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8" r:id="rId3"/>
    <p:sldId id="257" r:id="rId4"/>
  </p:sldIdLst>
  <p:sldSz cx="8467725" cy="1497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989" y="3864318"/>
            <a:ext cx="6556399" cy="3993729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989" y="7858040"/>
            <a:ext cx="6556399" cy="2292696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2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0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93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1" y="1179435"/>
            <a:ext cx="7089784" cy="8373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67" y="9969587"/>
            <a:ext cx="7192098" cy="1186832"/>
          </a:xfrm>
        </p:spPr>
        <p:txBody>
          <a:bodyPr anchor="b">
            <a:normAutofit/>
          </a:bodyPr>
          <a:lstStyle>
            <a:lvl1pPr algn="ctr">
              <a:defRPr sz="2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716" y="1517761"/>
            <a:ext cx="6746769" cy="769934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52"/>
            </a:lvl1pPr>
            <a:lvl2pPr marL="423367" indent="0">
              <a:buNone/>
              <a:defRPr sz="1852"/>
            </a:lvl2pPr>
            <a:lvl3pPr marL="846734" indent="0">
              <a:buNone/>
              <a:defRPr sz="1852"/>
            </a:lvl3pPr>
            <a:lvl4pPr marL="1270102" indent="0">
              <a:buNone/>
              <a:defRPr sz="1852"/>
            </a:lvl4pPr>
            <a:lvl5pPr marL="1693469" indent="0">
              <a:buNone/>
              <a:defRPr sz="1852"/>
            </a:lvl5pPr>
            <a:lvl6pPr marL="2116836" indent="0">
              <a:buNone/>
              <a:defRPr sz="1852"/>
            </a:lvl6pPr>
            <a:lvl7pPr marL="2540203" indent="0">
              <a:buNone/>
              <a:defRPr sz="1852"/>
            </a:lvl7pPr>
            <a:lvl8pPr marL="2963570" indent="0">
              <a:buNone/>
              <a:defRPr sz="1852"/>
            </a:lvl8pPr>
            <a:lvl9pPr marL="3386938" indent="0">
              <a:buNone/>
              <a:defRPr sz="18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659" y="11156421"/>
            <a:ext cx="7191012" cy="1490380"/>
          </a:xfrm>
        </p:spPr>
        <p:txBody>
          <a:bodyPr anchor="t"/>
          <a:lstStyle>
            <a:lvl1pPr marL="0" indent="0" algn="ctr">
              <a:buNone/>
              <a:defRPr sz="1482"/>
            </a:lvl1pPr>
            <a:lvl2pPr marL="423367" indent="0">
              <a:buNone/>
              <a:defRPr sz="1296"/>
            </a:lvl2pPr>
            <a:lvl3pPr marL="846734" indent="0">
              <a:buNone/>
              <a:defRPr sz="1111"/>
            </a:lvl3pPr>
            <a:lvl4pPr marL="1270102" indent="0">
              <a:buNone/>
              <a:defRPr sz="926"/>
            </a:lvl4pPr>
            <a:lvl5pPr marL="1693469" indent="0">
              <a:buNone/>
              <a:defRPr sz="926"/>
            </a:lvl5pPr>
            <a:lvl6pPr marL="2116836" indent="0">
              <a:buNone/>
              <a:defRPr sz="926"/>
            </a:lvl6pPr>
            <a:lvl7pPr marL="2540203" indent="0">
              <a:buNone/>
              <a:defRPr sz="926"/>
            </a:lvl7pPr>
            <a:lvl8pPr marL="2963570" indent="0">
              <a:buNone/>
              <a:defRPr sz="926"/>
            </a:lvl8pPr>
            <a:lvl9pPr marL="3386938" indent="0">
              <a:buNone/>
              <a:defRPr sz="9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59" y="1328703"/>
            <a:ext cx="7191012" cy="7718287"/>
          </a:xfrm>
        </p:spPr>
        <p:txBody>
          <a:bodyPr anchor="ctr"/>
          <a:lstStyle>
            <a:lvl1pPr>
              <a:defRPr sz="2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659" y="9379798"/>
            <a:ext cx="7191012" cy="3279682"/>
          </a:xfrm>
        </p:spPr>
        <p:txBody>
          <a:bodyPr anchor="ctr"/>
          <a:lstStyle>
            <a:lvl1pPr marL="0" indent="0" algn="ctr">
              <a:buNone/>
              <a:defRPr sz="1482"/>
            </a:lvl1pPr>
            <a:lvl2pPr marL="423367" indent="0">
              <a:buNone/>
              <a:defRPr sz="1296"/>
            </a:lvl2pPr>
            <a:lvl3pPr marL="846734" indent="0">
              <a:buNone/>
              <a:defRPr sz="1111"/>
            </a:lvl3pPr>
            <a:lvl4pPr marL="1270102" indent="0">
              <a:buNone/>
              <a:defRPr sz="926"/>
            </a:lvl4pPr>
            <a:lvl5pPr marL="1693469" indent="0">
              <a:buNone/>
              <a:defRPr sz="926"/>
            </a:lvl5pPr>
            <a:lvl6pPr marL="2116836" indent="0">
              <a:buNone/>
              <a:defRPr sz="926"/>
            </a:lvl6pPr>
            <a:lvl7pPr marL="2540203" indent="0">
              <a:buNone/>
              <a:defRPr sz="926"/>
            </a:lvl7pPr>
            <a:lvl8pPr marL="2963570" indent="0">
              <a:buNone/>
              <a:defRPr sz="926"/>
            </a:lvl8pPr>
            <a:lvl9pPr marL="3386938" indent="0">
              <a:buNone/>
              <a:defRPr sz="9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8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39" y="1331242"/>
            <a:ext cx="6461052" cy="6535893"/>
          </a:xfrm>
        </p:spPr>
        <p:txBody>
          <a:bodyPr anchor="ctr"/>
          <a:lstStyle>
            <a:lvl1pPr>
              <a:defRPr sz="2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95042" y="7883578"/>
            <a:ext cx="6078745" cy="1163415"/>
          </a:xfrm>
        </p:spPr>
        <p:txBody>
          <a:bodyPr anchor="t">
            <a:normAutofit/>
          </a:bodyPr>
          <a:lstStyle>
            <a:lvl1pPr marL="0" indent="0" algn="r">
              <a:buNone/>
              <a:defRPr sz="1296"/>
            </a:lvl1pPr>
            <a:lvl2pPr marL="423367" indent="0">
              <a:buNone/>
              <a:defRPr sz="1296"/>
            </a:lvl2pPr>
            <a:lvl3pPr marL="846734" indent="0">
              <a:buNone/>
              <a:defRPr sz="1111"/>
            </a:lvl3pPr>
            <a:lvl4pPr marL="1270102" indent="0">
              <a:buNone/>
              <a:defRPr sz="926"/>
            </a:lvl4pPr>
            <a:lvl5pPr marL="1693469" indent="0">
              <a:buNone/>
              <a:defRPr sz="926"/>
            </a:lvl5pPr>
            <a:lvl6pPr marL="2116836" indent="0">
              <a:buNone/>
              <a:defRPr sz="926"/>
            </a:lvl6pPr>
            <a:lvl7pPr marL="2540203" indent="0">
              <a:buNone/>
              <a:defRPr sz="926"/>
            </a:lvl7pPr>
            <a:lvl8pPr marL="2963570" indent="0">
              <a:buNone/>
              <a:defRPr sz="926"/>
            </a:lvl8pPr>
            <a:lvl9pPr marL="3386938" indent="0">
              <a:buNone/>
              <a:defRPr sz="9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659" y="9399830"/>
            <a:ext cx="7191012" cy="32527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82"/>
            </a:lvl1pPr>
            <a:lvl2pPr marL="423367" indent="0">
              <a:buNone/>
              <a:defRPr sz="1296"/>
            </a:lvl2pPr>
            <a:lvl3pPr marL="846734" indent="0">
              <a:buNone/>
              <a:defRPr sz="1111"/>
            </a:lvl3pPr>
            <a:lvl4pPr marL="1270102" indent="0">
              <a:buNone/>
              <a:defRPr sz="926"/>
            </a:lvl4pPr>
            <a:lvl5pPr marL="1693469" indent="0">
              <a:buNone/>
              <a:defRPr sz="926"/>
            </a:lvl5pPr>
            <a:lvl6pPr marL="2116836" indent="0">
              <a:buNone/>
              <a:defRPr sz="926"/>
            </a:lvl6pPr>
            <a:lvl7pPr marL="2540203" indent="0">
              <a:buNone/>
              <a:defRPr sz="926"/>
            </a:lvl7pPr>
            <a:lvl8pPr marL="2963570" indent="0">
              <a:buNone/>
              <a:defRPr sz="926"/>
            </a:lvl8pPr>
            <a:lvl9pPr marL="3386938" indent="0">
              <a:buNone/>
              <a:defRPr sz="9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81053" y="1908446"/>
            <a:ext cx="423386" cy="1277032"/>
          </a:xfrm>
          <a:prstGeom prst="rect">
            <a:avLst/>
          </a:prstGeom>
        </p:spPr>
        <p:txBody>
          <a:bodyPr vert="horz" lIns="84677" tIns="42339" rIns="84677" bIns="4233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4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49387" y="6405609"/>
            <a:ext cx="423386" cy="1277032"/>
          </a:xfrm>
          <a:prstGeom prst="rect">
            <a:avLst/>
          </a:prstGeom>
        </p:spPr>
        <p:txBody>
          <a:bodyPr vert="horz" lIns="84677" tIns="42339" rIns="84677" bIns="4233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4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66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59" y="4644811"/>
            <a:ext cx="7191012" cy="5485336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653" y="10155867"/>
            <a:ext cx="7189925" cy="2490934"/>
          </a:xfrm>
        </p:spPr>
        <p:txBody>
          <a:bodyPr anchor="t"/>
          <a:lstStyle>
            <a:lvl1pPr marL="0" indent="0" algn="ctr">
              <a:buNone/>
              <a:defRPr sz="1482"/>
            </a:lvl1pPr>
            <a:lvl2pPr marL="423367" indent="0">
              <a:buNone/>
              <a:defRPr sz="1296"/>
            </a:lvl2pPr>
            <a:lvl3pPr marL="846734" indent="0">
              <a:buNone/>
              <a:defRPr sz="1111"/>
            </a:lvl3pPr>
            <a:lvl4pPr marL="1270102" indent="0">
              <a:buNone/>
              <a:defRPr sz="926"/>
            </a:lvl4pPr>
            <a:lvl5pPr marL="1693469" indent="0">
              <a:buNone/>
              <a:defRPr sz="926"/>
            </a:lvl5pPr>
            <a:lvl6pPr marL="2116836" indent="0">
              <a:buNone/>
              <a:defRPr sz="926"/>
            </a:lvl6pPr>
            <a:lvl7pPr marL="2540203" indent="0">
              <a:buNone/>
              <a:defRPr sz="926"/>
            </a:lvl7pPr>
            <a:lvl8pPr marL="2963570" indent="0">
              <a:buNone/>
              <a:defRPr sz="926"/>
            </a:lvl8pPr>
            <a:lvl9pPr marL="3386938" indent="0">
              <a:buNone/>
              <a:defRPr sz="9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48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34659" y="1331242"/>
            <a:ext cx="7191012" cy="2119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34659" y="4118531"/>
            <a:ext cx="2292637" cy="1258439"/>
          </a:xfrm>
        </p:spPr>
        <p:txBody>
          <a:bodyPr anchor="b">
            <a:noAutofit/>
          </a:bodyPr>
          <a:lstStyle>
            <a:lvl1pPr marL="0" indent="0" algn="ctr">
              <a:buNone/>
              <a:defRPr sz="2222" b="0">
                <a:solidFill>
                  <a:schemeClr val="tx1"/>
                </a:solidFill>
              </a:defRPr>
            </a:lvl1pPr>
            <a:lvl2pPr marL="423367" indent="0">
              <a:buNone/>
              <a:defRPr sz="1852" b="1"/>
            </a:lvl2pPr>
            <a:lvl3pPr marL="846734" indent="0">
              <a:buNone/>
              <a:defRPr sz="1667" b="1"/>
            </a:lvl3pPr>
            <a:lvl4pPr marL="1270102" indent="0">
              <a:buNone/>
              <a:defRPr sz="1482" b="1"/>
            </a:lvl4pPr>
            <a:lvl5pPr marL="1693469" indent="0">
              <a:buNone/>
              <a:defRPr sz="1482" b="1"/>
            </a:lvl5pPr>
            <a:lvl6pPr marL="2116836" indent="0">
              <a:buNone/>
              <a:defRPr sz="1482" b="1"/>
            </a:lvl6pPr>
            <a:lvl7pPr marL="2540203" indent="0">
              <a:buNone/>
              <a:defRPr sz="1482" b="1"/>
            </a:lvl7pPr>
            <a:lvl8pPr marL="2963570" indent="0">
              <a:buNone/>
              <a:defRPr sz="1482" b="1"/>
            </a:lvl8pPr>
            <a:lvl9pPr marL="3386938" indent="0">
              <a:buNone/>
              <a:defRPr sz="14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4659" y="5616178"/>
            <a:ext cx="2292637" cy="7030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423367" indent="0">
              <a:buNone/>
              <a:defRPr sz="1111"/>
            </a:lvl2pPr>
            <a:lvl3pPr marL="846734" indent="0">
              <a:buNone/>
              <a:defRPr sz="926"/>
            </a:lvl3pPr>
            <a:lvl4pPr marL="1270102" indent="0">
              <a:buNone/>
              <a:defRPr sz="833"/>
            </a:lvl4pPr>
            <a:lvl5pPr marL="1693469" indent="0">
              <a:buNone/>
              <a:defRPr sz="833"/>
            </a:lvl5pPr>
            <a:lvl6pPr marL="2116836" indent="0">
              <a:buNone/>
              <a:defRPr sz="833"/>
            </a:lvl6pPr>
            <a:lvl7pPr marL="2540203" indent="0">
              <a:buNone/>
              <a:defRPr sz="833"/>
            </a:lvl7pPr>
            <a:lvl8pPr marL="2963570" indent="0">
              <a:buNone/>
              <a:defRPr sz="833"/>
            </a:lvl8pPr>
            <a:lvl9pPr marL="338693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8379" y="4118531"/>
            <a:ext cx="2292637" cy="1258439"/>
          </a:xfrm>
        </p:spPr>
        <p:txBody>
          <a:bodyPr anchor="b">
            <a:noAutofit/>
          </a:bodyPr>
          <a:lstStyle>
            <a:lvl1pPr marL="0" indent="0" algn="ctr">
              <a:buNone/>
              <a:defRPr sz="2222" b="0">
                <a:solidFill>
                  <a:schemeClr val="tx1"/>
                </a:solidFill>
              </a:defRPr>
            </a:lvl1pPr>
            <a:lvl2pPr marL="423367" indent="0">
              <a:buNone/>
              <a:defRPr sz="1852" b="1"/>
            </a:lvl2pPr>
            <a:lvl3pPr marL="846734" indent="0">
              <a:buNone/>
              <a:defRPr sz="1667" b="1"/>
            </a:lvl3pPr>
            <a:lvl4pPr marL="1270102" indent="0">
              <a:buNone/>
              <a:defRPr sz="1482" b="1"/>
            </a:lvl4pPr>
            <a:lvl5pPr marL="1693469" indent="0">
              <a:buNone/>
              <a:defRPr sz="1482" b="1"/>
            </a:lvl5pPr>
            <a:lvl6pPr marL="2116836" indent="0">
              <a:buNone/>
              <a:defRPr sz="1482" b="1"/>
            </a:lvl6pPr>
            <a:lvl7pPr marL="2540203" indent="0">
              <a:buNone/>
              <a:defRPr sz="1482" b="1"/>
            </a:lvl7pPr>
            <a:lvl8pPr marL="2963570" indent="0">
              <a:buNone/>
              <a:defRPr sz="1482" b="1"/>
            </a:lvl8pPr>
            <a:lvl9pPr marL="3386938" indent="0">
              <a:buNone/>
              <a:defRPr sz="14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084715" y="5616178"/>
            <a:ext cx="2292637" cy="7030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423367" indent="0">
              <a:buNone/>
              <a:defRPr sz="1111"/>
            </a:lvl2pPr>
            <a:lvl3pPr marL="846734" indent="0">
              <a:buNone/>
              <a:defRPr sz="926"/>
            </a:lvl3pPr>
            <a:lvl4pPr marL="1270102" indent="0">
              <a:buNone/>
              <a:defRPr sz="833"/>
            </a:lvl4pPr>
            <a:lvl5pPr marL="1693469" indent="0">
              <a:buNone/>
              <a:defRPr sz="833"/>
            </a:lvl5pPr>
            <a:lvl6pPr marL="2116836" indent="0">
              <a:buNone/>
              <a:defRPr sz="833"/>
            </a:lvl6pPr>
            <a:lvl7pPr marL="2540203" indent="0">
              <a:buNone/>
              <a:defRPr sz="833"/>
            </a:lvl7pPr>
            <a:lvl8pPr marL="2963570" indent="0">
              <a:buNone/>
              <a:defRPr sz="833"/>
            </a:lvl8pPr>
            <a:lvl9pPr marL="338693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533033" y="4118531"/>
            <a:ext cx="2292637" cy="1258439"/>
          </a:xfrm>
        </p:spPr>
        <p:txBody>
          <a:bodyPr anchor="b">
            <a:noAutofit/>
          </a:bodyPr>
          <a:lstStyle>
            <a:lvl1pPr marL="0" indent="0" algn="ctr">
              <a:buNone/>
              <a:defRPr sz="2222" b="0">
                <a:solidFill>
                  <a:schemeClr val="tx1"/>
                </a:solidFill>
              </a:defRPr>
            </a:lvl1pPr>
            <a:lvl2pPr marL="423367" indent="0">
              <a:buNone/>
              <a:defRPr sz="1852" b="1"/>
            </a:lvl2pPr>
            <a:lvl3pPr marL="846734" indent="0">
              <a:buNone/>
              <a:defRPr sz="1667" b="1"/>
            </a:lvl3pPr>
            <a:lvl4pPr marL="1270102" indent="0">
              <a:buNone/>
              <a:defRPr sz="1482" b="1"/>
            </a:lvl4pPr>
            <a:lvl5pPr marL="1693469" indent="0">
              <a:buNone/>
              <a:defRPr sz="1482" b="1"/>
            </a:lvl5pPr>
            <a:lvl6pPr marL="2116836" indent="0">
              <a:buNone/>
              <a:defRPr sz="1482" b="1"/>
            </a:lvl6pPr>
            <a:lvl7pPr marL="2540203" indent="0">
              <a:buNone/>
              <a:defRPr sz="1482" b="1"/>
            </a:lvl7pPr>
            <a:lvl8pPr marL="2963570" indent="0">
              <a:buNone/>
              <a:defRPr sz="1482" b="1"/>
            </a:lvl8pPr>
            <a:lvl9pPr marL="3386938" indent="0">
              <a:buNone/>
              <a:defRPr sz="14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33033" y="5616178"/>
            <a:ext cx="2292637" cy="7030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423367" indent="0">
              <a:buNone/>
              <a:defRPr sz="1111"/>
            </a:lvl2pPr>
            <a:lvl3pPr marL="846734" indent="0">
              <a:buNone/>
              <a:defRPr sz="926"/>
            </a:lvl3pPr>
            <a:lvl4pPr marL="1270102" indent="0">
              <a:buNone/>
              <a:defRPr sz="833"/>
            </a:lvl4pPr>
            <a:lvl5pPr marL="1693469" indent="0">
              <a:buNone/>
              <a:defRPr sz="833"/>
            </a:lvl5pPr>
            <a:lvl6pPr marL="2116836" indent="0">
              <a:buNone/>
              <a:defRPr sz="833"/>
            </a:lvl6pPr>
            <a:lvl7pPr marL="2540203" indent="0">
              <a:buNone/>
              <a:defRPr sz="833"/>
            </a:lvl7pPr>
            <a:lvl8pPr marL="2963570" indent="0">
              <a:buNone/>
              <a:defRPr sz="833"/>
            </a:lvl8pPr>
            <a:lvl9pPr marL="338693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8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83" y="3987710"/>
            <a:ext cx="2342002" cy="4004117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08" y="3987710"/>
            <a:ext cx="2342002" cy="4004117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55" y="3987710"/>
            <a:ext cx="2342002" cy="400411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34659" y="1331242"/>
            <a:ext cx="7191012" cy="2119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34659" y="8525772"/>
            <a:ext cx="2292637" cy="1258439"/>
          </a:xfrm>
        </p:spPr>
        <p:txBody>
          <a:bodyPr anchor="b">
            <a:noAutofit/>
          </a:bodyPr>
          <a:lstStyle>
            <a:lvl1pPr marL="0" indent="0" algn="ctr">
              <a:buNone/>
              <a:defRPr sz="1852" b="0">
                <a:solidFill>
                  <a:schemeClr val="tx1"/>
                </a:solidFill>
              </a:defRPr>
            </a:lvl1pPr>
            <a:lvl2pPr marL="423367" indent="0">
              <a:buNone/>
              <a:defRPr sz="1852" b="1"/>
            </a:lvl2pPr>
            <a:lvl3pPr marL="846734" indent="0">
              <a:buNone/>
              <a:defRPr sz="1667" b="1"/>
            </a:lvl3pPr>
            <a:lvl4pPr marL="1270102" indent="0">
              <a:buNone/>
              <a:defRPr sz="1482" b="1"/>
            </a:lvl4pPr>
            <a:lvl5pPr marL="1693469" indent="0">
              <a:buNone/>
              <a:defRPr sz="1482" b="1"/>
            </a:lvl5pPr>
            <a:lvl6pPr marL="2116836" indent="0">
              <a:buNone/>
              <a:defRPr sz="1482" b="1"/>
            </a:lvl6pPr>
            <a:lvl7pPr marL="2540203" indent="0">
              <a:buNone/>
              <a:defRPr sz="1482" b="1"/>
            </a:lvl7pPr>
            <a:lvl8pPr marL="2963570" indent="0">
              <a:buNone/>
              <a:defRPr sz="1482" b="1"/>
            </a:lvl8pPr>
            <a:lvl9pPr marL="3386938" indent="0">
              <a:buNone/>
              <a:defRPr sz="14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07104" y="4234202"/>
            <a:ext cx="2147746" cy="350052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82"/>
            </a:lvl1pPr>
            <a:lvl2pPr marL="423367" indent="0">
              <a:buNone/>
              <a:defRPr sz="1482"/>
            </a:lvl2pPr>
            <a:lvl3pPr marL="846734" indent="0">
              <a:buNone/>
              <a:defRPr sz="1482"/>
            </a:lvl3pPr>
            <a:lvl4pPr marL="1270102" indent="0">
              <a:buNone/>
              <a:defRPr sz="1482"/>
            </a:lvl4pPr>
            <a:lvl5pPr marL="1693469" indent="0">
              <a:buNone/>
              <a:defRPr sz="1482"/>
            </a:lvl5pPr>
            <a:lvl6pPr marL="2116836" indent="0">
              <a:buNone/>
              <a:defRPr sz="1482"/>
            </a:lvl6pPr>
            <a:lvl7pPr marL="2540203" indent="0">
              <a:buNone/>
              <a:defRPr sz="1482"/>
            </a:lvl7pPr>
            <a:lvl8pPr marL="2963570" indent="0">
              <a:buNone/>
              <a:defRPr sz="1482"/>
            </a:lvl8pPr>
            <a:lvl9pPr marL="3386938" indent="0">
              <a:buNone/>
              <a:defRPr sz="14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4659" y="9784214"/>
            <a:ext cx="2292637" cy="28625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423367" indent="0">
              <a:buNone/>
              <a:defRPr sz="1111"/>
            </a:lvl2pPr>
            <a:lvl3pPr marL="846734" indent="0">
              <a:buNone/>
              <a:defRPr sz="926"/>
            </a:lvl3pPr>
            <a:lvl4pPr marL="1270102" indent="0">
              <a:buNone/>
              <a:defRPr sz="833"/>
            </a:lvl4pPr>
            <a:lvl5pPr marL="1693469" indent="0">
              <a:buNone/>
              <a:defRPr sz="833"/>
            </a:lvl5pPr>
            <a:lvl6pPr marL="2116836" indent="0">
              <a:buNone/>
              <a:defRPr sz="833"/>
            </a:lvl6pPr>
            <a:lvl7pPr marL="2540203" indent="0">
              <a:buNone/>
              <a:defRPr sz="833"/>
            </a:lvl7pPr>
            <a:lvl8pPr marL="2963570" indent="0">
              <a:buNone/>
              <a:defRPr sz="833"/>
            </a:lvl8pPr>
            <a:lvl9pPr marL="338693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5655" y="8525772"/>
            <a:ext cx="2292637" cy="1258439"/>
          </a:xfrm>
        </p:spPr>
        <p:txBody>
          <a:bodyPr anchor="b">
            <a:noAutofit/>
          </a:bodyPr>
          <a:lstStyle>
            <a:lvl1pPr marL="0" indent="0" algn="ctr">
              <a:buNone/>
              <a:defRPr sz="1852" b="0">
                <a:solidFill>
                  <a:schemeClr val="tx1"/>
                </a:solidFill>
              </a:defRPr>
            </a:lvl1pPr>
            <a:lvl2pPr marL="423367" indent="0">
              <a:buNone/>
              <a:defRPr sz="1852" b="1"/>
            </a:lvl2pPr>
            <a:lvl3pPr marL="846734" indent="0">
              <a:buNone/>
              <a:defRPr sz="1667" b="1"/>
            </a:lvl3pPr>
            <a:lvl4pPr marL="1270102" indent="0">
              <a:buNone/>
              <a:defRPr sz="1482" b="1"/>
            </a:lvl4pPr>
            <a:lvl5pPr marL="1693469" indent="0">
              <a:buNone/>
              <a:defRPr sz="1482" b="1"/>
            </a:lvl5pPr>
            <a:lvl6pPr marL="2116836" indent="0">
              <a:buNone/>
              <a:defRPr sz="1482" b="1"/>
            </a:lvl6pPr>
            <a:lvl7pPr marL="2540203" indent="0">
              <a:buNone/>
              <a:defRPr sz="1482" b="1"/>
            </a:lvl7pPr>
            <a:lvl8pPr marL="2963570" indent="0">
              <a:buNone/>
              <a:defRPr sz="1482" b="1"/>
            </a:lvl8pPr>
            <a:lvl9pPr marL="3386938" indent="0">
              <a:buNone/>
              <a:defRPr sz="14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57160" y="4234586"/>
            <a:ext cx="2147746" cy="351190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82"/>
            </a:lvl1pPr>
            <a:lvl2pPr marL="423367" indent="0">
              <a:buNone/>
              <a:defRPr sz="1482"/>
            </a:lvl2pPr>
            <a:lvl3pPr marL="846734" indent="0">
              <a:buNone/>
              <a:defRPr sz="1482"/>
            </a:lvl3pPr>
            <a:lvl4pPr marL="1270102" indent="0">
              <a:buNone/>
              <a:defRPr sz="1482"/>
            </a:lvl4pPr>
            <a:lvl5pPr marL="1693469" indent="0">
              <a:buNone/>
              <a:defRPr sz="1482"/>
            </a:lvl5pPr>
            <a:lvl6pPr marL="2116836" indent="0">
              <a:buNone/>
              <a:defRPr sz="1482"/>
            </a:lvl6pPr>
            <a:lvl7pPr marL="2540203" indent="0">
              <a:buNone/>
              <a:defRPr sz="1482"/>
            </a:lvl7pPr>
            <a:lvl8pPr marL="2963570" indent="0">
              <a:buNone/>
              <a:defRPr sz="1482"/>
            </a:lvl8pPr>
            <a:lvl9pPr marL="3386938" indent="0">
              <a:buNone/>
              <a:defRPr sz="14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084715" y="9784212"/>
            <a:ext cx="2293576" cy="28625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423367" indent="0">
              <a:buNone/>
              <a:defRPr sz="1111"/>
            </a:lvl2pPr>
            <a:lvl3pPr marL="846734" indent="0">
              <a:buNone/>
              <a:defRPr sz="926"/>
            </a:lvl3pPr>
            <a:lvl4pPr marL="1270102" indent="0">
              <a:buNone/>
              <a:defRPr sz="833"/>
            </a:lvl4pPr>
            <a:lvl5pPr marL="1693469" indent="0">
              <a:buNone/>
              <a:defRPr sz="833"/>
            </a:lvl5pPr>
            <a:lvl6pPr marL="2116836" indent="0">
              <a:buNone/>
              <a:defRPr sz="833"/>
            </a:lvl6pPr>
            <a:lvl7pPr marL="2540203" indent="0">
              <a:buNone/>
              <a:defRPr sz="833"/>
            </a:lvl7pPr>
            <a:lvl8pPr marL="2963570" indent="0">
              <a:buNone/>
              <a:defRPr sz="833"/>
            </a:lvl8pPr>
            <a:lvl9pPr marL="338693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533120" y="8525772"/>
            <a:ext cx="2292637" cy="1258439"/>
          </a:xfrm>
        </p:spPr>
        <p:txBody>
          <a:bodyPr anchor="b">
            <a:noAutofit/>
          </a:bodyPr>
          <a:lstStyle>
            <a:lvl1pPr marL="0" indent="0" algn="ctr">
              <a:buNone/>
              <a:defRPr sz="1852" b="0">
                <a:solidFill>
                  <a:schemeClr val="tx1"/>
                </a:solidFill>
              </a:defRPr>
            </a:lvl1pPr>
            <a:lvl2pPr marL="423367" indent="0">
              <a:buNone/>
              <a:defRPr sz="1852" b="1"/>
            </a:lvl2pPr>
            <a:lvl3pPr marL="846734" indent="0">
              <a:buNone/>
              <a:defRPr sz="1667" b="1"/>
            </a:lvl3pPr>
            <a:lvl4pPr marL="1270102" indent="0">
              <a:buNone/>
              <a:defRPr sz="1482" b="1"/>
            </a:lvl4pPr>
            <a:lvl5pPr marL="1693469" indent="0">
              <a:buNone/>
              <a:defRPr sz="1482" b="1"/>
            </a:lvl5pPr>
            <a:lvl6pPr marL="2116836" indent="0">
              <a:buNone/>
              <a:defRPr sz="1482" b="1"/>
            </a:lvl6pPr>
            <a:lvl7pPr marL="2540203" indent="0">
              <a:buNone/>
              <a:defRPr sz="1482" b="1"/>
            </a:lvl7pPr>
            <a:lvl8pPr marL="2963570" indent="0">
              <a:buNone/>
              <a:defRPr sz="1482" b="1"/>
            </a:lvl8pPr>
            <a:lvl9pPr marL="3386938" indent="0">
              <a:buNone/>
              <a:defRPr sz="14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608825" y="4224405"/>
            <a:ext cx="2147746" cy="351000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82"/>
            </a:lvl1pPr>
            <a:lvl2pPr marL="423367" indent="0">
              <a:buNone/>
              <a:defRPr sz="1482"/>
            </a:lvl2pPr>
            <a:lvl3pPr marL="846734" indent="0">
              <a:buNone/>
              <a:defRPr sz="1482"/>
            </a:lvl3pPr>
            <a:lvl4pPr marL="1270102" indent="0">
              <a:buNone/>
              <a:defRPr sz="1482"/>
            </a:lvl4pPr>
            <a:lvl5pPr marL="1693469" indent="0">
              <a:buNone/>
              <a:defRPr sz="1482"/>
            </a:lvl5pPr>
            <a:lvl6pPr marL="2116836" indent="0">
              <a:buNone/>
              <a:defRPr sz="1482"/>
            </a:lvl6pPr>
            <a:lvl7pPr marL="2540203" indent="0">
              <a:buNone/>
              <a:defRPr sz="1482"/>
            </a:lvl7pPr>
            <a:lvl8pPr marL="2963570" indent="0">
              <a:buNone/>
              <a:defRPr sz="1482"/>
            </a:lvl8pPr>
            <a:lvl9pPr marL="3386938" indent="0">
              <a:buNone/>
              <a:defRPr sz="14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33033" y="9784208"/>
            <a:ext cx="2292637" cy="2862597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423367" indent="0">
              <a:buNone/>
              <a:defRPr sz="1111"/>
            </a:lvl2pPr>
            <a:lvl3pPr marL="846734" indent="0">
              <a:buNone/>
              <a:defRPr sz="926"/>
            </a:lvl3pPr>
            <a:lvl4pPr marL="1270102" indent="0">
              <a:buNone/>
              <a:defRPr sz="833"/>
            </a:lvl4pPr>
            <a:lvl5pPr marL="1693469" indent="0">
              <a:buNone/>
              <a:defRPr sz="833"/>
            </a:lvl5pPr>
            <a:lvl6pPr marL="2116836" indent="0">
              <a:buNone/>
              <a:defRPr sz="833"/>
            </a:lvl6pPr>
            <a:lvl7pPr marL="2540203" indent="0">
              <a:buNone/>
              <a:defRPr sz="833"/>
            </a:lvl7pPr>
            <a:lvl8pPr marL="2963570" indent="0">
              <a:buNone/>
              <a:defRPr sz="833"/>
            </a:lvl8pPr>
            <a:lvl9pPr marL="338693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43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8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9023" y="1331243"/>
            <a:ext cx="1586647" cy="1131556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660" y="1331243"/>
            <a:ext cx="5498515" cy="1131556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27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3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97" y="3845815"/>
            <a:ext cx="6660937" cy="3993755"/>
          </a:xfrm>
        </p:spPr>
        <p:txBody>
          <a:bodyPr anchor="b"/>
          <a:lstStyle>
            <a:lvl1pPr algn="ctr">
              <a:defRPr sz="37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697" y="7839564"/>
            <a:ext cx="6660937" cy="3291099"/>
          </a:xfrm>
        </p:spPr>
        <p:txBody>
          <a:bodyPr anchor="t"/>
          <a:lstStyle>
            <a:lvl1pPr marL="0" indent="0" algn="ctr">
              <a:buNone/>
              <a:defRPr sz="1852">
                <a:solidFill>
                  <a:schemeClr val="tx1"/>
                </a:solidFill>
              </a:defRPr>
            </a:lvl1pPr>
            <a:lvl2pPr marL="42336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846734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3pPr>
            <a:lvl4pPr marL="1270102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4pPr>
            <a:lvl5pPr marL="169346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5pPr>
            <a:lvl6pPr marL="2116836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6pPr>
            <a:lvl7pPr marL="2540203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7pPr>
            <a:lvl8pPr marL="296357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8pPr>
            <a:lvl9pPr marL="3386938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57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60" y="3783316"/>
            <a:ext cx="3514674" cy="886348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8103" y="3783319"/>
            <a:ext cx="3517568" cy="886348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8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8" y="3866026"/>
            <a:ext cx="3507312" cy="8981852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59" y="3866026"/>
            <a:ext cx="3507312" cy="89818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610" y="4007821"/>
            <a:ext cx="3386773" cy="1189916"/>
          </a:xfrm>
        </p:spPr>
        <p:txBody>
          <a:bodyPr anchor="b">
            <a:noAutofit/>
          </a:bodyPr>
          <a:lstStyle>
            <a:lvl1pPr marL="0" indent="0" algn="ctr">
              <a:buNone/>
              <a:defRPr sz="2222" b="0"/>
            </a:lvl1pPr>
            <a:lvl2pPr marL="423367" indent="0">
              <a:buNone/>
              <a:defRPr sz="1852" b="1"/>
            </a:lvl2pPr>
            <a:lvl3pPr marL="846734" indent="0">
              <a:buNone/>
              <a:defRPr sz="1667" b="1"/>
            </a:lvl3pPr>
            <a:lvl4pPr marL="1270102" indent="0">
              <a:buNone/>
              <a:defRPr sz="1482" b="1"/>
            </a:lvl4pPr>
            <a:lvl5pPr marL="1693469" indent="0">
              <a:buNone/>
              <a:defRPr sz="1482" b="1"/>
            </a:lvl5pPr>
            <a:lvl6pPr marL="2116836" indent="0">
              <a:buNone/>
              <a:defRPr sz="1482" b="1"/>
            </a:lvl6pPr>
            <a:lvl7pPr marL="2540203" indent="0">
              <a:buNone/>
              <a:defRPr sz="1482" b="1"/>
            </a:lvl7pPr>
            <a:lvl8pPr marL="2963570" indent="0">
              <a:buNone/>
              <a:defRPr sz="1482" b="1"/>
            </a:lvl8pPr>
            <a:lvl9pPr marL="3386938" indent="0">
              <a:buNone/>
              <a:defRPr sz="14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610" y="5197738"/>
            <a:ext cx="3386773" cy="7449067"/>
          </a:xfrm>
        </p:spPr>
        <p:txBody>
          <a:bodyPr anchor="t">
            <a:normAutofit/>
          </a:bodyPr>
          <a:lstStyle>
            <a:lvl1pPr>
              <a:defRPr sz="1667"/>
            </a:lvl1pPr>
            <a:lvl2pPr>
              <a:defRPr sz="1482"/>
            </a:lvl2pPr>
            <a:lvl3pPr>
              <a:defRPr sz="1296"/>
            </a:lvl3pPr>
            <a:lvl4pPr>
              <a:defRPr sz="1111"/>
            </a:lvl4pPr>
            <a:lvl5pPr>
              <a:defRPr sz="111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2051" y="4007824"/>
            <a:ext cx="3399960" cy="1189913"/>
          </a:xfrm>
        </p:spPr>
        <p:txBody>
          <a:bodyPr anchor="b">
            <a:noAutofit/>
          </a:bodyPr>
          <a:lstStyle>
            <a:lvl1pPr marL="0" indent="0" algn="ctr">
              <a:buNone/>
              <a:defRPr sz="2222" b="0"/>
            </a:lvl1pPr>
            <a:lvl2pPr marL="423367" indent="0">
              <a:buNone/>
              <a:defRPr sz="1852" b="1"/>
            </a:lvl2pPr>
            <a:lvl3pPr marL="846734" indent="0">
              <a:buNone/>
              <a:defRPr sz="1667" b="1"/>
            </a:lvl3pPr>
            <a:lvl4pPr marL="1270102" indent="0">
              <a:buNone/>
              <a:defRPr sz="1482" b="1"/>
            </a:lvl4pPr>
            <a:lvl5pPr marL="1693469" indent="0">
              <a:buNone/>
              <a:defRPr sz="1482" b="1"/>
            </a:lvl5pPr>
            <a:lvl6pPr marL="2116836" indent="0">
              <a:buNone/>
              <a:defRPr sz="1482" b="1"/>
            </a:lvl6pPr>
            <a:lvl7pPr marL="2540203" indent="0">
              <a:buNone/>
              <a:defRPr sz="1482" b="1"/>
            </a:lvl7pPr>
            <a:lvl8pPr marL="2963570" indent="0">
              <a:buNone/>
              <a:defRPr sz="1482" b="1"/>
            </a:lvl8pPr>
            <a:lvl9pPr marL="3386938" indent="0">
              <a:buNone/>
              <a:defRPr sz="14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2051" y="5197738"/>
            <a:ext cx="3399960" cy="7449067"/>
          </a:xfrm>
        </p:spPr>
        <p:txBody>
          <a:bodyPr anchor="t">
            <a:normAutofit/>
          </a:bodyPr>
          <a:lstStyle>
            <a:lvl1pPr>
              <a:defRPr sz="1667"/>
            </a:lvl1pPr>
            <a:lvl2pPr>
              <a:defRPr sz="1482"/>
            </a:lvl2pPr>
            <a:lvl3pPr>
              <a:defRPr sz="1296"/>
            </a:lvl3pPr>
            <a:lvl4pPr>
              <a:defRPr sz="1111"/>
            </a:lvl4pPr>
            <a:lvl5pPr>
              <a:defRPr sz="111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3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9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2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61" y="1331242"/>
            <a:ext cx="2574550" cy="3978698"/>
          </a:xfrm>
        </p:spPr>
        <p:txBody>
          <a:bodyPr anchor="b">
            <a:normAutofit/>
          </a:bodyPr>
          <a:lstStyle>
            <a:lvl1pPr algn="ctr">
              <a:defRPr sz="222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389" y="1331242"/>
            <a:ext cx="4453282" cy="113155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661" y="5309941"/>
            <a:ext cx="2574550" cy="7336859"/>
          </a:xfrm>
        </p:spPr>
        <p:txBody>
          <a:bodyPr anchor="t">
            <a:normAutofit/>
          </a:bodyPr>
          <a:lstStyle>
            <a:lvl1pPr marL="0" indent="0" algn="ctr">
              <a:buNone/>
              <a:defRPr sz="1482"/>
            </a:lvl1pPr>
            <a:lvl2pPr marL="423367" indent="0">
              <a:buNone/>
              <a:defRPr sz="1111"/>
            </a:lvl2pPr>
            <a:lvl3pPr marL="846734" indent="0">
              <a:buNone/>
              <a:defRPr sz="926"/>
            </a:lvl3pPr>
            <a:lvl4pPr marL="1270102" indent="0">
              <a:buNone/>
              <a:defRPr sz="833"/>
            </a:lvl4pPr>
            <a:lvl5pPr marL="1693469" indent="0">
              <a:buNone/>
              <a:defRPr sz="833"/>
            </a:lvl5pPr>
            <a:lvl6pPr marL="2116836" indent="0">
              <a:buNone/>
              <a:defRPr sz="833"/>
            </a:lvl6pPr>
            <a:lvl7pPr marL="2540203" indent="0">
              <a:buNone/>
              <a:defRPr sz="833"/>
            </a:lvl7pPr>
            <a:lvl8pPr marL="2963570" indent="0">
              <a:buNone/>
              <a:defRPr sz="833"/>
            </a:lvl8pPr>
            <a:lvl9pPr marL="338693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60" y="1331948"/>
            <a:ext cx="3174606" cy="11367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60" y="1331947"/>
            <a:ext cx="3634414" cy="3994902"/>
          </a:xfrm>
        </p:spPr>
        <p:txBody>
          <a:bodyPr anchor="b">
            <a:noAutofit/>
          </a:bodyPr>
          <a:lstStyle>
            <a:lvl1pPr algn="ctr">
              <a:defRPr sz="296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8658" y="1624721"/>
            <a:ext cx="2931269" cy="1072860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82"/>
            </a:lvl1pPr>
            <a:lvl2pPr marL="423367" indent="0">
              <a:buNone/>
              <a:defRPr sz="1482"/>
            </a:lvl2pPr>
            <a:lvl3pPr marL="846734" indent="0">
              <a:buNone/>
              <a:defRPr sz="1482"/>
            </a:lvl3pPr>
            <a:lvl4pPr marL="1270102" indent="0">
              <a:buNone/>
              <a:defRPr sz="1482"/>
            </a:lvl4pPr>
            <a:lvl5pPr marL="1693469" indent="0">
              <a:buNone/>
              <a:defRPr sz="1482"/>
            </a:lvl5pPr>
            <a:lvl6pPr marL="2116836" indent="0">
              <a:buNone/>
              <a:defRPr sz="1482"/>
            </a:lvl6pPr>
            <a:lvl7pPr marL="2540203" indent="0">
              <a:buNone/>
              <a:defRPr sz="1482"/>
            </a:lvl7pPr>
            <a:lvl8pPr marL="2963570" indent="0">
              <a:buNone/>
              <a:defRPr sz="1482"/>
            </a:lvl8pPr>
            <a:lvl9pPr marL="3386938" indent="0">
              <a:buNone/>
              <a:defRPr sz="14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660" y="5326849"/>
            <a:ext cx="3634414" cy="73727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82"/>
            </a:lvl1pPr>
            <a:lvl2pPr marL="423367" indent="0">
              <a:buNone/>
              <a:defRPr sz="1111"/>
            </a:lvl2pPr>
            <a:lvl3pPr marL="846734" indent="0">
              <a:buNone/>
              <a:defRPr sz="926"/>
            </a:lvl3pPr>
            <a:lvl4pPr marL="1270102" indent="0">
              <a:buNone/>
              <a:defRPr sz="833"/>
            </a:lvl4pPr>
            <a:lvl5pPr marL="1693469" indent="0">
              <a:buNone/>
              <a:defRPr sz="833"/>
            </a:lvl5pPr>
            <a:lvl6pPr marL="2116836" indent="0">
              <a:buNone/>
              <a:defRPr sz="833"/>
            </a:lvl6pPr>
            <a:lvl7pPr marL="2540203" indent="0">
              <a:buNone/>
              <a:defRPr sz="833"/>
            </a:lvl7pPr>
            <a:lvl8pPr marL="2963570" indent="0">
              <a:buNone/>
              <a:defRPr sz="833"/>
            </a:lvl8pPr>
            <a:lvl9pPr marL="338693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659" y="1331242"/>
            <a:ext cx="7191012" cy="21192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659" y="3783319"/>
            <a:ext cx="7191012" cy="88634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3122" y="12847877"/>
            <a:ext cx="1905238" cy="79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6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8501C8-C77E-400C-A6D6-464F775D0898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4660" y="12847877"/>
            <a:ext cx="4634514" cy="79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6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2310" y="12847877"/>
            <a:ext cx="523361" cy="79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6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8DA96A-4BDD-4831-868A-A208BD365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1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23367" rtl="0" eaLnBrk="1" latinLnBrk="0" hangingPunct="1">
        <a:spcBef>
          <a:spcPct val="0"/>
        </a:spcBef>
        <a:buNone/>
        <a:defRPr sz="370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7525" indent="-283356" algn="l" defTabSz="423367" rtl="0" eaLnBrk="1" latinLnBrk="0" hangingPunct="1">
        <a:spcBef>
          <a:spcPct val="20000"/>
        </a:spcBef>
        <a:spcAft>
          <a:spcPts val="556"/>
        </a:spcAft>
        <a:buClr>
          <a:schemeClr val="tx2"/>
        </a:buClr>
        <a:buSzPct val="70000"/>
        <a:buFont typeface="Wingdings 2" charset="2"/>
        <a:buChar char=""/>
        <a:defRPr sz="185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66720" indent="-250020" algn="l" defTabSz="423367" rtl="0" eaLnBrk="1" latinLnBrk="0" hangingPunct="1">
        <a:spcBef>
          <a:spcPct val="20000"/>
        </a:spcBef>
        <a:spcAft>
          <a:spcPts val="556"/>
        </a:spcAft>
        <a:buClr>
          <a:schemeClr val="tx2"/>
        </a:buClr>
        <a:buSzPct val="70000"/>
        <a:buFont typeface="Wingdings 2" charset="2"/>
        <a:buChar char=""/>
        <a:defRPr sz="16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950076" indent="-200016" algn="l" defTabSz="423367" rtl="0" eaLnBrk="1" latinLnBrk="0" hangingPunct="1">
        <a:spcBef>
          <a:spcPct val="20000"/>
        </a:spcBef>
        <a:spcAft>
          <a:spcPts val="556"/>
        </a:spcAft>
        <a:buClr>
          <a:schemeClr val="tx2"/>
        </a:buClr>
        <a:buSzPct val="70000"/>
        <a:buFont typeface="Wingdings 2" charset="2"/>
        <a:buChar char=""/>
        <a:defRPr sz="14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283436" indent="-200016" algn="l" defTabSz="423367" rtl="0" eaLnBrk="1" latinLnBrk="0" hangingPunct="1">
        <a:spcBef>
          <a:spcPct val="20000"/>
        </a:spcBef>
        <a:spcAft>
          <a:spcPts val="556"/>
        </a:spcAft>
        <a:buClr>
          <a:schemeClr val="tx2"/>
        </a:buClr>
        <a:buSzPct val="70000"/>
        <a:buFont typeface="Wingdings 2" charset="2"/>
        <a:buChar char=""/>
        <a:defRPr sz="129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550124" indent="-200016" algn="l" defTabSz="423367" rtl="0" eaLnBrk="1" latinLnBrk="0" hangingPunct="1">
        <a:spcBef>
          <a:spcPct val="20000"/>
        </a:spcBef>
        <a:spcAft>
          <a:spcPts val="556"/>
        </a:spcAft>
        <a:buClr>
          <a:schemeClr val="tx2"/>
        </a:buClr>
        <a:buSzPct val="70000"/>
        <a:buFont typeface="Wingdings 2" charset="2"/>
        <a:buChar char=""/>
        <a:defRPr sz="129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865520" indent="-211684" algn="l" defTabSz="423367" rtl="0" eaLnBrk="1" latinLnBrk="0" hangingPunct="1">
        <a:spcBef>
          <a:spcPct val="20000"/>
        </a:spcBef>
        <a:spcAft>
          <a:spcPts val="556"/>
        </a:spcAft>
        <a:buClr>
          <a:schemeClr val="tx2"/>
        </a:buClr>
        <a:buSzPct val="70000"/>
        <a:buFont typeface="Wingdings 2" charset="2"/>
        <a:buChar char=""/>
        <a:defRPr sz="129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224067" indent="-211684" algn="l" defTabSz="423367" rtl="0" eaLnBrk="1" latinLnBrk="0" hangingPunct="1">
        <a:spcBef>
          <a:spcPct val="20000"/>
        </a:spcBef>
        <a:spcAft>
          <a:spcPts val="556"/>
        </a:spcAft>
        <a:buClr>
          <a:schemeClr val="tx2"/>
        </a:buClr>
        <a:buSzPct val="70000"/>
        <a:buFont typeface="Wingdings 2" charset="2"/>
        <a:buChar char=""/>
        <a:defRPr sz="129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582614" indent="-211684" algn="l" defTabSz="423367" rtl="0" eaLnBrk="1" latinLnBrk="0" hangingPunct="1">
        <a:spcBef>
          <a:spcPct val="20000"/>
        </a:spcBef>
        <a:spcAft>
          <a:spcPts val="556"/>
        </a:spcAft>
        <a:buClr>
          <a:schemeClr val="tx2"/>
        </a:buClr>
        <a:buSzPct val="70000"/>
        <a:buFont typeface="Wingdings 2" charset="2"/>
        <a:buChar char=""/>
        <a:defRPr sz="129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876341" indent="-211684" algn="l" defTabSz="423367" rtl="0" eaLnBrk="1" latinLnBrk="0" hangingPunct="1">
        <a:spcBef>
          <a:spcPct val="20000"/>
        </a:spcBef>
        <a:spcAft>
          <a:spcPts val="556"/>
        </a:spcAft>
        <a:buClr>
          <a:schemeClr val="tx2"/>
        </a:buClr>
        <a:buSzPct val="70000"/>
        <a:buFont typeface="Wingdings 2" charset="2"/>
        <a:buChar char=""/>
        <a:defRPr sz="129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3367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1pPr>
      <a:lvl2pPr marL="423367" algn="l" defTabSz="423367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846734" algn="l" defTabSz="423367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270102" algn="l" defTabSz="423367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693469" algn="l" defTabSz="423367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116836" algn="l" defTabSz="423367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540203" algn="l" defTabSz="423367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963570" algn="l" defTabSz="423367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386938" algn="l" defTabSz="423367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06E-B48C-40DA-9969-400FDDCB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9" y="8977795"/>
            <a:ext cx="7526866" cy="4613146"/>
          </a:xfrm>
        </p:spPr>
        <p:txBody>
          <a:bodyPr>
            <a:normAutofit fontScale="90000"/>
          </a:bodyPr>
          <a:lstStyle/>
          <a:p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Learn with </a:t>
            </a: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Ajay</a:t>
            </a: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Day 1 - Lesson – 1</a:t>
            </a: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 to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71D15-CD23-4548-A15A-724BEA5C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4" y="1291389"/>
            <a:ext cx="8091379" cy="30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06E-B48C-40DA-9969-400FDDCB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042800"/>
            <a:ext cx="8467726" cy="4613146"/>
          </a:xfrm>
        </p:spPr>
        <p:txBody>
          <a:bodyPr>
            <a:normAutofit fontScale="90000"/>
          </a:bodyPr>
          <a:lstStyle/>
          <a:p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Learn with </a:t>
            </a: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Ajay</a:t>
            </a: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Day 2 - Lesson – 2</a:t>
            </a: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Download &amp; Install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71D15-CD23-4548-A15A-724BEA5C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20" y="1579941"/>
            <a:ext cx="8762963" cy="30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1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06E-B48C-40DA-9969-400FDDCB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042800"/>
            <a:ext cx="8467726" cy="4613146"/>
          </a:xfrm>
        </p:spPr>
        <p:txBody>
          <a:bodyPr>
            <a:normAutofit fontScale="90000"/>
          </a:bodyPr>
          <a:lstStyle/>
          <a:p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Learn with </a:t>
            </a: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Ajay</a:t>
            </a: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Day 3 - Lesson – 3</a:t>
            </a: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en-IN" sz="8149" baseline="3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</a:t>
            </a:r>
            <a:r>
              <a:rPr lang="en-IN" sz="814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Python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71D15-CD23-4548-A15A-724BEA5C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20" y="1579941"/>
            <a:ext cx="8762963" cy="30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42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</TotalTime>
  <Words>52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Learn with  Ajay  Day 1 - Lesson – 1  Introduction to Python</vt:lpstr>
      <vt:lpstr>Learn with  Ajay  Day 2 - Lesson – 2  Download &amp; Install Python</vt:lpstr>
      <vt:lpstr>Learn with  Ajay  Day 3 - Lesson – 3  1st Python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with  Ajay  Day 3 - Lesson – 3  Python Numbers</dc:title>
  <dc:creator>Ajay Khajindar</dc:creator>
  <cp:lastModifiedBy>Ajay Khajindar</cp:lastModifiedBy>
  <cp:revision>5</cp:revision>
  <dcterms:created xsi:type="dcterms:W3CDTF">2020-07-10T15:25:43Z</dcterms:created>
  <dcterms:modified xsi:type="dcterms:W3CDTF">2020-07-10T15:50:43Z</dcterms:modified>
</cp:coreProperties>
</file>