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26d4d1ff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26d4d1ff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26d4d1ff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26d4d1ff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d26d4d1ff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d26d4d1ff_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B81C"/>
              </a:buClr>
              <a:buSzPts val="2800"/>
              <a:buFont typeface="Nunito"/>
              <a:buNone/>
              <a:defRPr sz="2800">
                <a:solidFill>
                  <a:srgbClr val="FFB81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■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■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■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Scholastic Data Science Case Study Presentation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3393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Kallepalli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3) Summary of findings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62600"/>
            <a:ext cx="7505700" cy="29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Guiding objective: identifying and interpreting the features of schools that correspond to having a large number of magazine subscriptions.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Two main Graphs: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1) Feature importance, F score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graph shows, essentially, how many times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variable was split into different segments and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build the model. I would not use this for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specific recommendations of what to focus on.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50" y="2207425"/>
            <a:ext cx="4289400" cy="2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 Feature importance, total gain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graph shows how much each variable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makes the prediction error fall in total.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interpretation of the data would lead me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this graph as the basis for recommendations.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identifying schools with the most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upselling potential teacher count, change in teacher count,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household income are the most important variables.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38" y="1373950"/>
            <a:ext cx="45243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ts141">
  <a:themeElements>
    <a:clrScheme name="Shift">
      <a:dk1>
        <a:srgbClr val="FFFFFF"/>
      </a:dk1>
      <a:lt1>
        <a:srgbClr val="AF7B51"/>
      </a:lt1>
      <a:dk2>
        <a:srgbClr val="003B5C"/>
      </a:dk2>
      <a:lt2>
        <a:srgbClr val="D9D9D9"/>
      </a:lt2>
      <a:accent1>
        <a:srgbClr val="2774AE"/>
      </a:accent1>
      <a:accent2>
        <a:srgbClr val="D9563F"/>
      </a:accent2>
      <a:accent3>
        <a:srgbClr val="FFB81C"/>
      </a:accent3>
      <a:accent4>
        <a:srgbClr val="14F597"/>
      </a:accent4>
      <a:accent5>
        <a:srgbClr val="005587"/>
      </a:accent5>
      <a:accent6>
        <a:srgbClr val="005587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Nunito</vt:lpstr>
      <vt:lpstr>Stats141</vt:lpstr>
      <vt:lpstr>Scholastic Data Science Case Study Presentation</vt:lpstr>
      <vt:lpstr>Question 3) Summary of findings</vt:lpstr>
      <vt:lpstr>Summary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Scholastic Data Science Case Study Presentation</dc:title>
  <dc:creator>Ajay Kallepalli</dc:creator>
  <cp:lastModifiedBy>Ajay Kallepalli</cp:lastModifiedBy>
  <cp:revision>1</cp:revision>
  <dcterms:modified xsi:type="dcterms:W3CDTF">2021-11-08T03:47:11Z</dcterms:modified>
</cp:coreProperties>
</file>