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6E64BB-BBAB-4954-AA78-C77B346373A1}">
          <p14:sldIdLst>
            <p14:sldId id="256"/>
            <p14:sldId id="257"/>
            <p14:sldId id="258"/>
            <p14:sldId id="261"/>
            <p14:sldId id="263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1D89-02F1-45BA-A4EB-4A2FAC7DA17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758E-D71C-4C2E-951B-B28E3B39002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9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1D89-02F1-45BA-A4EB-4A2FAC7DA17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758E-D71C-4C2E-951B-B28E3B390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4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1D89-02F1-45BA-A4EB-4A2FAC7DA17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758E-D71C-4C2E-951B-B28E3B390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92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1D89-02F1-45BA-A4EB-4A2FAC7DA17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758E-D71C-4C2E-951B-B28E3B390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4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1D89-02F1-45BA-A4EB-4A2FAC7DA17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758E-D71C-4C2E-951B-B28E3B39002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68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1D89-02F1-45BA-A4EB-4A2FAC7DA17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758E-D71C-4C2E-951B-B28E3B390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6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1D89-02F1-45BA-A4EB-4A2FAC7DA17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758E-D71C-4C2E-951B-B28E3B390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36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1D89-02F1-45BA-A4EB-4A2FAC7DA17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758E-D71C-4C2E-951B-B28E3B390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37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1D89-02F1-45BA-A4EB-4A2FAC7DA17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758E-D71C-4C2E-951B-B28E3B390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28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CF1D89-02F1-45BA-A4EB-4A2FAC7DA17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D758E-D71C-4C2E-951B-B28E3B390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28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1D89-02F1-45BA-A4EB-4A2FAC7DA17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758E-D71C-4C2E-951B-B28E3B390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58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CF1D89-02F1-45BA-A4EB-4A2FAC7DA17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ED758E-D71C-4C2E-951B-B28E3B39002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D36F-994C-4611-8976-D2C47D3CF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3EF1B-D1E4-4B67-AF48-DA45027FD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21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C599-3681-4688-91CE-0C893BCE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Tendency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B53F-DAC3-44CC-B7F8-18DD245D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There are three measures of Central Tendencies:</a:t>
            </a:r>
          </a:p>
          <a:p>
            <a:pPr marL="0" indent="0">
              <a:buNone/>
            </a:pPr>
            <a:endParaRPr lang="en-US" sz="2800" dirty="0"/>
          </a:p>
          <a:p>
            <a:pPr marL="1168400" indent="-457200">
              <a:buFont typeface="Wingdings" panose="05000000000000000000" pitchFamily="2" charset="2"/>
              <a:buChar char="Ø"/>
            </a:pPr>
            <a:r>
              <a:rPr lang="en-IN" sz="2800" dirty="0"/>
              <a:t>Mean</a:t>
            </a:r>
          </a:p>
          <a:p>
            <a:pPr marL="1168400" indent="-457200">
              <a:buFont typeface="Wingdings" panose="05000000000000000000" pitchFamily="2" charset="2"/>
              <a:buChar char="Ø"/>
            </a:pPr>
            <a:r>
              <a:rPr lang="en-IN" sz="2800" dirty="0"/>
              <a:t>Median </a:t>
            </a:r>
          </a:p>
          <a:p>
            <a:pPr marL="1168400" indent="-457200">
              <a:buFont typeface="Wingdings" panose="05000000000000000000" pitchFamily="2" charset="2"/>
              <a:buChar char="Ø"/>
            </a:pPr>
            <a:r>
              <a:rPr lang="en-IN" sz="2800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9980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64D7-B9E3-45C6-A669-1A06E001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BD4C7-2FEA-4794-8918-7FBFAD20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It is the </a:t>
            </a:r>
            <a:r>
              <a:rPr lang="en-US" sz="2400" dirty="0">
                <a:solidFill>
                  <a:schemeClr val="accent1"/>
                </a:solidFill>
              </a:rPr>
              <a:t>AVERAGE</a:t>
            </a:r>
            <a:r>
              <a:rPr lang="en-US" sz="2400" dirty="0"/>
              <a:t> of a data 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u="sng" dirty="0"/>
              <a:t>Example</a:t>
            </a:r>
          </a:p>
          <a:p>
            <a:pPr marL="803275">
              <a:buFont typeface="Wingdings" panose="05000000000000000000" pitchFamily="2" charset="2"/>
              <a:buChar char="Ø"/>
            </a:pPr>
            <a:r>
              <a:rPr lang="en-IN" sz="2400" dirty="0"/>
              <a:t>Data set = 3,5,1,4,5,8,2.</a:t>
            </a:r>
          </a:p>
          <a:p>
            <a:pPr marL="803275">
              <a:buFont typeface="Wingdings" panose="05000000000000000000" pitchFamily="2" charset="2"/>
              <a:buChar char="Ø"/>
            </a:pPr>
            <a:r>
              <a:rPr lang="en-IN" sz="2400" dirty="0"/>
              <a:t>No. of elements in Data Set = 7</a:t>
            </a:r>
          </a:p>
          <a:p>
            <a:pPr marL="803275">
              <a:buFont typeface="Wingdings" panose="05000000000000000000" pitchFamily="2" charset="2"/>
              <a:buChar char="Ø"/>
            </a:pPr>
            <a:r>
              <a:rPr lang="en-IN" sz="2400" dirty="0"/>
              <a:t>Then, Mean = (3+5+1+4+5+8+2) / 7</a:t>
            </a:r>
          </a:p>
          <a:p>
            <a:pPr marL="574675" indent="0">
              <a:buNone/>
            </a:pPr>
            <a:r>
              <a:rPr lang="en-IN" sz="2400" dirty="0"/>
              <a:t>		       = 28/7</a:t>
            </a:r>
          </a:p>
          <a:p>
            <a:pPr marL="574675" indent="0">
              <a:buNone/>
            </a:pPr>
            <a:r>
              <a:rPr lang="en-IN" sz="2400" dirty="0"/>
              <a:t>    	            Mean =4</a:t>
            </a:r>
          </a:p>
        </p:txBody>
      </p:sp>
    </p:spTree>
    <p:extLst>
      <p:ext uri="{BB962C8B-B14F-4D97-AF65-F5344CB8AC3E}">
        <p14:creationId xmlns:p14="http://schemas.microsoft.com/office/powerpoint/2010/main" val="192724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7E7A-5788-48BD-A88E-34DA1727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EFA4-C4BD-407E-81C9-6D1F53E42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It is the</a:t>
            </a:r>
            <a:r>
              <a:rPr lang="en-US" sz="2400" dirty="0">
                <a:solidFill>
                  <a:schemeClr val="accent1"/>
                </a:solidFill>
              </a:rPr>
              <a:t> MIDDLE </a:t>
            </a:r>
            <a:r>
              <a:rPr lang="en-US" sz="2400" dirty="0"/>
              <a:t>of the set of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Reorder the data set in ascending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Find the middle number in the set</a:t>
            </a:r>
          </a:p>
          <a:p>
            <a:endParaRPr lang="en-IN" sz="2400" dirty="0"/>
          </a:p>
          <a:p>
            <a:r>
              <a:rPr lang="en-IN" sz="2400" u="sng" dirty="0"/>
              <a:t>Example</a:t>
            </a:r>
          </a:p>
          <a:p>
            <a:pPr marL="720725">
              <a:buFont typeface="Wingdings" panose="05000000000000000000" pitchFamily="2" charset="2"/>
              <a:buChar char="Ø"/>
            </a:pPr>
            <a:r>
              <a:rPr lang="en-IN" sz="2400" dirty="0"/>
              <a:t>Data set = 3,5,1,4,5,8,2.</a:t>
            </a:r>
          </a:p>
          <a:p>
            <a:pPr marL="720725">
              <a:buFont typeface="Wingdings" panose="05000000000000000000" pitchFamily="2" charset="2"/>
              <a:buChar char="Ø"/>
            </a:pPr>
            <a:r>
              <a:rPr lang="en-IN" sz="2400" dirty="0"/>
              <a:t>Reordered data set = 1,2,3,</a:t>
            </a:r>
            <a:r>
              <a:rPr lang="en-IN" sz="2400" dirty="0">
                <a:solidFill>
                  <a:srgbClr val="FF0000"/>
                </a:solidFill>
              </a:rPr>
              <a:t>4</a:t>
            </a:r>
            <a:r>
              <a:rPr lang="en-IN" sz="2400" dirty="0"/>
              <a:t>,5,5,8</a:t>
            </a:r>
          </a:p>
          <a:p>
            <a:pPr marL="720725">
              <a:buFont typeface="Wingdings" panose="05000000000000000000" pitchFamily="2" charset="2"/>
              <a:buChar char="Ø"/>
            </a:pPr>
            <a:r>
              <a:rPr lang="en-IN" sz="2400" dirty="0"/>
              <a:t>Median = 4</a:t>
            </a:r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6802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2BD3-B29A-4B73-9B84-55E62B9A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D1DF-8CFB-4F06-AC78-ECAF06DB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It is the </a:t>
            </a:r>
            <a:r>
              <a:rPr lang="en-US" sz="2800" dirty="0">
                <a:solidFill>
                  <a:schemeClr val="accent1"/>
                </a:solidFill>
              </a:rPr>
              <a:t>MOST REPEATED </a:t>
            </a:r>
            <a:r>
              <a:rPr lang="en-US" sz="2800" dirty="0"/>
              <a:t>number in a data set.</a:t>
            </a:r>
          </a:p>
          <a:p>
            <a:endParaRPr lang="en-US" sz="2800" dirty="0"/>
          </a:p>
          <a:p>
            <a:r>
              <a:rPr lang="en-US" sz="2800" u="sng" dirty="0"/>
              <a:t>Example:</a:t>
            </a:r>
          </a:p>
          <a:p>
            <a:pPr marL="720725">
              <a:buFont typeface="Wingdings" panose="05000000000000000000" pitchFamily="2" charset="2"/>
              <a:buChar char="Ø"/>
            </a:pPr>
            <a:r>
              <a:rPr lang="en-IN" sz="2800" dirty="0"/>
              <a:t>Data set = 3,</a:t>
            </a:r>
            <a:r>
              <a:rPr lang="en-IN" sz="2800" dirty="0">
                <a:solidFill>
                  <a:srgbClr val="FF0000"/>
                </a:solidFill>
              </a:rPr>
              <a:t>5</a:t>
            </a:r>
            <a:r>
              <a:rPr lang="en-IN" sz="2800" dirty="0"/>
              <a:t>,1,4,</a:t>
            </a:r>
            <a:r>
              <a:rPr lang="en-IN" sz="2800" dirty="0">
                <a:solidFill>
                  <a:srgbClr val="FF0000"/>
                </a:solidFill>
              </a:rPr>
              <a:t>5</a:t>
            </a:r>
            <a:r>
              <a:rPr lang="en-IN" sz="2800" dirty="0"/>
              <a:t>,8,2.</a:t>
            </a:r>
          </a:p>
          <a:p>
            <a:pPr marL="720725">
              <a:buFont typeface="Wingdings" panose="05000000000000000000" pitchFamily="2" charset="2"/>
              <a:buChar char="Ø"/>
            </a:pPr>
            <a:r>
              <a:rPr lang="en-IN" sz="2800" dirty="0"/>
              <a:t>Mode = 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3211-4389-3E25-BAAC-9E5700FD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70300"/>
            <a:ext cx="10058400" cy="887188"/>
          </a:xfrm>
        </p:spPr>
        <p:txBody>
          <a:bodyPr/>
          <a:lstStyle/>
          <a:p>
            <a:r>
              <a:rPr lang="en-IN" dirty="0"/>
              <a:t>Central Tendency in EXCEL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6918E-A48F-C9F0-928B-E342A0AD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I’m had taken a data of goals scored by the two football payers Messi and David from the year of 2001 to 2019.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09EB3-4A4D-5638-2630-ED79B0B2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31" r="7245" b="20204"/>
          <a:stretch/>
        </p:blipFill>
        <p:spPr>
          <a:xfrm>
            <a:off x="441649" y="2509936"/>
            <a:ext cx="11308702" cy="3694059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24505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95356C-D139-4CCE-B4A6-E62CE68D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863322-4E24-4750-B641-F48041F21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8418516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311</TotalTime>
  <Words>153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Measures of Central Tendency</vt:lpstr>
      <vt:lpstr>Central Tendency</vt:lpstr>
      <vt:lpstr>Mean </vt:lpstr>
      <vt:lpstr>Median</vt:lpstr>
      <vt:lpstr>Mode</vt:lpstr>
      <vt:lpstr>Central Tendency in EXCEL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of Central Tendency</dc:title>
  <dc:creator>mohan raj</dc:creator>
  <cp:lastModifiedBy>Ajay Karthick</cp:lastModifiedBy>
  <cp:revision>17</cp:revision>
  <dcterms:created xsi:type="dcterms:W3CDTF">2020-10-06T04:59:38Z</dcterms:created>
  <dcterms:modified xsi:type="dcterms:W3CDTF">2022-05-19T10:42:11Z</dcterms:modified>
</cp:coreProperties>
</file>