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70" r:id="rId4"/>
    <p:sldId id="262" r:id="rId5"/>
    <p:sldId id="278" r:id="rId6"/>
    <p:sldId id="276" r:id="rId7"/>
    <p:sldId id="277" r:id="rId8"/>
    <p:sldId id="279" r:id="rId9"/>
    <p:sldId id="282" r:id="rId10"/>
    <p:sldId id="273" r:id="rId11"/>
    <p:sldId id="286" r:id="rId12"/>
    <p:sldId id="280" r:id="rId13"/>
    <p:sldId id="265" r:id="rId14"/>
    <p:sldId id="285" r:id="rId15"/>
    <p:sldId id="287" r:id="rId16"/>
    <p:sldId id="266" r:id="rId17"/>
    <p:sldId id="267" r:id="rId18"/>
  </p:sldIdLst>
  <p:sldSz cx="14720888" cy="8280400"/>
  <p:notesSz cx="6858000" cy="9144000"/>
  <p:defaultTextStyle>
    <a:defPPr lvl="0">
      <a:defRPr lang="en-US"/>
    </a:defPPr>
    <a:lvl1pPr lvl="0" algn="l" defTabSz="457200"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lvl="1" algn="l" defTabSz="457200"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lvl="2" algn="l" defTabSz="457200"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lvl="3" algn="l" defTabSz="457200"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lvl="4" algn="l" defTabSz="457200"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lvl="5" algn="l" defTabSz="914400" rtl="0" eaLnBrk="1" latinLnBrk="0" hangingPunct="1">
      <a:defRPr kern="1200">
        <a:solidFill>
          <a:schemeClr val="tx1"/>
        </a:solidFill>
        <a:latin typeface="Times New Roman" panose="02020603050405020304" pitchFamily="18" charset="0"/>
        <a:ea typeface="+mn-ea"/>
        <a:cs typeface="+mn-cs"/>
      </a:defRPr>
    </a:lvl6pPr>
    <a:lvl7pPr marL="2743200" lvl="6" algn="l" defTabSz="914400" rtl="0" eaLnBrk="1" latinLnBrk="0" hangingPunct="1">
      <a:defRPr kern="1200">
        <a:solidFill>
          <a:schemeClr val="tx1"/>
        </a:solidFill>
        <a:latin typeface="Times New Roman" panose="02020603050405020304" pitchFamily="18" charset="0"/>
        <a:ea typeface="+mn-ea"/>
        <a:cs typeface="+mn-cs"/>
      </a:defRPr>
    </a:lvl7pPr>
    <a:lvl8pPr marL="3200400" lvl="7" algn="l" defTabSz="914400" rtl="0" eaLnBrk="1" latinLnBrk="0" hangingPunct="1">
      <a:defRPr kern="1200">
        <a:solidFill>
          <a:schemeClr val="tx1"/>
        </a:solidFill>
        <a:latin typeface="Times New Roman" panose="02020603050405020304" pitchFamily="18" charset="0"/>
        <a:ea typeface="+mn-ea"/>
        <a:cs typeface="+mn-cs"/>
      </a:defRPr>
    </a:lvl8pPr>
    <a:lvl9pPr marL="3657600" lvl="8"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7C80"/>
    <a:srgbClr val="FFCC99"/>
    <a:srgbClr val="FF9966"/>
    <a:srgbClr val="FF9933"/>
    <a:srgbClr val="000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1" autoAdjust="0"/>
    <p:restoredTop sz="94706" autoAdjust="0"/>
  </p:normalViewPr>
  <p:slideViewPr>
    <p:cSldViewPr snapToGrid="0">
      <p:cViewPr varScale="1">
        <p:scale>
          <a:sx n="41" d="100"/>
          <a:sy n="41" d="100"/>
        </p:scale>
        <p:origin x="38" y="806"/>
      </p:cViewPr>
      <p:guideLst>
        <p:guide orient="horz" pos="2160"/>
        <p:guide pos="2880"/>
      </p:guideLst>
    </p:cSldViewPr>
  </p:slideViewPr>
  <p:outlineViewPr>
    <p:cViewPr>
      <p:scale>
        <a:sx n="33" d="100"/>
        <a:sy n="33" d="100"/>
      </p:scale>
      <p:origin x="0" y="8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708" name="Header Placeholder 1">
            <a:extLst>
              <a:ext uri="{FF2B5EF4-FFF2-40B4-BE49-F238E27FC236}">
                <a16:creationId xmlns:a16="http://schemas.microsoft.com/office/drawing/2014/main" id="{B091C831-D3B1-9B45-2874-3948B2904E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1048709" name="Date Placeholder 2">
            <a:extLst>
              <a:ext uri="{FF2B5EF4-FFF2-40B4-BE49-F238E27FC236}">
                <a16:creationId xmlns:a16="http://schemas.microsoft.com/office/drawing/2014/main" id="{30EF5655-8D02-9679-9F49-A1633F1C9C9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E5E484A-C351-46AB-BFE7-E15D7EF7F947}" type="datetimeFigureOut">
              <a:rPr lang="en-US"/>
              <a:pPr>
                <a:defRPr/>
              </a:pPr>
              <a:t>2/13/2025</a:t>
            </a:fld>
            <a:endParaRPr lang="en-US"/>
          </a:p>
        </p:txBody>
      </p:sp>
      <p:sp>
        <p:nvSpPr>
          <p:cNvPr id="1048710" name="Slide Image Placeholder 3">
            <a:extLst>
              <a:ext uri="{FF2B5EF4-FFF2-40B4-BE49-F238E27FC236}">
                <a16:creationId xmlns:a16="http://schemas.microsoft.com/office/drawing/2014/main" id="{3A0DE086-E159-DBEC-E81D-669AAE40134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048711" name="Notes Placeholder 4">
            <a:extLst>
              <a:ext uri="{FF2B5EF4-FFF2-40B4-BE49-F238E27FC236}">
                <a16:creationId xmlns:a16="http://schemas.microsoft.com/office/drawing/2014/main" id="{62825F44-668F-365D-96D6-3ADBA21ABB4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12" name="Footer Placeholder 5">
            <a:extLst>
              <a:ext uri="{FF2B5EF4-FFF2-40B4-BE49-F238E27FC236}">
                <a16:creationId xmlns:a16="http://schemas.microsoft.com/office/drawing/2014/main" id="{E0F4E486-9716-B265-D032-9FA6E1154F2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1048713" name="Slide Number Placeholder 6">
            <a:extLst>
              <a:ext uri="{FF2B5EF4-FFF2-40B4-BE49-F238E27FC236}">
                <a16:creationId xmlns:a16="http://schemas.microsoft.com/office/drawing/2014/main" id="{12F466F8-7F45-2BBE-8E23-52EB8ED0FC9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84F635C-79E0-4AB5-B588-305DCA57CC7D}" type="slidenum">
              <a:rPr lang="ta-IN" altLang="en-US"/>
              <a:pPr/>
              <a:t>‹#›</a:t>
            </a:fld>
            <a:endParaRPr lang="ta-IN" altLang="en-US">
              <a:ea typeface="Latha" panose="020B0604020202020204" pitchFamily="34" charset="0"/>
            </a:endParaRPr>
          </a:p>
        </p:txBody>
      </p:sp>
    </p:spTree>
    <p:extLst>
      <p:ext uri="{BB962C8B-B14F-4D97-AF65-F5344CB8AC3E}">
        <p14:creationId xmlns:p14="http://schemas.microsoft.com/office/powerpoint/2010/main" val="2075864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6F35D19-D8F6-C846-9002-6068EBC82732}"/>
              </a:ext>
            </a:extLst>
          </p:cNvPr>
          <p:cNvSpPr/>
          <p:nvPr/>
        </p:nvSpPr>
        <p:spPr>
          <a:xfrm>
            <a:off x="3175" y="7727950"/>
            <a:ext cx="14717713" cy="55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en-US" dirty="0"/>
          </a:p>
        </p:txBody>
      </p:sp>
      <p:sp>
        <p:nvSpPr>
          <p:cNvPr id="3" name="Rectangle 7">
            <a:extLst>
              <a:ext uri="{FF2B5EF4-FFF2-40B4-BE49-F238E27FC236}">
                <a16:creationId xmlns:a16="http://schemas.microsoft.com/office/drawing/2014/main" id="{E0AC2AC7-D343-13A9-5524-C66AD89B5D80}"/>
              </a:ext>
            </a:extLst>
          </p:cNvPr>
          <p:cNvSpPr/>
          <p:nvPr/>
        </p:nvSpPr>
        <p:spPr>
          <a:xfrm>
            <a:off x="0" y="7648575"/>
            <a:ext cx="14717713"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13">
            <a:extLst>
              <a:ext uri="{FF2B5EF4-FFF2-40B4-BE49-F238E27FC236}">
                <a16:creationId xmlns:a16="http://schemas.microsoft.com/office/drawing/2014/main" id="{9331A040-6B8B-F429-577B-54A45E687291}"/>
              </a:ext>
            </a:extLst>
          </p:cNvPr>
          <p:cNvSpPr txBox="1">
            <a:spLocks noChangeArrowheads="1"/>
          </p:cNvSpPr>
          <p:nvPr/>
        </p:nvSpPr>
        <p:spPr bwMode="auto">
          <a:xfrm>
            <a:off x="1692275" y="306388"/>
            <a:ext cx="11333163" cy="1139825"/>
          </a:xfrm>
          <a:prstGeom prst="rect">
            <a:avLst/>
          </a:prstGeom>
          <a:noFill/>
          <a:ln>
            <a:noFill/>
          </a:ln>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a:defRPr/>
            </a:pPr>
            <a:r>
              <a:rPr lang="en-US" altLang="en-US" sz="2800" b="1">
                <a:cs typeface="Merriweather" pitchFamily="2" charset="0"/>
              </a:rPr>
              <a:t>SRI RAMAKRISHNA INSTITUTE OF TECHNOLOGY</a:t>
            </a:r>
            <a:endParaRPr lang="en-US" altLang="en-US" sz="2800">
              <a:cs typeface="Arial" panose="020B0604020202020204" pitchFamily="34" charset="0"/>
            </a:endParaRPr>
          </a:p>
          <a:p>
            <a:pPr algn="ctr">
              <a:defRPr/>
            </a:pPr>
            <a:r>
              <a:rPr lang="en-US" altLang="en-US" sz="2000">
                <a:cs typeface="Merriweather" pitchFamily="2" charset="0"/>
              </a:rPr>
              <a:t>       (An Autonomous Institution)</a:t>
            </a:r>
            <a:endParaRPr lang="en-US" altLang="en-US" sz="2000">
              <a:cs typeface="Arial" panose="020B0604020202020204" pitchFamily="34" charset="0"/>
            </a:endParaRPr>
          </a:p>
          <a:p>
            <a:pPr algn="ctr">
              <a:defRPr/>
            </a:pPr>
            <a:r>
              <a:rPr lang="en-US" altLang="en-US" sz="2000">
                <a:cs typeface="Merriweather" pitchFamily="2" charset="0"/>
              </a:rPr>
              <a:t>          Pachapalyam, Perur Chettipalayam, Coimbatore –  641010</a:t>
            </a:r>
            <a:endParaRPr lang="en-US" altLang="en-US" sz="2000"/>
          </a:p>
        </p:txBody>
      </p:sp>
      <p:pic>
        <p:nvPicPr>
          <p:cNvPr id="5" name="image2.png">
            <a:extLst>
              <a:ext uri="{FF2B5EF4-FFF2-40B4-BE49-F238E27FC236}">
                <a16:creationId xmlns:a16="http://schemas.microsoft.com/office/drawing/2014/main" id="{FF355995-A94A-2E83-7DD2-E99F1B828C6B}"/>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5363" y="217488"/>
            <a:ext cx="121443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1.png">
            <a:extLst>
              <a:ext uri="{FF2B5EF4-FFF2-40B4-BE49-F238E27FC236}">
                <a16:creationId xmlns:a16="http://schemas.microsoft.com/office/drawing/2014/main" id="{C49F924F-B6C8-4817-3FF0-496621DC26E8}"/>
              </a:ext>
            </a:extLst>
          </p:cNvPr>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620625" y="301625"/>
            <a:ext cx="117475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4">
            <a:extLst>
              <a:ext uri="{FF2B5EF4-FFF2-40B4-BE49-F238E27FC236}">
                <a16:creationId xmlns:a16="http://schemas.microsoft.com/office/drawing/2014/main" id="{9658C2DE-033A-CB3B-D7AF-EDCBF4711E15}"/>
              </a:ext>
            </a:extLst>
          </p:cNvPr>
          <p:cNvSpPr txBox="1">
            <a:spLocks noChangeArrowheads="1"/>
          </p:cNvSpPr>
          <p:nvPr/>
        </p:nvSpPr>
        <p:spPr bwMode="auto">
          <a:xfrm>
            <a:off x="2209800" y="1671638"/>
            <a:ext cx="9607550" cy="511175"/>
          </a:xfrm>
          <a:prstGeom prst="rect">
            <a:avLst/>
          </a:prstGeom>
          <a:noFill/>
          <a:ln>
            <a:noFill/>
          </a:ln>
        </p:spPr>
        <p:txBody>
          <a:bodyPr wrap="none">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defRPr/>
            </a:pPr>
            <a:r>
              <a:rPr lang="en-US" altLang="en-US" sz="2800" b="1"/>
              <a:t>DEPARTMENT OF COMPUTER SCIENCE AND ENGINEERING</a:t>
            </a:r>
          </a:p>
        </p:txBody>
      </p:sp>
      <p:sp>
        <p:nvSpPr>
          <p:cNvPr id="8" name="TextBox 4">
            <a:extLst>
              <a:ext uri="{FF2B5EF4-FFF2-40B4-BE49-F238E27FC236}">
                <a16:creationId xmlns:a16="http://schemas.microsoft.com/office/drawing/2014/main" id="{3FC0CF39-7C8D-4383-FE59-77F0DC0772D0}"/>
              </a:ext>
            </a:extLst>
          </p:cNvPr>
          <p:cNvSpPr txBox="1">
            <a:spLocks noChangeArrowheads="1"/>
          </p:cNvSpPr>
          <p:nvPr/>
        </p:nvSpPr>
        <p:spPr bwMode="auto">
          <a:xfrm>
            <a:off x="6681788" y="4891088"/>
            <a:ext cx="1722437" cy="461962"/>
          </a:xfrm>
          <a:prstGeom prst="rect">
            <a:avLst/>
          </a:prstGeom>
          <a:noFill/>
          <a:ln>
            <a:noFill/>
          </a:ln>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defRPr/>
            </a:pPr>
            <a:r>
              <a:rPr lang="en-US" altLang="en-US" sz="2400"/>
              <a:t>Review 1</a:t>
            </a:r>
          </a:p>
        </p:txBody>
      </p:sp>
      <p:sp>
        <p:nvSpPr>
          <p:cNvPr id="9" name="TextBox 5">
            <a:extLst>
              <a:ext uri="{FF2B5EF4-FFF2-40B4-BE49-F238E27FC236}">
                <a16:creationId xmlns:a16="http://schemas.microsoft.com/office/drawing/2014/main" id="{20B23A4A-1FDF-24F5-2D6D-6A40EA995E6F}"/>
              </a:ext>
            </a:extLst>
          </p:cNvPr>
          <p:cNvSpPr txBox="1">
            <a:spLocks noChangeArrowheads="1"/>
          </p:cNvSpPr>
          <p:nvPr/>
        </p:nvSpPr>
        <p:spPr bwMode="auto">
          <a:xfrm>
            <a:off x="1085850" y="5278438"/>
            <a:ext cx="5688013" cy="461962"/>
          </a:xfrm>
          <a:prstGeom prst="rect">
            <a:avLst/>
          </a:prstGeom>
          <a:noFill/>
          <a:ln>
            <a:noFill/>
          </a:ln>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a:defRPr/>
            </a:pPr>
            <a:r>
              <a:rPr lang="en-US" altLang="en-US" sz="2400"/>
              <a:t>Presented by,</a:t>
            </a:r>
          </a:p>
        </p:txBody>
      </p:sp>
      <p:sp>
        <p:nvSpPr>
          <p:cNvPr id="10" name="TextBox 10">
            <a:extLst>
              <a:ext uri="{FF2B5EF4-FFF2-40B4-BE49-F238E27FC236}">
                <a16:creationId xmlns:a16="http://schemas.microsoft.com/office/drawing/2014/main" id="{C86C0A96-A3AC-EEB5-69D5-F7ACBE76F81D}"/>
              </a:ext>
            </a:extLst>
          </p:cNvPr>
          <p:cNvSpPr txBox="1">
            <a:spLocks noChangeArrowheads="1"/>
          </p:cNvSpPr>
          <p:nvPr/>
        </p:nvSpPr>
        <p:spPr bwMode="auto">
          <a:xfrm>
            <a:off x="9391650" y="5275263"/>
            <a:ext cx="4243388" cy="625475"/>
          </a:xfrm>
          <a:prstGeom prst="rect">
            <a:avLst/>
          </a:prstGeom>
          <a:noFill/>
          <a:ln>
            <a:noFill/>
          </a:ln>
        </p:spPr>
        <p:txBody>
          <a:bodyPr>
            <a:spAutoFit/>
          </a:bodyPr>
          <a:lstStyle>
            <a:lvl1pPr>
              <a:defRPr>
                <a:solidFill>
                  <a:schemeClr val="tx1"/>
                </a:solidFill>
                <a:latin typeface="Times New Roman" panose="02020603050405020304" pitchFamily="18" charset="0"/>
                <a:cs typeface="Times New Roman" panose="02020603050405020304" pitchFamily="18" charset="0"/>
              </a:defRPr>
            </a:lvl1pPr>
            <a:lvl2pPr marL="742950" indent="-285750">
              <a:defRPr>
                <a:solidFill>
                  <a:schemeClr val="tx1"/>
                </a:solidFill>
                <a:latin typeface="Times New Roman" panose="02020603050405020304" pitchFamily="18" charset="0"/>
                <a:cs typeface="Times New Roman" panose="02020603050405020304" pitchFamily="18" charset="0"/>
              </a:defRPr>
            </a:lvl2pPr>
            <a:lvl3pPr marL="1143000" indent="-228600">
              <a:defRPr>
                <a:solidFill>
                  <a:schemeClr val="tx1"/>
                </a:solidFill>
                <a:latin typeface="Times New Roman" panose="02020603050405020304" pitchFamily="18" charset="0"/>
                <a:cs typeface="Times New Roman" panose="02020603050405020304" pitchFamily="18" charset="0"/>
              </a:defRPr>
            </a:lvl3pPr>
            <a:lvl4pPr marL="1600200" indent="-228600">
              <a:defRPr>
                <a:solidFill>
                  <a:schemeClr val="tx1"/>
                </a:solidFill>
                <a:latin typeface="Times New Roman" panose="02020603050405020304" pitchFamily="18" charset="0"/>
                <a:cs typeface="Times New Roman" panose="02020603050405020304" pitchFamily="18" charset="0"/>
              </a:defRPr>
            </a:lvl4pPr>
            <a:lvl5pPr marL="2057400" indent="-228600">
              <a:defRPr>
                <a:solidFill>
                  <a:schemeClr val="tx1"/>
                </a:solidFill>
                <a:latin typeface="Times New Roman" panose="02020603050405020304" pitchFamily="18" charset="0"/>
                <a:cs typeface="Times New Roman" panose="02020603050405020304" pitchFamily="18" charset="0"/>
              </a:defRPr>
            </a:lvl5pPr>
            <a:lvl6pPr marL="25146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6pPr>
            <a:lvl7pPr marL="29718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7pPr>
            <a:lvl8pPr marL="34290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8pPr>
            <a:lvl9pPr marL="3886200" indent="-228600" defTabSz="457200" fontAlgn="base">
              <a:spcBef>
                <a:spcPct val="0"/>
              </a:spcBef>
              <a:spcAft>
                <a:spcPct val="0"/>
              </a:spcAft>
              <a:defRPr>
                <a:solidFill>
                  <a:schemeClr val="tx1"/>
                </a:solidFill>
                <a:latin typeface="Times New Roman" panose="02020603050405020304" pitchFamily="18" charset="0"/>
                <a:cs typeface="Times New Roman" panose="02020603050405020304" pitchFamily="18" charset="0"/>
              </a:defRPr>
            </a:lvl9pPr>
          </a:lstStyle>
          <a:p>
            <a:pPr algn="ctr">
              <a:lnSpc>
                <a:spcPct val="150000"/>
              </a:lnSpc>
              <a:defRPr/>
            </a:pPr>
            <a:r>
              <a:rPr lang="en-US" altLang="en-US" sz="2400"/>
              <a:t>Guided by,</a:t>
            </a:r>
          </a:p>
        </p:txBody>
      </p:sp>
      <p:sp>
        <p:nvSpPr>
          <p:cNvPr id="1048585" name="Title 1"/>
          <p:cNvSpPr>
            <a:spLocks noGrp="1"/>
          </p:cNvSpPr>
          <p:nvPr>
            <p:ph type="ctrTitle"/>
          </p:nvPr>
        </p:nvSpPr>
        <p:spPr>
          <a:xfrm>
            <a:off x="1324880" y="2753873"/>
            <a:ext cx="12144733" cy="2040549"/>
          </a:xfrm>
        </p:spPr>
        <p:txBody>
          <a:bodyPr/>
          <a:lstStyle>
            <a:lvl1pPr algn="ctr">
              <a:lnSpc>
                <a:spcPct val="85000"/>
              </a:lnSpc>
              <a:defRPr sz="4400" spc="-43" baseline="0">
                <a:solidFill>
                  <a:schemeClr val="tx1">
                    <a:lumMod val="85000"/>
                    <a:lumOff val="15000"/>
                  </a:schemeClr>
                </a:solidFill>
              </a:defRPr>
            </a:lvl1pPr>
          </a:lstStyle>
          <a:p>
            <a:r>
              <a:rPr lang="en-US" noProof="1"/>
              <a:t>Click to edit Master title style</a:t>
            </a:r>
          </a:p>
        </p:txBody>
      </p:sp>
      <p:sp>
        <p:nvSpPr>
          <p:cNvPr id="11" name="Date Placeholder 15">
            <a:extLst>
              <a:ext uri="{FF2B5EF4-FFF2-40B4-BE49-F238E27FC236}">
                <a16:creationId xmlns:a16="http://schemas.microsoft.com/office/drawing/2014/main" id="{74B6AD73-5173-623B-F74E-7985495F94A2}"/>
              </a:ext>
            </a:extLst>
          </p:cNvPr>
          <p:cNvSpPr>
            <a:spLocks noGrp="1"/>
          </p:cNvSpPr>
          <p:nvPr>
            <p:ph type="dt" sz="half" idx="10"/>
          </p:nvPr>
        </p:nvSpPr>
        <p:spPr/>
        <p:txBody>
          <a:bodyPr/>
          <a:lstStyle>
            <a:lvl1pPr>
              <a:defRPr sz="1400"/>
            </a:lvl1pPr>
          </a:lstStyle>
          <a:p>
            <a:pPr>
              <a:defRPr/>
            </a:pPr>
            <a:r>
              <a:rPr lang="en-US"/>
              <a:t>27/11/2024</a:t>
            </a:r>
            <a:endParaRPr lang="en-US" dirty="0"/>
          </a:p>
        </p:txBody>
      </p:sp>
      <p:sp>
        <p:nvSpPr>
          <p:cNvPr id="12" name="Footer Placeholder 16">
            <a:extLst>
              <a:ext uri="{FF2B5EF4-FFF2-40B4-BE49-F238E27FC236}">
                <a16:creationId xmlns:a16="http://schemas.microsoft.com/office/drawing/2014/main" id="{28F36E31-26F6-4A59-9386-FC119CC24C61}"/>
              </a:ext>
            </a:extLst>
          </p:cNvPr>
          <p:cNvSpPr>
            <a:spLocks noGrp="1"/>
          </p:cNvSpPr>
          <p:nvPr>
            <p:ph type="ftr" sz="quarter" idx="11"/>
          </p:nvPr>
        </p:nvSpPr>
        <p:spPr/>
        <p:txBody>
          <a:bodyPr/>
          <a:lstStyle>
            <a:lvl1pPr>
              <a:defRPr sz="1400"/>
            </a:lvl1pPr>
          </a:lstStyle>
          <a:p>
            <a:pPr>
              <a:defRPr/>
            </a:pPr>
            <a:r>
              <a:rPr lang="en-US"/>
              <a:t>BATCH ID : 26                                                                      EXAM PRESENTATION   </a:t>
            </a:r>
            <a:endParaRPr lang="en-US" dirty="0"/>
          </a:p>
        </p:txBody>
      </p:sp>
      <p:sp>
        <p:nvSpPr>
          <p:cNvPr id="13" name="Slide Number Placeholder 19">
            <a:extLst>
              <a:ext uri="{FF2B5EF4-FFF2-40B4-BE49-F238E27FC236}">
                <a16:creationId xmlns:a16="http://schemas.microsoft.com/office/drawing/2014/main" id="{FD86E3C2-9337-4B68-7128-81C23A4A77E1}"/>
              </a:ext>
            </a:extLst>
          </p:cNvPr>
          <p:cNvSpPr>
            <a:spLocks noGrp="1"/>
          </p:cNvSpPr>
          <p:nvPr>
            <p:ph type="sldNum" sz="quarter" idx="12"/>
          </p:nvPr>
        </p:nvSpPr>
        <p:spPr/>
        <p:txBody>
          <a:bodyPr/>
          <a:lstStyle>
            <a:lvl1pPr>
              <a:defRPr/>
            </a:lvl1pPr>
          </a:lstStyle>
          <a:p>
            <a:fld id="{656319C7-1E44-42CB-96A2-7DA6CCC9520C}" type="slidenum">
              <a:rPr lang="ta-IN" altLang="en-US"/>
              <a:pPr/>
              <a:t>‹#›</a:t>
            </a:fld>
            <a:endParaRPr lang="ta-IN" altLang="en-US"/>
          </a:p>
        </p:txBody>
      </p:sp>
    </p:spTree>
    <p:extLst>
      <p:ext uri="{BB962C8B-B14F-4D97-AF65-F5344CB8AC3E}">
        <p14:creationId xmlns:p14="http://schemas.microsoft.com/office/powerpoint/2010/main" val="127676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noProof="1"/>
              <a:t>Click to edit Master title style</a:t>
            </a:r>
          </a:p>
        </p:txBody>
      </p:sp>
      <p:sp>
        <p:nvSpPr>
          <p:cNvPr id="1048670" name="Vertical Text Placeholder 2"/>
          <p:cNvSpPr>
            <a:spLocks noGrp="1"/>
          </p:cNvSpPr>
          <p:nvPr>
            <p:ph type="body" orient="vert" idx="1"/>
          </p:nvPr>
        </p:nvSpPr>
        <p:spPr/>
        <p:txBody>
          <a:bodyPr vert="eaVert" lIns="45720" tIns="0" rIns="45720" bIns="0"/>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2" name="Date Placeholder 3">
            <a:extLst>
              <a:ext uri="{FF2B5EF4-FFF2-40B4-BE49-F238E27FC236}">
                <a16:creationId xmlns:a16="http://schemas.microsoft.com/office/drawing/2014/main" id="{48253B41-0A41-4B66-7B93-DBC162D1C037}"/>
              </a:ext>
            </a:extLst>
          </p:cNvPr>
          <p:cNvSpPr>
            <a:spLocks noGrp="1"/>
          </p:cNvSpPr>
          <p:nvPr>
            <p:ph type="dt" sz="half" idx="10"/>
          </p:nvPr>
        </p:nvSpPr>
        <p:spPr/>
        <p:txBody>
          <a:bodyPr/>
          <a:lstStyle>
            <a:lvl1pPr>
              <a:defRPr/>
            </a:lvl1pPr>
          </a:lstStyle>
          <a:p>
            <a:pPr>
              <a:defRPr/>
            </a:pPr>
            <a:r>
              <a:rPr lang="en-US"/>
              <a:t>27/11/2024</a:t>
            </a:r>
            <a:endParaRPr lang="en-US" dirty="0"/>
          </a:p>
        </p:txBody>
      </p:sp>
      <p:sp>
        <p:nvSpPr>
          <p:cNvPr id="3" name="Footer Placeholder 4">
            <a:extLst>
              <a:ext uri="{FF2B5EF4-FFF2-40B4-BE49-F238E27FC236}">
                <a16:creationId xmlns:a16="http://schemas.microsoft.com/office/drawing/2014/main" id="{A3AFB970-6982-3BCE-6810-34D88122F9AC}"/>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4" name="Slide Number Placeholder 5">
            <a:extLst>
              <a:ext uri="{FF2B5EF4-FFF2-40B4-BE49-F238E27FC236}">
                <a16:creationId xmlns:a16="http://schemas.microsoft.com/office/drawing/2014/main" id="{1B520BB6-5BA6-FF31-B775-80F516C2179D}"/>
              </a:ext>
            </a:extLst>
          </p:cNvPr>
          <p:cNvSpPr>
            <a:spLocks noGrp="1"/>
          </p:cNvSpPr>
          <p:nvPr>
            <p:ph type="sldNum" sz="quarter" idx="12"/>
          </p:nvPr>
        </p:nvSpPr>
        <p:spPr/>
        <p:txBody>
          <a:bodyPr/>
          <a:lstStyle>
            <a:lvl1pPr>
              <a:defRPr/>
            </a:lvl1pPr>
          </a:lstStyle>
          <a:p>
            <a:fld id="{2DB4D8E1-EC91-4847-8D4E-270B147E64BE}" type="slidenum">
              <a:rPr lang="ta-IN" altLang="en-US"/>
              <a:pPr/>
              <a:t>‹#›</a:t>
            </a:fld>
            <a:endParaRPr lang="ta-IN" altLang="en-US"/>
          </a:p>
        </p:txBody>
      </p:sp>
    </p:spTree>
    <p:extLst>
      <p:ext uri="{BB962C8B-B14F-4D97-AF65-F5344CB8AC3E}">
        <p14:creationId xmlns:p14="http://schemas.microsoft.com/office/powerpoint/2010/main" val="413160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E5BCE64-67C2-D7A5-3CFD-3E5003BFDA5D}"/>
              </a:ext>
            </a:extLst>
          </p:cNvPr>
          <p:cNvSpPr/>
          <p:nvPr/>
        </p:nvSpPr>
        <p:spPr>
          <a:xfrm>
            <a:off x="3175" y="7727950"/>
            <a:ext cx="14717713" cy="55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7">
            <a:extLst>
              <a:ext uri="{FF2B5EF4-FFF2-40B4-BE49-F238E27FC236}">
                <a16:creationId xmlns:a16="http://schemas.microsoft.com/office/drawing/2014/main" id="{6013468E-E0E4-265F-29EF-044D0E3434E5}"/>
              </a:ext>
            </a:extLst>
          </p:cNvPr>
          <p:cNvSpPr/>
          <p:nvPr/>
        </p:nvSpPr>
        <p:spPr>
          <a:xfrm>
            <a:off x="0" y="7648575"/>
            <a:ext cx="14717713"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Vertical Title 1"/>
          <p:cNvSpPr>
            <a:spLocks noGrp="1"/>
          </p:cNvSpPr>
          <p:nvPr>
            <p:ph type="title" orient="vert"/>
          </p:nvPr>
        </p:nvSpPr>
        <p:spPr>
          <a:xfrm>
            <a:off x="10534635" y="500808"/>
            <a:ext cx="3174192" cy="6951553"/>
          </a:xfrm>
        </p:spPr>
        <p:txBody>
          <a:bodyPr vert="eaVert"/>
          <a:lstStyle/>
          <a:p>
            <a:r>
              <a:rPr lang="en-US" noProof="1"/>
              <a:t>Click to edit Master title style</a:t>
            </a:r>
          </a:p>
        </p:txBody>
      </p:sp>
      <p:sp>
        <p:nvSpPr>
          <p:cNvPr id="1048657" name="Vertical Text Placeholder 2"/>
          <p:cNvSpPr>
            <a:spLocks noGrp="1"/>
          </p:cNvSpPr>
          <p:nvPr>
            <p:ph type="body" orient="vert" idx="1"/>
          </p:nvPr>
        </p:nvSpPr>
        <p:spPr>
          <a:xfrm>
            <a:off x="1012061" y="500806"/>
            <a:ext cx="9338563" cy="6951554"/>
          </a:xfrm>
        </p:spPr>
        <p:txBody>
          <a:bodyPr vert="eaVert" lIns="45720" tIns="0" rIns="45720" bIns="0"/>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C444BAF4-FF55-CFC4-162C-20996973962A}"/>
              </a:ext>
            </a:extLst>
          </p:cNvPr>
          <p:cNvSpPr>
            <a:spLocks noGrp="1"/>
          </p:cNvSpPr>
          <p:nvPr>
            <p:ph type="dt" sz="half" idx="10"/>
          </p:nvPr>
        </p:nvSpPr>
        <p:spPr/>
        <p:txBody>
          <a:bodyPr/>
          <a:lstStyle>
            <a:lvl1pPr>
              <a:defRPr/>
            </a:lvl1pPr>
          </a:lstStyle>
          <a:p>
            <a:pPr>
              <a:defRPr/>
            </a:pPr>
            <a:r>
              <a:rPr lang="en-US"/>
              <a:t>27/11/2024</a:t>
            </a:r>
          </a:p>
        </p:txBody>
      </p:sp>
      <p:sp>
        <p:nvSpPr>
          <p:cNvPr id="5" name="Footer Placeholder 4">
            <a:extLst>
              <a:ext uri="{FF2B5EF4-FFF2-40B4-BE49-F238E27FC236}">
                <a16:creationId xmlns:a16="http://schemas.microsoft.com/office/drawing/2014/main" id="{A887CB9E-D9ED-D7E6-7285-1BD457D91AC9}"/>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6" name="Slide Number Placeholder 5">
            <a:extLst>
              <a:ext uri="{FF2B5EF4-FFF2-40B4-BE49-F238E27FC236}">
                <a16:creationId xmlns:a16="http://schemas.microsoft.com/office/drawing/2014/main" id="{EF6FC9BC-60B2-27B4-FEE1-A2A9CF1DB529}"/>
              </a:ext>
            </a:extLst>
          </p:cNvPr>
          <p:cNvSpPr>
            <a:spLocks noGrp="1"/>
          </p:cNvSpPr>
          <p:nvPr>
            <p:ph type="sldNum" sz="quarter" idx="12"/>
          </p:nvPr>
        </p:nvSpPr>
        <p:spPr/>
        <p:txBody>
          <a:bodyPr/>
          <a:lstStyle>
            <a:lvl1pPr>
              <a:defRPr/>
            </a:lvl1pPr>
          </a:lstStyle>
          <a:p>
            <a:fld id="{129D5597-3EC6-42B8-B043-9035FE2C929C}" type="slidenum">
              <a:rPr lang="ta-IN" altLang="en-US"/>
              <a:pPr/>
              <a:t>‹#›</a:t>
            </a:fld>
            <a:endParaRPr lang="ta-IN" altLang="en-US"/>
          </a:p>
        </p:txBody>
      </p:sp>
    </p:spTree>
    <p:extLst>
      <p:ext uri="{BB962C8B-B14F-4D97-AF65-F5344CB8AC3E}">
        <p14:creationId xmlns:p14="http://schemas.microsoft.com/office/powerpoint/2010/main" val="341816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00" name="Title 1"/>
          <p:cNvSpPr>
            <a:spLocks noGrp="1"/>
          </p:cNvSpPr>
          <p:nvPr>
            <p:ph type="title"/>
          </p:nvPr>
        </p:nvSpPr>
        <p:spPr>
          <a:xfrm>
            <a:off x="571500" y="254607"/>
            <a:ext cx="13658850" cy="1174143"/>
          </a:xfrm>
        </p:spPr>
        <p:txBody>
          <a:bodyPr/>
          <a:lstStyle>
            <a:lvl1pPr marL="0">
              <a:defRPr sz="4000"/>
            </a:lvl1pPr>
          </a:lstStyle>
          <a:p>
            <a:r>
              <a:rPr lang="en-US" noProof="1"/>
              <a:t>Click to edit Master title style</a:t>
            </a:r>
          </a:p>
        </p:txBody>
      </p:sp>
      <p:sp>
        <p:nvSpPr>
          <p:cNvPr id="1048601" name="Content Placeholder 2"/>
          <p:cNvSpPr>
            <a:spLocks noGrp="1"/>
          </p:cNvSpPr>
          <p:nvPr>
            <p:ph idx="1"/>
          </p:nvPr>
        </p:nvSpPr>
        <p:spPr>
          <a:xfrm>
            <a:off x="571500" y="1840230"/>
            <a:ext cx="13658850" cy="5764213"/>
          </a:xfrm>
        </p:spPr>
        <p:txBody>
          <a:bodyPr>
            <a:normAutofit/>
          </a:bodyPr>
          <a:lstStyle>
            <a:lvl1pPr>
              <a:lnSpc>
                <a:spcPct val="150000"/>
              </a:lnSpc>
              <a:defRPr sz="2800"/>
            </a:lvl1pPr>
            <a:lvl2pPr>
              <a:lnSpc>
                <a:spcPct val="150000"/>
              </a:lnSpc>
              <a:defRPr sz="2800"/>
            </a:lvl2pPr>
            <a:lvl3pPr>
              <a:lnSpc>
                <a:spcPct val="150000"/>
              </a:lnSpc>
              <a:defRPr sz="2800"/>
            </a:lvl3pPr>
            <a:lvl4pPr>
              <a:lnSpc>
                <a:spcPct val="150000"/>
              </a:lnSpc>
              <a:defRPr sz="2800"/>
            </a:lvl4pPr>
            <a:lvl5pPr>
              <a:lnSpc>
                <a:spcPct val="150000"/>
              </a:lnSpc>
              <a:defRPr sz="28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2" name="Date Placeholder 3">
            <a:extLst>
              <a:ext uri="{FF2B5EF4-FFF2-40B4-BE49-F238E27FC236}">
                <a16:creationId xmlns:a16="http://schemas.microsoft.com/office/drawing/2014/main" id="{3CDA2DC4-319E-4BDD-9D2C-552794A26C40}"/>
              </a:ext>
            </a:extLst>
          </p:cNvPr>
          <p:cNvSpPr>
            <a:spLocks noGrp="1"/>
          </p:cNvSpPr>
          <p:nvPr>
            <p:ph type="dt" sz="half" idx="10"/>
          </p:nvPr>
        </p:nvSpPr>
        <p:spPr>
          <a:xfrm>
            <a:off x="625475" y="7796213"/>
            <a:ext cx="2984500" cy="439737"/>
          </a:xfrm>
        </p:spPr>
        <p:txBody>
          <a:bodyPr/>
          <a:lstStyle>
            <a:lvl1pPr>
              <a:defRPr sz="1400"/>
            </a:lvl1pPr>
          </a:lstStyle>
          <a:p>
            <a:pPr>
              <a:defRPr/>
            </a:pPr>
            <a:r>
              <a:rPr lang="en-US"/>
              <a:t>27/11/2024</a:t>
            </a:r>
            <a:endParaRPr lang="en-US" dirty="0"/>
          </a:p>
        </p:txBody>
      </p:sp>
      <p:sp>
        <p:nvSpPr>
          <p:cNvPr id="3" name="Footer Placeholder 4">
            <a:extLst>
              <a:ext uri="{FF2B5EF4-FFF2-40B4-BE49-F238E27FC236}">
                <a16:creationId xmlns:a16="http://schemas.microsoft.com/office/drawing/2014/main" id="{E5589162-ECC5-EF06-74E5-C34B7D4DB72A}"/>
              </a:ext>
            </a:extLst>
          </p:cNvPr>
          <p:cNvSpPr>
            <a:spLocks noGrp="1"/>
          </p:cNvSpPr>
          <p:nvPr>
            <p:ph type="ftr" sz="quarter" idx="11"/>
          </p:nvPr>
        </p:nvSpPr>
        <p:spPr>
          <a:xfrm>
            <a:off x="4302125" y="7796213"/>
            <a:ext cx="5822950" cy="439737"/>
          </a:xfrm>
        </p:spPr>
        <p:txBody>
          <a:bodyPr/>
          <a:lstStyle>
            <a:lvl1pPr>
              <a:defRPr sz="1400"/>
            </a:lvl1pPr>
          </a:lstStyle>
          <a:p>
            <a:pPr>
              <a:defRPr/>
            </a:pPr>
            <a:r>
              <a:rPr lang="en-US"/>
              <a:t>BATCH ID : 26                                                                      EXAM PRESENTATION   </a:t>
            </a:r>
            <a:endParaRPr lang="en-US" dirty="0"/>
          </a:p>
        </p:txBody>
      </p:sp>
      <p:sp>
        <p:nvSpPr>
          <p:cNvPr id="4" name="Slide Number Placeholder 5">
            <a:extLst>
              <a:ext uri="{FF2B5EF4-FFF2-40B4-BE49-F238E27FC236}">
                <a16:creationId xmlns:a16="http://schemas.microsoft.com/office/drawing/2014/main" id="{02C5C7B2-EAD6-FB44-1F34-A9EBB5F5AD21}"/>
              </a:ext>
            </a:extLst>
          </p:cNvPr>
          <p:cNvSpPr>
            <a:spLocks noGrp="1"/>
          </p:cNvSpPr>
          <p:nvPr>
            <p:ph type="sldNum" sz="quarter" idx="12"/>
          </p:nvPr>
        </p:nvSpPr>
        <p:spPr/>
        <p:txBody>
          <a:bodyPr/>
          <a:lstStyle>
            <a:lvl1pPr>
              <a:defRPr/>
            </a:lvl1pPr>
          </a:lstStyle>
          <a:p>
            <a:fld id="{DAAA5908-AB13-4651-96C8-886DFB14A447}" type="slidenum">
              <a:rPr lang="ta-IN" altLang="en-US"/>
              <a:pPr/>
              <a:t>‹#›</a:t>
            </a:fld>
            <a:endParaRPr lang="ta-IN" altLang="en-US"/>
          </a:p>
        </p:txBody>
      </p:sp>
    </p:spTree>
    <p:extLst>
      <p:ext uri="{BB962C8B-B14F-4D97-AF65-F5344CB8AC3E}">
        <p14:creationId xmlns:p14="http://schemas.microsoft.com/office/powerpoint/2010/main" val="188620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6AACC98-69BA-0496-37F9-0B97266B0FB6}"/>
              </a:ext>
            </a:extLst>
          </p:cNvPr>
          <p:cNvSpPr/>
          <p:nvPr/>
        </p:nvSpPr>
        <p:spPr>
          <a:xfrm>
            <a:off x="3175" y="7727950"/>
            <a:ext cx="14717713" cy="55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7">
            <a:extLst>
              <a:ext uri="{FF2B5EF4-FFF2-40B4-BE49-F238E27FC236}">
                <a16:creationId xmlns:a16="http://schemas.microsoft.com/office/drawing/2014/main" id="{1B047F88-C701-606A-E2A0-8B4EB750633C}"/>
              </a:ext>
            </a:extLst>
          </p:cNvPr>
          <p:cNvSpPr/>
          <p:nvPr/>
        </p:nvSpPr>
        <p:spPr>
          <a:xfrm>
            <a:off x="0" y="7648575"/>
            <a:ext cx="14717713"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 name="Straight Connector 8">
            <a:extLst>
              <a:ext uri="{FF2B5EF4-FFF2-40B4-BE49-F238E27FC236}">
                <a16:creationId xmlns:a16="http://schemas.microsoft.com/office/drawing/2014/main" id="{D779C98B-8CC6-EE9A-4D2C-102F68EB9676}"/>
              </a:ext>
            </a:extLst>
          </p:cNvPr>
          <p:cNvCxnSpPr/>
          <p:nvPr/>
        </p:nvCxnSpPr>
        <p:spPr>
          <a:xfrm>
            <a:off x="1458913" y="5243513"/>
            <a:ext cx="119237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48676" name="Title 1"/>
          <p:cNvSpPr>
            <a:spLocks noGrp="1"/>
          </p:cNvSpPr>
          <p:nvPr>
            <p:ph type="title"/>
          </p:nvPr>
        </p:nvSpPr>
        <p:spPr>
          <a:xfrm>
            <a:off x="1324880" y="916365"/>
            <a:ext cx="12144733" cy="4305808"/>
          </a:xfrm>
        </p:spPr>
        <p:txBody>
          <a:bodyPr/>
          <a:lstStyle>
            <a:lvl1pPr>
              <a:lnSpc>
                <a:spcPct val="85000"/>
              </a:lnSpc>
              <a:defRPr sz="6850" b="0">
                <a:solidFill>
                  <a:schemeClr val="tx1">
                    <a:lumMod val="85000"/>
                    <a:lumOff val="15000"/>
                  </a:schemeClr>
                </a:solidFill>
              </a:defRPr>
            </a:lvl1pPr>
          </a:lstStyle>
          <a:p>
            <a:r>
              <a:rPr lang="en-US" noProof="1"/>
              <a:t>Click to edit Master title style</a:t>
            </a:r>
          </a:p>
        </p:txBody>
      </p:sp>
      <p:sp>
        <p:nvSpPr>
          <p:cNvPr id="1048677" name="Text Placeholder 2"/>
          <p:cNvSpPr>
            <a:spLocks noGrp="1"/>
          </p:cNvSpPr>
          <p:nvPr>
            <p:ph type="body" idx="1"/>
          </p:nvPr>
        </p:nvSpPr>
        <p:spPr>
          <a:xfrm>
            <a:off x="1324880" y="5376740"/>
            <a:ext cx="12144733" cy="1380067"/>
          </a:xfrm>
        </p:spPr>
        <p:txBody>
          <a:bodyPr lIns="91440" rIns="91440">
            <a:normAutofit/>
          </a:bodyPr>
          <a:lstStyle>
            <a:lvl1pPr marL="0" indent="0">
              <a:buNone/>
              <a:defRPr sz="2055" cap="all" spc="171" baseline="0">
                <a:solidFill>
                  <a:schemeClr val="tx2"/>
                </a:solidFill>
                <a:latin typeface="+mj-lt"/>
              </a:defRPr>
            </a:lvl1pPr>
            <a:lvl2pPr marL="391795" indent="0">
              <a:buNone/>
              <a:defRPr sz="1540">
                <a:solidFill>
                  <a:schemeClr val="tx1">
                    <a:tint val="75000"/>
                  </a:schemeClr>
                </a:solidFill>
              </a:defRPr>
            </a:lvl2pPr>
            <a:lvl3pPr marL="782955" indent="0">
              <a:buNone/>
              <a:defRPr sz="1370">
                <a:solidFill>
                  <a:schemeClr val="tx1">
                    <a:tint val="75000"/>
                  </a:schemeClr>
                </a:solidFill>
              </a:defRPr>
            </a:lvl3pPr>
            <a:lvl4pPr marL="1174750" indent="0">
              <a:buNone/>
              <a:defRPr sz="1200">
                <a:solidFill>
                  <a:schemeClr val="tx1">
                    <a:tint val="75000"/>
                  </a:schemeClr>
                </a:solidFill>
              </a:defRPr>
            </a:lvl4pPr>
            <a:lvl5pPr marL="1565910" indent="0">
              <a:buNone/>
              <a:defRPr sz="1200">
                <a:solidFill>
                  <a:schemeClr val="tx1">
                    <a:tint val="75000"/>
                  </a:schemeClr>
                </a:solidFill>
              </a:defRPr>
            </a:lvl5pPr>
            <a:lvl6pPr marL="1957705" indent="0">
              <a:buNone/>
              <a:defRPr sz="1200">
                <a:solidFill>
                  <a:schemeClr val="tx1">
                    <a:tint val="75000"/>
                  </a:schemeClr>
                </a:solidFill>
              </a:defRPr>
            </a:lvl6pPr>
            <a:lvl7pPr marL="2348865" indent="0">
              <a:buNone/>
              <a:defRPr sz="1200">
                <a:solidFill>
                  <a:schemeClr val="tx1">
                    <a:tint val="75000"/>
                  </a:schemeClr>
                </a:solidFill>
              </a:defRPr>
            </a:lvl7pPr>
            <a:lvl8pPr marL="2740660" indent="0">
              <a:buNone/>
              <a:defRPr sz="1200">
                <a:solidFill>
                  <a:schemeClr val="tx1">
                    <a:tint val="75000"/>
                  </a:schemeClr>
                </a:solidFill>
              </a:defRPr>
            </a:lvl8pPr>
            <a:lvl9pPr marL="3131820" indent="0">
              <a:buNone/>
              <a:defRPr sz="1200">
                <a:solidFill>
                  <a:schemeClr val="tx1">
                    <a:tint val="75000"/>
                  </a:schemeClr>
                </a:solidFill>
              </a:defRPr>
            </a:lvl9pPr>
          </a:lstStyle>
          <a:p>
            <a:pPr lvl="0"/>
            <a:r>
              <a:rPr lang="en-US" noProof="1"/>
              <a:t>Click to edit Master text styles</a:t>
            </a:r>
          </a:p>
        </p:txBody>
      </p:sp>
      <p:sp>
        <p:nvSpPr>
          <p:cNvPr id="5" name="Date Placeholder 3">
            <a:extLst>
              <a:ext uri="{FF2B5EF4-FFF2-40B4-BE49-F238E27FC236}">
                <a16:creationId xmlns:a16="http://schemas.microsoft.com/office/drawing/2014/main" id="{1CC35C17-9B51-EF36-4676-A5676D9E384F}"/>
              </a:ext>
            </a:extLst>
          </p:cNvPr>
          <p:cNvSpPr>
            <a:spLocks noGrp="1"/>
          </p:cNvSpPr>
          <p:nvPr>
            <p:ph type="dt" sz="half" idx="10"/>
          </p:nvPr>
        </p:nvSpPr>
        <p:spPr/>
        <p:txBody>
          <a:bodyPr/>
          <a:lstStyle>
            <a:lvl1pPr>
              <a:defRPr/>
            </a:lvl1pPr>
          </a:lstStyle>
          <a:p>
            <a:pPr>
              <a:defRPr/>
            </a:pPr>
            <a:r>
              <a:rPr lang="en-US"/>
              <a:t>27/11/2024</a:t>
            </a:r>
          </a:p>
        </p:txBody>
      </p:sp>
      <p:sp>
        <p:nvSpPr>
          <p:cNvPr id="6" name="Footer Placeholder 4">
            <a:extLst>
              <a:ext uri="{FF2B5EF4-FFF2-40B4-BE49-F238E27FC236}">
                <a16:creationId xmlns:a16="http://schemas.microsoft.com/office/drawing/2014/main" id="{367C490A-B14A-64E4-3514-BD39D136F2B4}"/>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7" name="Slide Number Placeholder 5">
            <a:extLst>
              <a:ext uri="{FF2B5EF4-FFF2-40B4-BE49-F238E27FC236}">
                <a16:creationId xmlns:a16="http://schemas.microsoft.com/office/drawing/2014/main" id="{66187F05-7362-9B68-08B7-6E0484681FDD}"/>
              </a:ext>
            </a:extLst>
          </p:cNvPr>
          <p:cNvSpPr>
            <a:spLocks noGrp="1"/>
          </p:cNvSpPr>
          <p:nvPr>
            <p:ph type="sldNum" sz="quarter" idx="12"/>
          </p:nvPr>
        </p:nvSpPr>
        <p:spPr/>
        <p:txBody>
          <a:bodyPr/>
          <a:lstStyle>
            <a:lvl1pPr>
              <a:defRPr/>
            </a:lvl1pPr>
          </a:lstStyle>
          <a:p>
            <a:fld id="{2DDDFA7B-901D-4AE2-A265-024E846A3B52}" type="slidenum">
              <a:rPr lang="ta-IN" altLang="en-US"/>
              <a:pPr/>
              <a:t>‹#›</a:t>
            </a:fld>
            <a:endParaRPr lang="ta-IN" altLang="en-US"/>
          </a:p>
        </p:txBody>
      </p:sp>
    </p:spTree>
    <p:extLst>
      <p:ext uri="{BB962C8B-B14F-4D97-AF65-F5344CB8AC3E}">
        <p14:creationId xmlns:p14="http://schemas.microsoft.com/office/powerpoint/2010/main" val="299853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1" name="Title 7"/>
          <p:cNvSpPr>
            <a:spLocks noGrp="1"/>
          </p:cNvSpPr>
          <p:nvPr>
            <p:ph type="title"/>
          </p:nvPr>
        </p:nvSpPr>
        <p:spPr>
          <a:xfrm>
            <a:off x="1324880" y="346048"/>
            <a:ext cx="12144733" cy="1751654"/>
          </a:xfrm>
        </p:spPr>
        <p:txBody>
          <a:bodyPr/>
          <a:lstStyle/>
          <a:p>
            <a:r>
              <a:rPr lang="en-US" noProof="1"/>
              <a:t>Click to edit Master title style</a:t>
            </a:r>
          </a:p>
        </p:txBody>
      </p:sp>
      <p:sp>
        <p:nvSpPr>
          <p:cNvPr id="1048682" name="Content Placeholder 2"/>
          <p:cNvSpPr>
            <a:spLocks noGrp="1"/>
          </p:cNvSpPr>
          <p:nvPr>
            <p:ph sz="half" idx="1"/>
          </p:nvPr>
        </p:nvSpPr>
        <p:spPr>
          <a:xfrm>
            <a:off x="1324880" y="2228554"/>
            <a:ext cx="5961960" cy="4857835"/>
          </a:xfrm>
        </p:spPr>
        <p:txBody>
          <a:bodyPr>
            <a:normAutofit/>
          </a:bodyPr>
          <a:lstStyle>
            <a:lvl1pPr>
              <a:defRPr sz="2400"/>
            </a:lvl1pPr>
            <a:lvl2pPr>
              <a:defRPr sz="2400"/>
            </a:lvl2pPr>
            <a:lvl3pPr>
              <a:defRPr sz="2400"/>
            </a:lvl3pPr>
            <a:lvl4pPr>
              <a:defRPr sz="2400"/>
            </a:lvl4pPr>
            <a:lvl5pPr>
              <a:defRPr sz="24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83" name="Content Placeholder 3"/>
          <p:cNvSpPr>
            <a:spLocks noGrp="1"/>
          </p:cNvSpPr>
          <p:nvPr>
            <p:ph sz="half" idx="2"/>
          </p:nvPr>
        </p:nvSpPr>
        <p:spPr>
          <a:xfrm>
            <a:off x="7507655" y="2228555"/>
            <a:ext cx="5961960" cy="4857835"/>
          </a:xfrm>
        </p:spPr>
        <p:txBody>
          <a:bodyPr>
            <a:normAutofit/>
          </a:bodyPr>
          <a:lstStyle>
            <a:lvl1pPr>
              <a:defRPr sz="2400"/>
            </a:lvl1pPr>
            <a:lvl2pPr>
              <a:defRPr sz="2400"/>
            </a:lvl2pPr>
            <a:lvl3pPr>
              <a:defRPr sz="2400"/>
            </a:lvl3pPr>
            <a:lvl4pPr>
              <a:defRPr sz="2400"/>
            </a:lvl4pPr>
            <a:lvl5pPr>
              <a:defRPr sz="2400"/>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2" name="Date Placeholder 3">
            <a:extLst>
              <a:ext uri="{FF2B5EF4-FFF2-40B4-BE49-F238E27FC236}">
                <a16:creationId xmlns:a16="http://schemas.microsoft.com/office/drawing/2014/main" id="{0A95AD42-61B0-C3BA-3317-A6E72A6969BC}"/>
              </a:ext>
            </a:extLst>
          </p:cNvPr>
          <p:cNvSpPr>
            <a:spLocks noGrp="1"/>
          </p:cNvSpPr>
          <p:nvPr>
            <p:ph type="dt" sz="half" idx="10"/>
          </p:nvPr>
        </p:nvSpPr>
        <p:spPr/>
        <p:txBody>
          <a:bodyPr/>
          <a:lstStyle>
            <a:lvl1pPr>
              <a:defRPr/>
            </a:lvl1pPr>
          </a:lstStyle>
          <a:p>
            <a:pPr>
              <a:defRPr/>
            </a:pPr>
            <a:r>
              <a:rPr lang="en-US"/>
              <a:t>27/11/2024</a:t>
            </a:r>
            <a:endParaRPr lang="en-US" dirty="0"/>
          </a:p>
        </p:txBody>
      </p:sp>
      <p:sp>
        <p:nvSpPr>
          <p:cNvPr id="3" name="Footer Placeholder 4">
            <a:extLst>
              <a:ext uri="{FF2B5EF4-FFF2-40B4-BE49-F238E27FC236}">
                <a16:creationId xmlns:a16="http://schemas.microsoft.com/office/drawing/2014/main" id="{1C1531EB-3661-3AB9-296A-7F88B7582A95}"/>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4" name="Slide Number Placeholder 5">
            <a:extLst>
              <a:ext uri="{FF2B5EF4-FFF2-40B4-BE49-F238E27FC236}">
                <a16:creationId xmlns:a16="http://schemas.microsoft.com/office/drawing/2014/main" id="{AAC86CAC-022A-FB05-A50F-C3EF9C20F973}"/>
              </a:ext>
            </a:extLst>
          </p:cNvPr>
          <p:cNvSpPr>
            <a:spLocks noGrp="1"/>
          </p:cNvSpPr>
          <p:nvPr>
            <p:ph type="sldNum" sz="quarter" idx="12"/>
          </p:nvPr>
        </p:nvSpPr>
        <p:spPr/>
        <p:txBody>
          <a:bodyPr/>
          <a:lstStyle>
            <a:lvl1pPr>
              <a:defRPr/>
            </a:lvl1pPr>
          </a:lstStyle>
          <a:p>
            <a:fld id="{0874CABE-FB71-481A-AFC2-4FEBC2D43889}" type="slidenum">
              <a:rPr lang="ta-IN" altLang="en-US"/>
              <a:pPr/>
              <a:t>‹#›</a:t>
            </a:fld>
            <a:endParaRPr lang="ta-IN" altLang="en-US"/>
          </a:p>
        </p:txBody>
      </p:sp>
    </p:spTree>
    <p:extLst>
      <p:ext uri="{BB962C8B-B14F-4D97-AF65-F5344CB8AC3E}">
        <p14:creationId xmlns:p14="http://schemas.microsoft.com/office/powerpoint/2010/main" val="75298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87" name="Title 9"/>
          <p:cNvSpPr>
            <a:spLocks noGrp="1"/>
          </p:cNvSpPr>
          <p:nvPr>
            <p:ph type="title"/>
          </p:nvPr>
        </p:nvSpPr>
        <p:spPr>
          <a:xfrm>
            <a:off x="1324880" y="346048"/>
            <a:ext cx="12144733" cy="1751654"/>
          </a:xfrm>
        </p:spPr>
        <p:txBody>
          <a:bodyPr/>
          <a:lstStyle/>
          <a:p>
            <a:r>
              <a:rPr lang="en-US" noProof="1"/>
              <a:t>Click to edit Master title style</a:t>
            </a:r>
          </a:p>
        </p:txBody>
      </p:sp>
      <p:sp>
        <p:nvSpPr>
          <p:cNvPr id="1048688" name="Text Placeholder 2"/>
          <p:cNvSpPr>
            <a:spLocks noGrp="1"/>
          </p:cNvSpPr>
          <p:nvPr>
            <p:ph type="body" idx="1"/>
          </p:nvPr>
        </p:nvSpPr>
        <p:spPr>
          <a:xfrm>
            <a:off x="1324882" y="2228937"/>
            <a:ext cx="5961960" cy="888992"/>
          </a:xfrm>
        </p:spPr>
        <p:txBody>
          <a:bodyPr lIns="91440" rIns="91440" anchor="ctr">
            <a:noAutofit/>
          </a:bodyPr>
          <a:lstStyle>
            <a:lvl1pPr marL="0" indent="0">
              <a:buNone/>
              <a:defRPr sz="2055" b="0" cap="all" baseline="0">
                <a:solidFill>
                  <a:schemeClr val="tx2"/>
                </a:solidFill>
              </a:defRPr>
            </a:lvl1pPr>
            <a:lvl2pPr marL="391795" indent="0">
              <a:buNone/>
              <a:defRPr sz="1715" b="1"/>
            </a:lvl2pPr>
            <a:lvl3pPr marL="782955" indent="0">
              <a:buNone/>
              <a:defRPr sz="1540" b="1"/>
            </a:lvl3pPr>
            <a:lvl4pPr marL="1174750" indent="0">
              <a:buNone/>
              <a:defRPr sz="1370" b="1"/>
            </a:lvl4pPr>
            <a:lvl5pPr marL="1565910" indent="0">
              <a:buNone/>
              <a:defRPr sz="1370" b="1"/>
            </a:lvl5pPr>
            <a:lvl6pPr marL="1957705" indent="0">
              <a:buNone/>
              <a:defRPr sz="1370" b="1"/>
            </a:lvl6pPr>
            <a:lvl7pPr marL="2348865" indent="0">
              <a:buNone/>
              <a:defRPr sz="1370" b="1"/>
            </a:lvl7pPr>
            <a:lvl8pPr marL="2740660" indent="0">
              <a:buNone/>
              <a:defRPr sz="1370" b="1"/>
            </a:lvl8pPr>
            <a:lvl9pPr marL="3131820" indent="0">
              <a:buNone/>
              <a:defRPr sz="1370" b="1"/>
            </a:lvl9pPr>
          </a:lstStyle>
          <a:p>
            <a:pPr lvl="0"/>
            <a:r>
              <a:rPr lang="en-US" noProof="1"/>
              <a:t>Click to edit Master text styles</a:t>
            </a:r>
          </a:p>
        </p:txBody>
      </p:sp>
      <p:sp>
        <p:nvSpPr>
          <p:cNvPr id="1048689" name="Content Placeholder 3"/>
          <p:cNvSpPr>
            <a:spLocks noGrp="1"/>
          </p:cNvSpPr>
          <p:nvPr>
            <p:ph sz="half" idx="2"/>
          </p:nvPr>
        </p:nvSpPr>
        <p:spPr>
          <a:xfrm>
            <a:off x="1324882" y="3117930"/>
            <a:ext cx="5961960" cy="4078864"/>
          </a:xfrm>
        </p:spPr>
        <p:txBody>
          <a:bodyPr/>
          <a:lstStyle>
            <a:lvl1pPr>
              <a:defRPr sz="2055"/>
            </a:lvl1pPr>
            <a:lvl2pPr>
              <a:defRPr sz="2055"/>
            </a:lvl2pPr>
            <a:lvl3pPr>
              <a:defRPr sz="2055"/>
            </a:lvl3pPr>
            <a:lvl4pPr>
              <a:defRPr sz="2055"/>
            </a:lvl4pPr>
            <a:lvl5pPr>
              <a:defRPr sz="2055"/>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690" name="Text Placeholder 4"/>
          <p:cNvSpPr>
            <a:spLocks noGrp="1"/>
          </p:cNvSpPr>
          <p:nvPr>
            <p:ph type="body" sz="quarter" idx="3"/>
          </p:nvPr>
        </p:nvSpPr>
        <p:spPr>
          <a:xfrm>
            <a:off x="7507655" y="2228937"/>
            <a:ext cx="5961960" cy="888992"/>
          </a:xfrm>
        </p:spPr>
        <p:txBody>
          <a:bodyPr lIns="91440" rIns="91440" anchor="ctr">
            <a:noAutofit/>
          </a:bodyPr>
          <a:lstStyle>
            <a:lvl1pPr marL="0" indent="0">
              <a:buNone/>
              <a:defRPr sz="2055" b="0" cap="all" baseline="0">
                <a:solidFill>
                  <a:schemeClr val="tx2"/>
                </a:solidFill>
              </a:defRPr>
            </a:lvl1pPr>
            <a:lvl2pPr marL="391795" indent="0">
              <a:buNone/>
              <a:defRPr sz="1715" b="1"/>
            </a:lvl2pPr>
            <a:lvl3pPr marL="782955" indent="0">
              <a:buNone/>
              <a:defRPr sz="1540" b="1"/>
            </a:lvl3pPr>
            <a:lvl4pPr marL="1174750" indent="0">
              <a:buNone/>
              <a:defRPr sz="1370" b="1"/>
            </a:lvl4pPr>
            <a:lvl5pPr marL="1565910" indent="0">
              <a:buNone/>
              <a:defRPr sz="1370" b="1"/>
            </a:lvl5pPr>
            <a:lvl6pPr marL="1957705" indent="0">
              <a:buNone/>
              <a:defRPr sz="1370" b="1"/>
            </a:lvl6pPr>
            <a:lvl7pPr marL="2348865" indent="0">
              <a:buNone/>
              <a:defRPr sz="1370" b="1"/>
            </a:lvl7pPr>
            <a:lvl8pPr marL="2740660" indent="0">
              <a:buNone/>
              <a:defRPr sz="1370" b="1"/>
            </a:lvl8pPr>
            <a:lvl9pPr marL="3131820" indent="0">
              <a:buNone/>
              <a:defRPr sz="1370" b="1"/>
            </a:lvl9pPr>
          </a:lstStyle>
          <a:p>
            <a:pPr lvl="0"/>
            <a:r>
              <a:rPr lang="en-US" noProof="1"/>
              <a:t>Click to edit Master text styles</a:t>
            </a:r>
          </a:p>
        </p:txBody>
      </p:sp>
      <p:sp>
        <p:nvSpPr>
          <p:cNvPr id="1048691" name="Content Placeholder 5"/>
          <p:cNvSpPr>
            <a:spLocks noGrp="1"/>
          </p:cNvSpPr>
          <p:nvPr>
            <p:ph sz="quarter" idx="4"/>
          </p:nvPr>
        </p:nvSpPr>
        <p:spPr>
          <a:xfrm>
            <a:off x="7507655" y="3117930"/>
            <a:ext cx="5961960" cy="4078864"/>
          </a:xfrm>
        </p:spPr>
        <p:txBody>
          <a:bodyPr>
            <a:normAutofit/>
          </a:bodyPr>
          <a:lstStyle>
            <a:lvl1pPr>
              <a:defRPr sz="2055"/>
            </a:lvl1pPr>
            <a:lvl2pPr>
              <a:defRPr sz="2055"/>
            </a:lvl2pPr>
            <a:lvl3pPr>
              <a:defRPr sz="2055"/>
            </a:lvl3pPr>
            <a:lvl4pPr>
              <a:defRPr sz="2055"/>
            </a:lvl4pPr>
            <a:lvl5pPr>
              <a:defRPr sz="2055"/>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2" name="Date Placeholder 3">
            <a:extLst>
              <a:ext uri="{FF2B5EF4-FFF2-40B4-BE49-F238E27FC236}">
                <a16:creationId xmlns:a16="http://schemas.microsoft.com/office/drawing/2014/main" id="{F1CEC24C-2DA8-8D04-4746-EDBE676D5064}"/>
              </a:ext>
            </a:extLst>
          </p:cNvPr>
          <p:cNvSpPr>
            <a:spLocks noGrp="1"/>
          </p:cNvSpPr>
          <p:nvPr>
            <p:ph type="dt" sz="half" idx="10"/>
          </p:nvPr>
        </p:nvSpPr>
        <p:spPr/>
        <p:txBody>
          <a:bodyPr/>
          <a:lstStyle>
            <a:lvl1pPr>
              <a:defRPr/>
            </a:lvl1pPr>
          </a:lstStyle>
          <a:p>
            <a:pPr>
              <a:defRPr/>
            </a:pPr>
            <a:r>
              <a:rPr lang="en-US"/>
              <a:t>27/11/2024</a:t>
            </a:r>
            <a:endParaRPr lang="en-US" dirty="0"/>
          </a:p>
        </p:txBody>
      </p:sp>
      <p:sp>
        <p:nvSpPr>
          <p:cNvPr id="3" name="Footer Placeholder 4">
            <a:extLst>
              <a:ext uri="{FF2B5EF4-FFF2-40B4-BE49-F238E27FC236}">
                <a16:creationId xmlns:a16="http://schemas.microsoft.com/office/drawing/2014/main" id="{BD8F1FF9-E393-24E6-D43B-E1FE6FACADEE}"/>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4" name="Slide Number Placeholder 5">
            <a:extLst>
              <a:ext uri="{FF2B5EF4-FFF2-40B4-BE49-F238E27FC236}">
                <a16:creationId xmlns:a16="http://schemas.microsoft.com/office/drawing/2014/main" id="{16E40836-7F4E-505C-E410-B2F70C35D02D}"/>
              </a:ext>
            </a:extLst>
          </p:cNvPr>
          <p:cNvSpPr>
            <a:spLocks noGrp="1"/>
          </p:cNvSpPr>
          <p:nvPr>
            <p:ph type="sldNum" sz="quarter" idx="12"/>
          </p:nvPr>
        </p:nvSpPr>
        <p:spPr/>
        <p:txBody>
          <a:bodyPr/>
          <a:lstStyle>
            <a:lvl1pPr>
              <a:defRPr/>
            </a:lvl1pPr>
          </a:lstStyle>
          <a:p>
            <a:fld id="{BEFAD65B-5615-4FFB-BCFC-B0686AAE6D25}" type="slidenum">
              <a:rPr lang="ta-IN" altLang="en-US"/>
              <a:pPr/>
              <a:t>‹#›</a:t>
            </a:fld>
            <a:endParaRPr lang="ta-IN" altLang="en-US"/>
          </a:p>
        </p:txBody>
      </p:sp>
    </p:spTree>
    <p:extLst>
      <p:ext uri="{BB962C8B-B14F-4D97-AF65-F5344CB8AC3E}">
        <p14:creationId xmlns:p14="http://schemas.microsoft.com/office/powerpoint/2010/main" val="206536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0" name="Title 1"/>
          <p:cNvSpPr>
            <a:spLocks noGrp="1"/>
          </p:cNvSpPr>
          <p:nvPr>
            <p:ph type="title"/>
          </p:nvPr>
        </p:nvSpPr>
        <p:spPr>
          <a:xfrm>
            <a:off x="948690" y="334618"/>
            <a:ext cx="13498830" cy="1410166"/>
          </a:xfrm>
        </p:spPr>
        <p:txBody>
          <a:bodyPr/>
          <a:lstStyle>
            <a:lvl1pPr>
              <a:defRPr sz="4110"/>
            </a:lvl1pPr>
          </a:lstStyle>
          <a:p>
            <a:r>
              <a:rPr lang="en-US" noProof="1"/>
              <a:t>Click to edit Master title style</a:t>
            </a:r>
          </a:p>
        </p:txBody>
      </p:sp>
      <p:sp>
        <p:nvSpPr>
          <p:cNvPr id="2" name="Date Placeholder 3">
            <a:extLst>
              <a:ext uri="{FF2B5EF4-FFF2-40B4-BE49-F238E27FC236}">
                <a16:creationId xmlns:a16="http://schemas.microsoft.com/office/drawing/2014/main" id="{B40D37FA-EB4C-EAF3-B9BA-773100795F1D}"/>
              </a:ext>
            </a:extLst>
          </p:cNvPr>
          <p:cNvSpPr>
            <a:spLocks noGrp="1"/>
          </p:cNvSpPr>
          <p:nvPr>
            <p:ph type="dt" sz="half" idx="10"/>
          </p:nvPr>
        </p:nvSpPr>
        <p:spPr/>
        <p:txBody>
          <a:bodyPr/>
          <a:lstStyle>
            <a:lvl1pPr>
              <a:defRPr/>
            </a:lvl1pPr>
          </a:lstStyle>
          <a:p>
            <a:pPr>
              <a:defRPr/>
            </a:pPr>
            <a:r>
              <a:rPr lang="en-US"/>
              <a:t>27/11/2024</a:t>
            </a:r>
            <a:endParaRPr lang="en-US" dirty="0"/>
          </a:p>
        </p:txBody>
      </p:sp>
      <p:sp>
        <p:nvSpPr>
          <p:cNvPr id="3" name="Footer Placeholder 4">
            <a:extLst>
              <a:ext uri="{FF2B5EF4-FFF2-40B4-BE49-F238E27FC236}">
                <a16:creationId xmlns:a16="http://schemas.microsoft.com/office/drawing/2014/main" id="{2430BE02-4267-135E-C556-C51BC6F51238}"/>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4" name="Slide Number Placeholder 5">
            <a:extLst>
              <a:ext uri="{FF2B5EF4-FFF2-40B4-BE49-F238E27FC236}">
                <a16:creationId xmlns:a16="http://schemas.microsoft.com/office/drawing/2014/main" id="{C28B8144-5B5B-ED5D-DC56-2D55213177E0}"/>
              </a:ext>
            </a:extLst>
          </p:cNvPr>
          <p:cNvSpPr>
            <a:spLocks noGrp="1"/>
          </p:cNvSpPr>
          <p:nvPr>
            <p:ph type="sldNum" sz="quarter" idx="12"/>
          </p:nvPr>
        </p:nvSpPr>
        <p:spPr/>
        <p:txBody>
          <a:bodyPr/>
          <a:lstStyle>
            <a:lvl1pPr>
              <a:defRPr/>
            </a:lvl1pPr>
          </a:lstStyle>
          <a:p>
            <a:fld id="{6E4D57C0-99D9-4441-A01C-6FA71EEA2645}" type="slidenum">
              <a:rPr lang="ta-IN" altLang="en-US"/>
              <a:pPr/>
              <a:t>‹#›</a:t>
            </a:fld>
            <a:endParaRPr lang="ta-IN" altLang="en-US"/>
          </a:p>
        </p:txBody>
      </p:sp>
    </p:spTree>
    <p:extLst>
      <p:ext uri="{BB962C8B-B14F-4D97-AF65-F5344CB8AC3E}">
        <p14:creationId xmlns:p14="http://schemas.microsoft.com/office/powerpoint/2010/main" val="60628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DEF478B-7954-5806-3D30-46E3AEE94877}"/>
              </a:ext>
            </a:extLst>
          </p:cNvPr>
          <p:cNvSpPr/>
          <p:nvPr/>
        </p:nvSpPr>
        <p:spPr>
          <a:xfrm>
            <a:off x="3175" y="7727950"/>
            <a:ext cx="14717713" cy="55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5">
            <a:extLst>
              <a:ext uri="{FF2B5EF4-FFF2-40B4-BE49-F238E27FC236}">
                <a16:creationId xmlns:a16="http://schemas.microsoft.com/office/drawing/2014/main" id="{43D3DB34-6137-58A9-E6A9-95D4D1DBF794}"/>
              </a:ext>
            </a:extLst>
          </p:cNvPr>
          <p:cNvSpPr/>
          <p:nvPr/>
        </p:nvSpPr>
        <p:spPr>
          <a:xfrm>
            <a:off x="0" y="7648575"/>
            <a:ext cx="14717713" cy="7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BE719B55-7E91-24E3-1486-C89AEB3EB1A0}"/>
              </a:ext>
            </a:extLst>
          </p:cNvPr>
          <p:cNvSpPr>
            <a:spLocks noGrp="1"/>
          </p:cNvSpPr>
          <p:nvPr>
            <p:ph type="dt" sz="half" idx="10"/>
          </p:nvPr>
        </p:nvSpPr>
        <p:spPr/>
        <p:txBody>
          <a:bodyPr/>
          <a:lstStyle>
            <a:lvl1pPr>
              <a:defRPr/>
            </a:lvl1pPr>
          </a:lstStyle>
          <a:p>
            <a:pPr>
              <a:defRPr/>
            </a:pPr>
            <a:r>
              <a:rPr lang="en-US"/>
              <a:t>27/11/2024</a:t>
            </a:r>
          </a:p>
        </p:txBody>
      </p:sp>
      <p:sp>
        <p:nvSpPr>
          <p:cNvPr id="5" name="Footer Placeholder 7">
            <a:extLst>
              <a:ext uri="{FF2B5EF4-FFF2-40B4-BE49-F238E27FC236}">
                <a16:creationId xmlns:a16="http://schemas.microsoft.com/office/drawing/2014/main" id="{346F123D-E4C6-4FD3-2A6F-E82B1EF9C23A}"/>
              </a:ext>
            </a:extLst>
          </p:cNvPr>
          <p:cNvSpPr>
            <a:spLocks noGrp="1"/>
          </p:cNvSpPr>
          <p:nvPr>
            <p:ph type="ftr" sz="quarter" idx="11"/>
          </p:nvPr>
        </p:nvSpPr>
        <p:spPr/>
        <p:txBody>
          <a:bodyPr/>
          <a:lstStyle>
            <a:lvl1pPr>
              <a:defRPr>
                <a:solidFill>
                  <a:srgbClr val="FFFFFF"/>
                </a:solidFill>
              </a:defRPr>
            </a:lvl1pPr>
          </a:lstStyle>
          <a:p>
            <a:pPr>
              <a:defRPr/>
            </a:pPr>
            <a:r>
              <a:rPr lang="en-US"/>
              <a:t>BATCH ID : 26                                                                      EXAM PRESENTATION   </a:t>
            </a:r>
            <a:endParaRPr lang="en-US" dirty="0"/>
          </a:p>
        </p:txBody>
      </p:sp>
      <p:sp>
        <p:nvSpPr>
          <p:cNvPr id="6" name="Slide Number Placeholder 8">
            <a:extLst>
              <a:ext uri="{FF2B5EF4-FFF2-40B4-BE49-F238E27FC236}">
                <a16:creationId xmlns:a16="http://schemas.microsoft.com/office/drawing/2014/main" id="{295995C4-0BF0-E16F-0B48-79C6F806C350}"/>
              </a:ext>
            </a:extLst>
          </p:cNvPr>
          <p:cNvSpPr>
            <a:spLocks noGrp="1"/>
          </p:cNvSpPr>
          <p:nvPr>
            <p:ph type="sldNum" sz="quarter" idx="12"/>
          </p:nvPr>
        </p:nvSpPr>
        <p:spPr/>
        <p:txBody>
          <a:bodyPr/>
          <a:lstStyle>
            <a:lvl1pPr>
              <a:defRPr/>
            </a:lvl1pPr>
          </a:lstStyle>
          <a:p>
            <a:fld id="{4587B1D5-EAAB-4580-9B25-4062060462FE}" type="slidenum">
              <a:rPr lang="ta-IN" altLang="en-US"/>
              <a:pPr/>
              <a:t>‹#›</a:t>
            </a:fld>
            <a:endParaRPr lang="ta-IN" altLang="en-US"/>
          </a:p>
        </p:txBody>
      </p:sp>
    </p:spTree>
    <p:extLst>
      <p:ext uri="{BB962C8B-B14F-4D97-AF65-F5344CB8AC3E}">
        <p14:creationId xmlns:p14="http://schemas.microsoft.com/office/powerpoint/2010/main" val="170158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14ACFF5C-4201-A79B-C5E6-4A4C0E6B877A}"/>
              </a:ext>
            </a:extLst>
          </p:cNvPr>
          <p:cNvSpPr/>
          <p:nvPr/>
        </p:nvSpPr>
        <p:spPr>
          <a:xfrm>
            <a:off x="0" y="0"/>
            <a:ext cx="4891088" cy="8280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8">
            <a:extLst>
              <a:ext uri="{FF2B5EF4-FFF2-40B4-BE49-F238E27FC236}">
                <a16:creationId xmlns:a16="http://schemas.microsoft.com/office/drawing/2014/main" id="{993883E6-88C6-9EA5-C356-49904C8D8165}"/>
              </a:ext>
            </a:extLst>
          </p:cNvPr>
          <p:cNvSpPr/>
          <p:nvPr/>
        </p:nvSpPr>
        <p:spPr>
          <a:xfrm>
            <a:off x="4878388" y="0"/>
            <a:ext cx="76200" cy="828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2" name="Title 1"/>
          <p:cNvSpPr>
            <a:spLocks noGrp="1"/>
          </p:cNvSpPr>
          <p:nvPr>
            <p:ph type="title"/>
          </p:nvPr>
        </p:nvSpPr>
        <p:spPr>
          <a:xfrm>
            <a:off x="552035" y="717635"/>
            <a:ext cx="3864234" cy="2760133"/>
          </a:xfrm>
        </p:spPr>
        <p:txBody>
          <a:bodyPr/>
          <a:lstStyle>
            <a:lvl1pPr>
              <a:defRPr sz="3085" b="0">
                <a:solidFill>
                  <a:srgbClr val="FFFFFF"/>
                </a:solidFill>
              </a:defRPr>
            </a:lvl1pPr>
          </a:lstStyle>
          <a:p>
            <a:r>
              <a:rPr lang="en-US" noProof="1"/>
              <a:t>Click to edit Master title style</a:t>
            </a:r>
          </a:p>
        </p:txBody>
      </p:sp>
      <p:sp>
        <p:nvSpPr>
          <p:cNvPr id="1048703" name="Content Placeholder 2"/>
          <p:cNvSpPr>
            <a:spLocks noGrp="1"/>
          </p:cNvSpPr>
          <p:nvPr>
            <p:ph idx="1"/>
          </p:nvPr>
        </p:nvSpPr>
        <p:spPr>
          <a:xfrm>
            <a:off x="5796352" y="883244"/>
            <a:ext cx="7838874" cy="6348307"/>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048704" name="Text Placeholder 3"/>
          <p:cNvSpPr>
            <a:spLocks noGrp="1"/>
          </p:cNvSpPr>
          <p:nvPr>
            <p:ph type="body" sz="half" idx="2"/>
          </p:nvPr>
        </p:nvSpPr>
        <p:spPr>
          <a:xfrm>
            <a:off x="552035" y="3532972"/>
            <a:ext cx="3864234" cy="4079979"/>
          </a:xfrm>
        </p:spPr>
        <p:txBody>
          <a:bodyPr lIns="91440" rIns="91440">
            <a:normAutofit/>
          </a:bodyPr>
          <a:lstStyle>
            <a:lvl1pPr marL="0" indent="0">
              <a:buNone/>
              <a:defRPr sz="1285">
                <a:solidFill>
                  <a:srgbClr val="FFFFFF"/>
                </a:solidFill>
              </a:defRPr>
            </a:lvl1pPr>
            <a:lvl2pPr marL="391795" indent="0">
              <a:buNone/>
              <a:defRPr sz="1030"/>
            </a:lvl2pPr>
            <a:lvl3pPr marL="782955" indent="0">
              <a:buNone/>
              <a:defRPr sz="855"/>
            </a:lvl3pPr>
            <a:lvl4pPr marL="1174750" indent="0">
              <a:buNone/>
              <a:defRPr sz="770"/>
            </a:lvl4pPr>
            <a:lvl5pPr marL="1565910" indent="0">
              <a:buNone/>
              <a:defRPr sz="770"/>
            </a:lvl5pPr>
            <a:lvl6pPr marL="1957705" indent="0">
              <a:buNone/>
              <a:defRPr sz="770"/>
            </a:lvl6pPr>
            <a:lvl7pPr marL="2348865" indent="0">
              <a:buNone/>
              <a:defRPr sz="770"/>
            </a:lvl7pPr>
            <a:lvl8pPr marL="2740660" indent="0">
              <a:buNone/>
              <a:defRPr sz="770"/>
            </a:lvl8pPr>
            <a:lvl9pPr marL="3131820" indent="0">
              <a:buNone/>
              <a:defRPr sz="770"/>
            </a:lvl9pPr>
          </a:lstStyle>
          <a:p>
            <a:pPr lvl="0"/>
            <a:r>
              <a:rPr lang="en-US" noProof="1"/>
              <a:t>Click to edit Master text styles</a:t>
            </a:r>
          </a:p>
        </p:txBody>
      </p:sp>
      <p:sp>
        <p:nvSpPr>
          <p:cNvPr id="4" name="Date Placeholder 4">
            <a:extLst>
              <a:ext uri="{FF2B5EF4-FFF2-40B4-BE49-F238E27FC236}">
                <a16:creationId xmlns:a16="http://schemas.microsoft.com/office/drawing/2014/main" id="{D87F7242-F7B2-CDD6-A799-C8A2C4937A1A}"/>
              </a:ext>
            </a:extLst>
          </p:cNvPr>
          <p:cNvSpPr>
            <a:spLocks noGrp="1"/>
          </p:cNvSpPr>
          <p:nvPr>
            <p:ph type="dt" sz="half" idx="10"/>
          </p:nvPr>
        </p:nvSpPr>
        <p:spPr>
          <a:xfrm>
            <a:off x="561975" y="7799388"/>
            <a:ext cx="3162300" cy="441325"/>
          </a:xfrm>
        </p:spPr>
        <p:txBody>
          <a:bodyPr/>
          <a:lstStyle>
            <a:lvl1pPr algn="l">
              <a:defRPr/>
            </a:lvl1pPr>
          </a:lstStyle>
          <a:p>
            <a:pPr>
              <a:defRPr/>
            </a:pPr>
            <a:r>
              <a:rPr lang="en-US"/>
              <a:t>27/11/2024</a:t>
            </a:r>
          </a:p>
        </p:txBody>
      </p:sp>
      <p:sp>
        <p:nvSpPr>
          <p:cNvPr id="5" name="Footer Placeholder 5">
            <a:extLst>
              <a:ext uri="{FF2B5EF4-FFF2-40B4-BE49-F238E27FC236}">
                <a16:creationId xmlns:a16="http://schemas.microsoft.com/office/drawing/2014/main" id="{8C08186F-D187-0E37-A16E-AD1308F762F2}"/>
              </a:ext>
            </a:extLst>
          </p:cNvPr>
          <p:cNvSpPr>
            <a:spLocks noGrp="1"/>
          </p:cNvSpPr>
          <p:nvPr>
            <p:ph type="ftr" sz="quarter" idx="11"/>
          </p:nvPr>
        </p:nvSpPr>
        <p:spPr>
          <a:xfrm>
            <a:off x="5795963" y="7799388"/>
            <a:ext cx="5613400" cy="441325"/>
          </a:xfrm>
        </p:spPr>
        <p:txBody>
          <a:bodyPr/>
          <a:lstStyle>
            <a:lvl1pPr algn="l">
              <a:defRPr>
                <a:solidFill>
                  <a:schemeClr val="tx2"/>
                </a:solidFill>
              </a:defRPr>
            </a:lvl1pPr>
          </a:lstStyle>
          <a:p>
            <a:pPr>
              <a:defRPr/>
            </a:pPr>
            <a:r>
              <a:rPr lang="en-US"/>
              <a:t>BATCH ID : 26                                                                      EXAM PRESENTATION   </a:t>
            </a:r>
            <a:endParaRPr lang="en-US" dirty="0"/>
          </a:p>
        </p:txBody>
      </p:sp>
      <p:sp>
        <p:nvSpPr>
          <p:cNvPr id="6" name="Slide Number Placeholder 6">
            <a:extLst>
              <a:ext uri="{FF2B5EF4-FFF2-40B4-BE49-F238E27FC236}">
                <a16:creationId xmlns:a16="http://schemas.microsoft.com/office/drawing/2014/main" id="{EADE8E6D-864B-96B5-1B76-27AC0733908C}"/>
              </a:ext>
            </a:extLst>
          </p:cNvPr>
          <p:cNvSpPr>
            <a:spLocks noGrp="1"/>
          </p:cNvSpPr>
          <p:nvPr>
            <p:ph type="sldNum" sz="quarter" idx="12"/>
          </p:nvPr>
        </p:nvSpPr>
        <p:spPr/>
        <p:txBody>
          <a:bodyPr/>
          <a:lstStyle>
            <a:lvl1pPr>
              <a:defRPr>
                <a:solidFill>
                  <a:schemeClr val="tx2"/>
                </a:solidFill>
              </a:defRPr>
            </a:lvl1pPr>
          </a:lstStyle>
          <a:p>
            <a:fld id="{2DD6116F-D484-47D6-B55B-05CD52E9C013}" type="slidenum">
              <a:rPr lang="ta-IN" altLang="en-US"/>
              <a:pPr/>
              <a:t>‹#›</a:t>
            </a:fld>
            <a:endParaRPr lang="ta-IN" altLang="en-US"/>
          </a:p>
        </p:txBody>
      </p:sp>
    </p:spTree>
    <p:extLst>
      <p:ext uri="{BB962C8B-B14F-4D97-AF65-F5344CB8AC3E}">
        <p14:creationId xmlns:p14="http://schemas.microsoft.com/office/powerpoint/2010/main" val="129287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7099C950-95CD-F35B-3820-2701FC0242B1}"/>
              </a:ext>
            </a:extLst>
          </p:cNvPr>
          <p:cNvSpPr/>
          <p:nvPr/>
        </p:nvSpPr>
        <p:spPr>
          <a:xfrm>
            <a:off x="0" y="5980113"/>
            <a:ext cx="14717713" cy="2300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8">
            <a:extLst>
              <a:ext uri="{FF2B5EF4-FFF2-40B4-BE49-F238E27FC236}">
                <a16:creationId xmlns:a16="http://schemas.microsoft.com/office/drawing/2014/main" id="{FC3E4F7B-6975-9072-C9F9-F4BAE6F3AFF0}"/>
              </a:ext>
            </a:extLst>
          </p:cNvPr>
          <p:cNvSpPr/>
          <p:nvPr/>
        </p:nvSpPr>
        <p:spPr>
          <a:xfrm>
            <a:off x="0" y="5934075"/>
            <a:ext cx="14717713" cy="777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Title 1"/>
          <p:cNvSpPr>
            <a:spLocks noGrp="1"/>
          </p:cNvSpPr>
          <p:nvPr>
            <p:ph type="title"/>
          </p:nvPr>
        </p:nvSpPr>
        <p:spPr>
          <a:xfrm>
            <a:off x="1324880" y="6127496"/>
            <a:ext cx="12210976" cy="993648"/>
          </a:xfrm>
        </p:spPr>
        <p:txBody>
          <a:bodyPr tIns="0" bIns="0">
            <a:noAutofit/>
          </a:bodyPr>
          <a:lstStyle>
            <a:lvl1pPr>
              <a:defRPr sz="3085" b="0">
                <a:solidFill>
                  <a:srgbClr val="FFFFFF"/>
                </a:solidFill>
              </a:defRPr>
            </a:lvl1pPr>
          </a:lstStyle>
          <a:p>
            <a:r>
              <a:rPr lang="en-US" noProof="1"/>
              <a:t>Click to edit Master title style</a:t>
            </a:r>
          </a:p>
        </p:txBody>
      </p:sp>
      <p:sp>
        <p:nvSpPr>
          <p:cNvPr id="1048664" name="Picture Placeholder 2"/>
          <p:cNvSpPr>
            <a:spLocks noGrp="1" noChangeAspect="1"/>
          </p:cNvSpPr>
          <p:nvPr>
            <p:ph type="pic" idx="1"/>
          </p:nvPr>
        </p:nvSpPr>
        <p:spPr>
          <a:xfrm>
            <a:off x="20" y="1"/>
            <a:ext cx="14720870" cy="5934499"/>
          </a:xfrm>
          <a:blipFill>
            <a:blip r:embed="rId2"/>
            <a:stretch>
              <a:fillRect/>
            </a:stretch>
          </a:blipFill>
        </p:spPr>
        <p:txBody>
          <a:bodyPr lIns="457200" tIns="457200" rtlCol="0">
            <a:normAutofit/>
          </a:bodyPr>
          <a:lstStyle>
            <a:lvl1pPr marL="0" indent="0">
              <a:buNone/>
              <a:defRPr sz="2740">
                <a:solidFill>
                  <a:schemeClr val="bg1"/>
                </a:solidFill>
              </a:defRPr>
            </a:lvl1pPr>
            <a:lvl2pPr marL="391795" indent="0">
              <a:buNone/>
              <a:defRPr sz="2400"/>
            </a:lvl2pPr>
            <a:lvl3pPr marL="782955" indent="0">
              <a:buNone/>
              <a:defRPr sz="2055"/>
            </a:lvl3pPr>
            <a:lvl4pPr marL="1174750" indent="0">
              <a:buNone/>
              <a:defRPr sz="1715"/>
            </a:lvl4pPr>
            <a:lvl5pPr marL="1565910" indent="0">
              <a:buNone/>
              <a:defRPr sz="1715"/>
            </a:lvl5pPr>
            <a:lvl6pPr marL="1957705" indent="0">
              <a:buNone/>
              <a:defRPr sz="1715"/>
            </a:lvl6pPr>
            <a:lvl7pPr marL="2348865" indent="0">
              <a:buNone/>
              <a:defRPr sz="1715"/>
            </a:lvl7pPr>
            <a:lvl8pPr marL="2740660" indent="0">
              <a:buNone/>
              <a:defRPr sz="1715"/>
            </a:lvl8pPr>
            <a:lvl9pPr marL="3131820" indent="0">
              <a:buNone/>
              <a:defRPr sz="1715"/>
            </a:lvl9pPr>
          </a:lstStyle>
          <a:p>
            <a:pPr lvl="0"/>
            <a:r>
              <a:rPr lang="en-US" noProof="0"/>
              <a:t>Click icon to add picture</a:t>
            </a:r>
            <a:endParaRPr lang="en-US" noProof="0" dirty="0"/>
          </a:p>
        </p:txBody>
      </p:sp>
      <p:sp>
        <p:nvSpPr>
          <p:cNvPr id="1048665" name="Text Placeholder 3"/>
          <p:cNvSpPr>
            <a:spLocks noGrp="1"/>
          </p:cNvSpPr>
          <p:nvPr>
            <p:ph type="body" sz="half" idx="2"/>
          </p:nvPr>
        </p:nvSpPr>
        <p:spPr>
          <a:xfrm>
            <a:off x="1324880" y="7132184"/>
            <a:ext cx="12210976" cy="717635"/>
          </a:xfrm>
        </p:spPr>
        <p:txBody>
          <a:bodyPr lIns="91440" tIns="0" rIns="91440" bIns="0">
            <a:normAutofit/>
          </a:bodyPr>
          <a:lstStyle>
            <a:lvl1pPr marL="0" indent="0">
              <a:spcBef>
                <a:spcPts val="0"/>
              </a:spcBef>
              <a:spcAft>
                <a:spcPts val="515"/>
              </a:spcAft>
              <a:buNone/>
              <a:defRPr sz="1285">
                <a:solidFill>
                  <a:srgbClr val="FFFFFF"/>
                </a:solidFill>
              </a:defRPr>
            </a:lvl1pPr>
            <a:lvl2pPr marL="391795" indent="0">
              <a:buNone/>
              <a:defRPr sz="1030"/>
            </a:lvl2pPr>
            <a:lvl3pPr marL="782955" indent="0">
              <a:buNone/>
              <a:defRPr sz="855"/>
            </a:lvl3pPr>
            <a:lvl4pPr marL="1174750" indent="0">
              <a:buNone/>
              <a:defRPr sz="770"/>
            </a:lvl4pPr>
            <a:lvl5pPr marL="1565910" indent="0">
              <a:buNone/>
              <a:defRPr sz="770"/>
            </a:lvl5pPr>
            <a:lvl6pPr marL="1957705" indent="0">
              <a:buNone/>
              <a:defRPr sz="770"/>
            </a:lvl6pPr>
            <a:lvl7pPr marL="2348865" indent="0">
              <a:buNone/>
              <a:defRPr sz="770"/>
            </a:lvl7pPr>
            <a:lvl8pPr marL="2740660" indent="0">
              <a:buNone/>
              <a:defRPr sz="770"/>
            </a:lvl8pPr>
            <a:lvl9pPr marL="3131820" indent="0">
              <a:buNone/>
              <a:defRPr sz="770"/>
            </a:lvl9pPr>
          </a:lstStyle>
          <a:p>
            <a:pPr lvl="0"/>
            <a:r>
              <a:rPr lang="en-US" noProof="1"/>
              <a:t>Click to edit Master text styles</a:t>
            </a:r>
          </a:p>
        </p:txBody>
      </p:sp>
      <p:sp>
        <p:nvSpPr>
          <p:cNvPr id="4" name="Date Placeholder 4">
            <a:extLst>
              <a:ext uri="{FF2B5EF4-FFF2-40B4-BE49-F238E27FC236}">
                <a16:creationId xmlns:a16="http://schemas.microsoft.com/office/drawing/2014/main" id="{DD86408C-6850-F06C-1421-DEAE35D4DA0D}"/>
              </a:ext>
            </a:extLst>
          </p:cNvPr>
          <p:cNvSpPr>
            <a:spLocks noGrp="1"/>
          </p:cNvSpPr>
          <p:nvPr>
            <p:ph type="dt" sz="half" idx="10"/>
          </p:nvPr>
        </p:nvSpPr>
        <p:spPr/>
        <p:txBody>
          <a:bodyPr/>
          <a:lstStyle>
            <a:lvl1pPr>
              <a:defRPr/>
            </a:lvl1pPr>
          </a:lstStyle>
          <a:p>
            <a:pPr>
              <a:defRPr/>
            </a:pPr>
            <a:r>
              <a:rPr lang="en-US"/>
              <a:t>27/11/2024</a:t>
            </a:r>
          </a:p>
        </p:txBody>
      </p:sp>
      <p:sp>
        <p:nvSpPr>
          <p:cNvPr id="5" name="Footer Placeholder 5">
            <a:extLst>
              <a:ext uri="{FF2B5EF4-FFF2-40B4-BE49-F238E27FC236}">
                <a16:creationId xmlns:a16="http://schemas.microsoft.com/office/drawing/2014/main" id="{FAF2D246-1BA3-A5D6-4B68-2ECCAA6A0889}"/>
              </a:ext>
            </a:extLst>
          </p:cNvPr>
          <p:cNvSpPr>
            <a:spLocks noGrp="1"/>
          </p:cNvSpPr>
          <p:nvPr>
            <p:ph type="ftr" sz="quarter" idx="11"/>
          </p:nvPr>
        </p:nvSpPr>
        <p:spPr/>
        <p:txBody>
          <a:bodyPr/>
          <a:lstStyle>
            <a:lvl1pPr>
              <a:defRPr/>
            </a:lvl1pPr>
          </a:lstStyle>
          <a:p>
            <a:pPr>
              <a:defRPr/>
            </a:pPr>
            <a:r>
              <a:rPr lang="en-US"/>
              <a:t>BATCH ID : 26                                                                      EXAM PRESENTATION   </a:t>
            </a:r>
            <a:endParaRPr lang="en-US" dirty="0"/>
          </a:p>
        </p:txBody>
      </p:sp>
      <p:sp>
        <p:nvSpPr>
          <p:cNvPr id="6" name="Slide Number Placeholder 6">
            <a:extLst>
              <a:ext uri="{FF2B5EF4-FFF2-40B4-BE49-F238E27FC236}">
                <a16:creationId xmlns:a16="http://schemas.microsoft.com/office/drawing/2014/main" id="{A97084D2-BBF4-C218-DE34-AEBC31518F7D}"/>
              </a:ext>
            </a:extLst>
          </p:cNvPr>
          <p:cNvSpPr>
            <a:spLocks noGrp="1"/>
          </p:cNvSpPr>
          <p:nvPr>
            <p:ph type="sldNum" sz="quarter" idx="12"/>
          </p:nvPr>
        </p:nvSpPr>
        <p:spPr/>
        <p:txBody>
          <a:bodyPr/>
          <a:lstStyle>
            <a:lvl1pPr>
              <a:defRPr/>
            </a:lvl1pPr>
          </a:lstStyle>
          <a:p>
            <a:fld id="{2B567A48-2896-4E63-882F-71F6C01DA136}" type="slidenum">
              <a:rPr lang="ta-IN" altLang="en-US"/>
              <a:pPr/>
              <a:t>‹#›</a:t>
            </a:fld>
            <a:endParaRPr lang="ta-IN" altLang="en-US"/>
          </a:p>
        </p:txBody>
      </p:sp>
    </p:spTree>
    <p:extLst>
      <p:ext uri="{BB962C8B-B14F-4D97-AF65-F5344CB8AC3E}">
        <p14:creationId xmlns:p14="http://schemas.microsoft.com/office/powerpoint/2010/main" val="140630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576" name="Rectangle 6">
            <a:extLst>
              <a:ext uri="{FF2B5EF4-FFF2-40B4-BE49-F238E27FC236}">
                <a16:creationId xmlns:a16="http://schemas.microsoft.com/office/drawing/2014/main" id="{99BDDC9E-7D13-984E-C587-1BB565959834}"/>
              </a:ext>
            </a:extLst>
          </p:cNvPr>
          <p:cNvSpPr/>
          <p:nvPr/>
        </p:nvSpPr>
        <p:spPr>
          <a:xfrm>
            <a:off x="0" y="7688263"/>
            <a:ext cx="14720888" cy="55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fontAlgn="auto">
              <a:spcBef>
                <a:spcPts val="0"/>
              </a:spcBef>
              <a:spcAft>
                <a:spcPts val="0"/>
              </a:spcAft>
              <a:defRPr/>
            </a:pPr>
            <a:endParaRPr lang="en-US" sz="2055" dirty="0"/>
          </a:p>
        </p:txBody>
      </p:sp>
      <p:sp>
        <p:nvSpPr>
          <p:cNvPr id="1048577" name="Rectangle 8">
            <a:extLst>
              <a:ext uri="{FF2B5EF4-FFF2-40B4-BE49-F238E27FC236}">
                <a16:creationId xmlns:a16="http://schemas.microsoft.com/office/drawing/2014/main" id="{E73CE4A7-FE21-2D84-6BF0-0B75F5B69E74}"/>
              </a:ext>
            </a:extLst>
          </p:cNvPr>
          <p:cNvSpPr/>
          <p:nvPr/>
        </p:nvSpPr>
        <p:spPr>
          <a:xfrm>
            <a:off x="0" y="7648575"/>
            <a:ext cx="14720888" cy="79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8" name="Title Placeholder 1">
            <a:extLst>
              <a:ext uri="{FF2B5EF4-FFF2-40B4-BE49-F238E27FC236}">
                <a16:creationId xmlns:a16="http://schemas.microsoft.com/office/drawing/2014/main" id="{DFA5AE44-2C5D-DB45-C9C0-48B889557961}"/>
              </a:ext>
            </a:extLst>
          </p:cNvPr>
          <p:cNvSpPr>
            <a:spLocks noGrp="1" noChangeArrowheads="1"/>
          </p:cNvSpPr>
          <p:nvPr>
            <p:ph type="title" idx="4294967295"/>
          </p:nvPr>
        </p:nvSpPr>
        <p:spPr bwMode="auto">
          <a:xfrm>
            <a:off x="582613" y="346075"/>
            <a:ext cx="13498512"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Text Placeholder 2">
            <a:extLst>
              <a:ext uri="{FF2B5EF4-FFF2-40B4-BE49-F238E27FC236}">
                <a16:creationId xmlns:a16="http://schemas.microsoft.com/office/drawing/2014/main" id="{4FA18E3C-C590-53C4-66CD-114D2AC800CD}"/>
              </a:ext>
            </a:extLst>
          </p:cNvPr>
          <p:cNvSpPr>
            <a:spLocks noGrp="1" noChangeArrowheads="1"/>
          </p:cNvSpPr>
          <p:nvPr>
            <p:ph type="body" idx="4294967295"/>
          </p:nvPr>
        </p:nvSpPr>
        <p:spPr bwMode="auto">
          <a:xfrm>
            <a:off x="582613" y="1816100"/>
            <a:ext cx="13498512"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Date Placeholder 3">
            <a:extLst>
              <a:ext uri="{FF2B5EF4-FFF2-40B4-BE49-F238E27FC236}">
                <a16:creationId xmlns:a16="http://schemas.microsoft.com/office/drawing/2014/main" id="{B38A6A0B-C876-BE6E-19BB-C06F97160095}"/>
              </a:ext>
            </a:extLst>
          </p:cNvPr>
          <p:cNvSpPr>
            <a:spLocks noGrp="1"/>
          </p:cNvSpPr>
          <p:nvPr>
            <p:ph type="dt" sz="half" idx="2"/>
          </p:nvPr>
        </p:nvSpPr>
        <p:spPr>
          <a:xfrm>
            <a:off x="1325563" y="7799388"/>
            <a:ext cx="2984500" cy="4413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rgbClr val="FFFFFF"/>
                </a:solidFill>
                <a:latin typeface="+mn-lt"/>
                <a:cs typeface="+mn-cs"/>
              </a:defRPr>
            </a:lvl1pPr>
          </a:lstStyle>
          <a:p>
            <a:pPr>
              <a:defRPr/>
            </a:pPr>
            <a:r>
              <a:rPr lang="en-US"/>
              <a:t>27/11/2024</a:t>
            </a:r>
            <a:endParaRPr lang="en-US" dirty="0"/>
          </a:p>
        </p:txBody>
      </p:sp>
      <p:sp>
        <p:nvSpPr>
          <p:cNvPr id="1048581" name="Footer Placeholder 4">
            <a:extLst>
              <a:ext uri="{FF2B5EF4-FFF2-40B4-BE49-F238E27FC236}">
                <a16:creationId xmlns:a16="http://schemas.microsoft.com/office/drawing/2014/main" id="{10D2EBEA-E654-4334-98DA-4B9A886EB67A}"/>
              </a:ext>
            </a:extLst>
          </p:cNvPr>
          <p:cNvSpPr>
            <a:spLocks noGrp="1"/>
          </p:cNvSpPr>
          <p:nvPr>
            <p:ph type="ftr" sz="quarter" idx="3"/>
          </p:nvPr>
        </p:nvSpPr>
        <p:spPr>
          <a:xfrm>
            <a:off x="4451350" y="7799388"/>
            <a:ext cx="5822950" cy="441325"/>
          </a:xfrm>
          <a:prstGeom prst="rect">
            <a:avLst/>
          </a:prstGeom>
        </p:spPr>
        <p:txBody>
          <a:bodyPr vert="horz" lIns="91440" tIns="45720" rIns="91440" bIns="45720" rtlCol="0" anchor="ctr"/>
          <a:lstStyle>
            <a:lvl1pPr algn="ctr" eaLnBrk="1" fontAlgn="auto" hangingPunct="1">
              <a:spcBef>
                <a:spcPts val="0"/>
              </a:spcBef>
              <a:spcAft>
                <a:spcPts val="0"/>
              </a:spcAft>
              <a:defRPr sz="1400" cap="all" baseline="0">
                <a:solidFill>
                  <a:srgbClr val="FFFFFF"/>
                </a:solidFill>
                <a:latin typeface="+mn-lt"/>
                <a:cs typeface="+mn-cs"/>
              </a:defRPr>
            </a:lvl1pPr>
          </a:lstStyle>
          <a:p>
            <a:pPr>
              <a:defRPr/>
            </a:pPr>
            <a:r>
              <a:rPr lang="en-US"/>
              <a:t>BATCH ID : 26                                                                      EXAM PRESENTATION   </a:t>
            </a:r>
            <a:endParaRPr lang="en-US" dirty="0"/>
          </a:p>
        </p:txBody>
      </p:sp>
      <p:sp>
        <p:nvSpPr>
          <p:cNvPr id="1048582" name="Slide Number Placeholder 5">
            <a:extLst>
              <a:ext uri="{FF2B5EF4-FFF2-40B4-BE49-F238E27FC236}">
                <a16:creationId xmlns:a16="http://schemas.microsoft.com/office/drawing/2014/main" id="{E7F6050B-6553-C922-09E0-784FBB5BD3B4}"/>
              </a:ext>
            </a:extLst>
          </p:cNvPr>
          <p:cNvSpPr>
            <a:spLocks noGrp="1"/>
          </p:cNvSpPr>
          <p:nvPr>
            <p:ph type="sldNum" sz="quarter" idx="4"/>
          </p:nvPr>
        </p:nvSpPr>
        <p:spPr>
          <a:xfrm>
            <a:off x="11953875" y="7799388"/>
            <a:ext cx="1584325" cy="4413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FFFFFF"/>
                </a:solidFill>
              </a:defRPr>
            </a:lvl1pPr>
          </a:lstStyle>
          <a:p>
            <a:fld id="{B4E13C52-CF49-4C68-B257-8F1EDED75F76}" type="slidenum">
              <a:rPr lang="ta-IN" altLang="en-US"/>
              <a:pPr/>
              <a:t>‹#›</a:t>
            </a:fld>
            <a:endParaRPr lang="ta-IN" altLang="en-US"/>
          </a:p>
        </p:txBody>
      </p:sp>
      <p:cxnSp>
        <p:nvCxnSpPr>
          <p:cNvPr id="3145728" name="Straight Connector 9">
            <a:extLst>
              <a:ext uri="{FF2B5EF4-FFF2-40B4-BE49-F238E27FC236}">
                <a16:creationId xmlns:a16="http://schemas.microsoft.com/office/drawing/2014/main" id="{829BD425-B6EF-5A75-9BA8-FCAB85447F74}"/>
              </a:ext>
            </a:extLst>
          </p:cNvPr>
          <p:cNvCxnSpPr/>
          <p:nvPr/>
        </p:nvCxnSpPr>
        <p:spPr>
          <a:xfrm>
            <a:off x="582613" y="1644650"/>
            <a:ext cx="1349851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3" r:id="rId4"/>
    <p:sldLayoutId id="2147483662" r:id="rId5"/>
    <p:sldLayoutId id="2147483661" r:id="rId6"/>
    <p:sldLayoutId id="2147483667" r:id="rId7"/>
    <p:sldLayoutId id="2147483668" r:id="rId8"/>
    <p:sldLayoutId id="2147483669" r:id="rId9"/>
    <p:sldLayoutId id="2147483660" r:id="rId10"/>
    <p:sldLayoutId id="2147483670" r:id="rId11"/>
  </p:sldLayoutIdLst>
  <p:hf hdr="0"/>
  <p:txStyles>
    <p:titleStyle>
      <a:lvl1pPr algn="l" defTabSz="782638" rtl="0" eaLnBrk="0" fontAlgn="base" hangingPunct="0">
        <a:lnSpc>
          <a:spcPct val="85000"/>
        </a:lnSpc>
        <a:spcBef>
          <a:spcPct val="0"/>
        </a:spcBef>
        <a:spcAft>
          <a:spcPct val="0"/>
        </a:spcAft>
        <a:defRPr sz="4000" kern="1200" spc="-43">
          <a:solidFill>
            <a:srgbClr val="404040"/>
          </a:solidFill>
          <a:latin typeface="+mj-lt"/>
          <a:ea typeface="+mj-ea"/>
          <a:cs typeface="+mj-cs"/>
        </a:defRPr>
      </a:lvl1pPr>
      <a:lvl2pPr algn="l" defTabSz="782638" rtl="0" eaLnBrk="0" fontAlgn="base" hangingPunct="0">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2pPr>
      <a:lvl3pPr algn="l" defTabSz="782638" rtl="0" eaLnBrk="0" fontAlgn="base" hangingPunct="0">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3pPr>
      <a:lvl4pPr algn="l" defTabSz="782638" rtl="0" eaLnBrk="0" fontAlgn="base" hangingPunct="0">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4pPr>
      <a:lvl5pPr algn="l" defTabSz="782638" rtl="0" eaLnBrk="0" fontAlgn="base" hangingPunct="0">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5pPr>
      <a:lvl6pPr marL="457200" algn="l" defTabSz="782955" rtl="0" fontAlgn="base">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6pPr>
      <a:lvl7pPr marL="914400" algn="l" defTabSz="782955" rtl="0" fontAlgn="base">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7pPr>
      <a:lvl8pPr marL="1371600" algn="l" defTabSz="782955" rtl="0" fontAlgn="base">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8pPr>
      <a:lvl9pPr marL="1828800" algn="l" defTabSz="782955" rtl="0" fontAlgn="base">
        <a:lnSpc>
          <a:spcPct val="85000"/>
        </a:lnSpc>
        <a:spcBef>
          <a:spcPct val="0"/>
        </a:spcBef>
        <a:spcAft>
          <a:spcPct val="0"/>
        </a:spcAft>
        <a:defRPr sz="4000">
          <a:solidFill>
            <a:srgbClr val="404040"/>
          </a:solidFill>
          <a:latin typeface="Times New Roman" panose="02020603050405020304" pitchFamily="18" charset="0"/>
          <a:cs typeface="Times New Roman" panose="02020603050405020304" pitchFamily="18" charset="0"/>
        </a:defRPr>
      </a:lvl9pPr>
    </p:titleStyle>
    <p:bodyStyle>
      <a:lvl1pPr marL="77788" indent="-77788" algn="l" defTabSz="782638" rtl="0" eaLnBrk="0" fontAlgn="base" hangingPunct="0">
        <a:lnSpc>
          <a:spcPct val="150000"/>
        </a:lnSpc>
        <a:spcBef>
          <a:spcPts val="1025"/>
        </a:spcBef>
        <a:spcAft>
          <a:spcPts val="175"/>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28613" indent="-155575" algn="l" defTabSz="782638" rtl="0" eaLnBrk="0" fontAlgn="base" hangingPunct="0">
        <a:lnSpc>
          <a:spcPct val="150000"/>
        </a:lnSpc>
        <a:spcBef>
          <a:spcPts val="175"/>
        </a:spcBef>
        <a:spcAft>
          <a:spcPts val="338"/>
        </a:spcAft>
        <a:buClr>
          <a:schemeClr val="accent1"/>
        </a:buClr>
        <a:buFont typeface="Calibri" panose="020F0502020204030204" pitchFamily="34" charset="0"/>
        <a:buChar char="◦"/>
        <a:defRPr sz="2800" kern="1200">
          <a:solidFill>
            <a:srgbClr val="404040"/>
          </a:solidFill>
          <a:latin typeface="+mn-lt"/>
          <a:ea typeface="+mn-ea"/>
          <a:cs typeface="+mn-cs"/>
        </a:defRPr>
      </a:lvl2pPr>
      <a:lvl3pPr marL="484188" indent="-155575" algn="l" defTabSz="782638" rtl="0" eaLnBrk="0" fontAlgn="base" hangingPunct="0">
        <a:lnSpc>
          <a:spcPct val="150000"/>
        </a:lnSpc>
        <a:spcBef>
          <a:spcPts val="175"/>
        </a:spcBef>
        <a:spcAft>
          <a:spcPts val="338"/>
        </a:spcAft>
        <a:buClr>
          <a:schemeClr val="accent1"/>
        </a:buClr>
        <a:buFont typeface="Calibri" panose="020F0502020204030204" pitchFamily="34" charset="0"/>
        <a:buChar char="◦"/>
        <a:defRPr sz="2800" kern="1200">
          <a:solidFill>
            <a:srgbClr val="404040"/>
          </a:solidFill>
          <a:latin typeface="+mn-lt"/>
          <a:ea typeface="+mn-ea"/>
          <a:cs typeface="+mn-cs"/>
        </a:defRPr>
      </a:lvl3pPr>
      <a:lvl4pPr marL="641350" indent="-155575" algn="l" defTabSz="782638" rtl="0" eaLnBrk="0" fontAlgn="base" hangingPunct="0">
        <a:lnSpc>
          <a:spcPct val="150000"/>
        </a:lnSpc>
        <a:spcBef>
          <a:spcPts val="175"/>
        </a:spcBef>
        <a:spcAft>
          <a:spcPts val="338"/>
        </a:spcAft>
        <a:buClr>
          <a:schemeClr val="accent1"/>
        </a:buClr>
        <a:buFont typeface="Calibri" panose="020F0502020204030204" pitchFamily="34" charset="0"/>
        <a:buChar char="◦"/>
        <a:defRPr sz="2800" kern="1200">
          <a:solidFill>
            <a:srgbClr val="404040"/>
          </a:solidFill>
          <a:latin typeface="+mn-lt"/>
          <a:ea typeface="+mn-ea"/>
          <a:cs typeface="+mn-cs"/>
        </a:defRPr>
      </a:lvl4pPr>
      <a:lvl5pPr marL="798513" indent="-155575" algn="l" defTabSz="782638" rtl="0" eaLnBrk="0" fontAlgn="base" hangingPunct="0">
        <a:lnSpc>
          <a:spcPct val="150000"/>
        </a:lnSpc>
        <a:spcBef>
          <a:spcPts val="175"/>
        </a:spcBef>
        <a:spcAft>
          <a:spcPts val="338"/>
        </a:spcAft>
        <a:buClr>
          <a:schemeClr val="accent1"/>
        </a:buClr>
        <a:buFont typeface="Calibri" panose="020F0502020204030204" pitchFamily="34" charset="0"/>
        <a:buChar char="◦"/>
        <a:defRPr sz="2800" kern="1200">
          <a:solidFill>
            <a:srgbClr val="404040"/>
          </a:solidFill>
          <a:latin typeface="+mn-lt"/>
          <a:ea typeface="+mn-ea"/>
          <a:cs typeface="+mn-cs"/>
        </a:defRPr>
      </a:lvl5pPr>
      <a:lvl6pPr marL="941705" indent="-195580" algn="l" defTabSz="782955" rtl="0" eaLnBrk="1" latinLnBrk="0" hangingPunct="1">
        <a:lnSpc>
          <a:spcPct val="90000"/>
        </a:lnSpc>
        <a:spcBef>
          <a:spcPts val="170"/>
        </a:spcBef>
        <a:spcAft>
          <a:spcPts val="345"/>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6pPr>
      <a:lvl7pPr marL="1113155" indent="-195580" algn="l" defTabSz="782955" rtl="0" eaLnBrk="1" latinLnBrk="0" hangingPunct="1">
        <a:lnSpc>
          <a:spcPct val="90000"/>
        </a:lnSpc>
        <a:spcBef>
          <a:spcPts val="170"/>
        </a:spcBef>
        <a:spcAft>
          <a:spcPts val="345"/>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7pPr>
      <a:lvl8pPr marL="1284605" indent="-195580" algn="l" defTabSz="782955" rtl="0" eaLnBrk="1" latinLnBrk="0" hangingPunct="1">
        <a:lnSpc>
          <a:spcPct val="90000"/>
        </a:lnSpc>
        <a:spcBef>
          <a:spcPts val="170"/>
        </a:spcBef>
        <a:spcAft>
          <a:spcPts val="345"/>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8pPr>
      <a:lvl9pPr marL="1455420" indent="-195580" algn="l" defTabSz="782955" rtl="0" eaLnBrk="1" latinLnBrk="0" hangingPunct="1">
        <a:lnSpc>
          <a:spcPct val="90000"/>
        </a:lnSpc>
        <a:spcBef>
          <a:spcPts val="170"/>
        </a:spcBef>
        <a:spcAft>
          <a:spcPts val="345"/>
        </a:spcAft>
        <a:buClr>
          <a:schemeClr val="accent1"/>
        </a:buClr>
        <a:buFont typeface="Calibri" pitchFamily="34" charset="0"/>
        <a:buChar char="◦"/>
        <a:defRPr sz="1200" kern="1200">
          <a:solidFill>
            <a:schemeClr val="tx1">
              <a:lumMod val="75000"/>
              <a:lumOff val="25000"/>
            </a:schemeClr>
          </a:solidFill>
          <a:latin typeface="+mn-lt"/>
          <a:ea typeface="+mn-ea"/>
          <a:cs typeface="+mn-cs"/>
        </a:defRPr>
      </a:lvl9pPr>
    </p:bodyStyle>
    <p:otherStyle>
      <a:defPPr>
        <a:defRPr lang="en-US"/>
      </a:defPPr>
      <a:lvl1pPr marL="0" algn="l" defTabSz="782955" rtl="0" eaLnBrk="1" latinLnBrk="0" hangingPunct="1">
        <a:defRPr sz="1540" kern="1200">
          <a:solidFill>
            <a:schemeClr val="tx1"/>
          </a:solidFill>
          <a:latin typeface="+mn-lt"/>
          <a:ea typeface="+mn-ea"/>
          <a:cs typeface="+mn-cs"/>
        </a:defRPr>
      </a:lvl1pPr>
      <a:lvl2pPr marL="391795" algn="l" defTabSz="782955" rtl="0" eaLnBrk="1" latinLnBrk="0" hangingPunct="1">
        <a:defRPr sz="1540" kern="1200">
          <a:solidFill>
            <a:schemeClr val="tx1"/>
          </a:solidFill>
          <a:latin typeface="+mn-lt"/>
          <a:ea typeface="+mn-ea"/>
          <a:cs typeface="+mn-cs"/>
        </a:defRPr>
      </a:lvl2pPr>
      <a:lvl3pPr marL="782955" algn="l" defTabSz="782955" rtl="0" eaLnBrk="1" latinLnBrk="0" hangingPunct="1">
        <a:defRPr sz="1540" kern="1200">
          <a:solidFill>
            <a:schemeClr val="tx1"/>
          </a:solidFill>
          <a:latin typeface="+mn-lt"/>
          <a:ea typeface="+mn-ea"/>
          <a:cs typeface="+mn-cs"/>
        </a:defRPr>
      </a:lvl3pPr>
      <a:lvl4pPr marL="1174750" algn="l" defTabSz="782955" rtl="0" eaLnBrk="1" latinLnBrk="0" hangingPunct="1">
        <a:defRPr sz="1540" kern="1200">
          <a:solidFill>
            <a:schemeClr val="tx1"/>
          </a:solidFill>
          <a:latin typeface="+mn-lt"/>
          <a:ea typeface="+mn-ea"/>
          <a:cs typeface="+mn-cs"/>
        </a:defRPr>
      </a:lvl4pPr>
      <a:lvl5pPr marL="1565910" algn="l" defTabSz="782955" rtl="0" eaLnBrk="1" latinLnBrk="0" hangingPunct="1">
        <a:defRPr sz="1540" kern="1200">
          <a:solidFill>
            <a:schemeClr val="tx1"/>
          </a:solidFill>
          <a:latin typeface="+mn-lt"/>
          <a:ea typeface="+mn-ea"/>
          <a:cs typeface="+mn-cs"/>
        </a:defRPr>
      </a:lvl5pPr>
      <a:lvl6pPr marL="1957705" algn="l" defTabSz="782955" rtl="0" eaLnBrk="1" latinLnBrk="0" hangingPunct="1">
        <a:defRPr sz="1540" kern="1200">
          <a:solidFill>
            <a:schemeClr val="tx1"/>
          </a:solidFill>
          <a:latin typeface="+mn-lt"/>
          <a:ea typeface="+mn-ea"/>
          <a:cs typeface="+mn-cs"/>
        </a:defRPr>
      </a:lvl6pPr>
      <a:lvl7pPr marL="2348865" algn="l" defTabSz="782955" rtl="0" eaLnBrk="1" latinLnBrk="0" hangingPunct="1">
        <a:defRPr sz="1540" kern="1200">
          <a:solidFill>
            <a:schemeClr val="tx1"/>
          </a:solidFill>
          <a:latin typeface="+mn-lt"/>
          <a:ea typeface="+mn-ea"/>
          <a:cs typeface="+mn-cs"/>
        </a:defRPr>
      </a:lvl7pPr>
      <a:lvl8pPr marL="2740660" algn="l" defTabSz="782955" rtl="0" eaLnBrk="1" latinLnBrk="0" hangingPunct="1">
        <a:defRPr sz="1540" kern="1200">
          <a:solidFill>
            <a:schemeClr val="tx1"/>
          </a:solidFill>
          <a:latin typeface="+mn-lt"/>
          <a:ea typeface="+mn-ea"/>
          <a:cs typeface="+mn-cs"/>
        </a:defRPr>
      </a:lvl8pPr>
      <a:lvl9pPr marL="3131820" algn="l" defTabSz="782955" rtl="0" eaLnBrk="1" latinLnBrk="0" hangingPunct="1">
        <a:defRPr sz="15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Date Placeholder 1">
            <a:extLst>
              <a:ext uri="{FF2B5EF4-FFF2-40B4-BE49-F238E27FC236}">
                <a16:creationId xmlns:a16="http://schemas.microsoft.com/office/drawing/2014/main" id="{36EC9FC3-ABFA-58E6-FB16-BDB8061CEAEB}"/>
              </a:ext>
            </a:extLst>
          </p:cNvPr>
          <p:cNvSpPr>
            <a:spLocks noGrp="1" noChangeArrowheads="1"/>
          </p:cNvSpPr>
          <p:nvPr>
            <p:ph type="dt" sz="quarter" idx="10"/>
          </p:nvPr>
        </p:nvSpPr>
        <p:spPr bwMode="auto"/>
        <p:txBody>
          <a:bodyPr wrap="square" numCol="1" anchorCtr="0" compatLnSpc="1"/>
          <a:lstStyle/>
          <a:p>
            <a:pPr fontAlgn="base">
              <a:spcBef>
                <a:spcPct val="0"/>
              </a:spcBef>
              <a:spcAft>
                <a:spcPct val="0"/>
              </a:spcAft>
              <a:defRPr/>
            </a:pPr>
            <a:r>
              <a:rPr lang="en-US" altLang="en-US"/>
              <a:t>27/11/2024</a:t>
            </a:r>
            <a:endParaRPr lang="en-US" altLang="en-US" dirty="0"/>
          </a:p>
        </p:txBody>
      </p:sp>
      <p:sp>
        <p:nvSpPr>
          <p:cNvPr id="3" name="Footer Placeholder 2">
            <a:extLst>
              <a:ext uri="{FF2B5EF4-FFF2-40B4-BE49-F238E27FC236}">
                <a16:creationId xmlns:a16="http://schemas.microsoft.com/office/drawing/2014/main" id="{FA20A33B-713D-EF32-8D0B-9F2025543ED1}"/>
              </a:ext>
            </a:extLst>
          </p:cNvPr>
          <p:cNvSpPr>
            <a:spLocks noGrp="1"/>
          </p:cNvSpPr>
          <p:nvPr>
            <p:ph type="ftr" sz="quarter" idx="11"/>
          </p:nvPr>
        </p:nvSpPr>
        <p:spPr>
          <a:xfrm>
            <a:off x="3201521" y="7839075"/>
            <a:ext cx="8271510" cy="441325"/>
          </a:xfrm>
        </p:spPr>
        <p:txBody>
          <a:bodyPr/>
          <a:lstStyle/>
          <a:p>
            <a:pPr>
              <a:defRPr/>
            </a:pPr>
            <a:r>
              <a:rPr lang="en-US" dirty="0"/>
              <a:t>BATCH ID : 26                                                                         </a:t>
            </a:r>
          </a:p>
        </p:txBody>
      </p:sp>
      <p:sp>
        <p:nvSpPr>
          <p:cNvPr id="10243" name="Slide Number Placeholder 3">
            <a:extLst>
              <a:ext uri="{FF2B5EF4-FFF2-40B4-BE49-F238E27FC236}">
                <a16:creationId xmlns:a16="http://schemas.microsoft.com/office/drawing/2014/main" id="{9B199520-848A-4B6D-E5CF-46901557E9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176E964-1996-4E91-8A8B-2E87A98B6DE2}" type="slidenum">
              <a:rPr lang="ta-IN" altLang="en-US"/>
              <a:pPr/>
              <a:t>1</a:t>
            </a:fld>
            <a:endParaRPr lang="ta-IN" altLang="en-US"/>
          </a:p>
        </p:txBody>
      </p:sp>
      <p:pic>
        <p:nvPicPr>
          <p:cNvPr id="10244" name="Picture 5">
            <a:extLst>
              <a:ext uri="{FF2B5EF4-FFF2-40B4-BE49-F238E27FC236}">
                <a16:creationId xmlns:a16="http://schemas.microsoft.com/office/drawing/2014/main" id="{1DD90016-FBF6-28FF-2ACB-11FB3F5EF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417513"/>
            <a:ext cx="168592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7">
            <a:extLst>
              <a:ext uri="{FF2B5EF4-FFF2-40B4-BE49-F238E27FC236}">
                <a16:creationId xmlns:a16="http://schemas.microsoft.com/office/drawing/2014/main" id="{358589AE-817E-94CB-7DF0-80DB40944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6038" y="490538"/>
            <a:ext cx="15144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8">
            <a:extLst>
              <a:ext uri="{FF2B5EF4-FFF2-40B4-BE49-F238E27FC236}">
                <a16:creationId xmlns:a16="http://schemas.microsoft.com/office/drawing/2014/main" id="{C2FADDD0-503D-AAFE-25AF-BE4754687CED}"/>
              </a:ext>
            </a:extLst>
          </p:cNvPr>
          <p:cNvSpPr txBox="1">
            <a:spLocks noChangeArrowheads="1"/>
          </p:cNvSpPr>
          <p:nvPr/>
        </p:nvSpPr>
        <p:spPr bwMode="auto">
          <a:xfrm>
            <a:off x="2455863" y="552450"/>
            <a:ext cx="10302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200" b="1"/>
              <a:t>SRI RAMAKRISHNA INSTITUTE OF TECHNOLOGY</a:t>
            </a:r>
            <a:endParaRPr lang="en-IN" altLang="en-US" sz="3200" b="1"/>
          </a:p>
        </p:txBody>
      </p:sp>
      <p:sp>
        <p:nvSpPr>
          <p:cNvPr id="10247" name="TextBox 10">
            <a:extLst>
              <a:ext uri="{FF2B5EF4-FFF2-40B4-BE49-F238E27FC236}">
                <a16:creationId xmlns:a16="http://schemas.microsoft.com/office/drawing/2014/main" id="{F9C4B699-87A3-752A-CB03-CD2DFF1F16E7}"/>
              </a:ext>
            </a:extLst>
          </p:cNvPr>
          <p:cNvSpPr txBox="1">
            <a:spLocks noChangeArrowheads="1"/>
          </p:cNvSpPr>
          <p:nvPr/>
        </p:nvSpPr>
        <p:spPr bwMode="auto">
          <a:xfrm>
            <a:off x="5699125" y="1138238"/>
            <a:ext cx="67833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(An Autonomous Institution) </a:t>
            </a:r>
            <a:endParaRPr lang="en-IN" altLang="en-US"/>
          </a:p>
        </p:txBody>
      </p:sp>
      <p:sp>
        <p:nvSpPr>
          <p:cNvPr id="10248" name="TextBox 11">
            <a:extLst>
              <a:ext uri="{FF2B5EF4-FFF2-40B4-BE49-F238E27FC236}">
                <a16:creationId xmlns:a16="http://schemas.microsoft.com/office/drawing/2014/main" id="{BBB8F748-1307-9392-62A8-AE3874B3FEC2}"/>
              </a:ext>
            </a:extLst>
          </p:cNvPr>
          <p:cNvSpPr txBox="1">
            <a:spLocks noChangeArrowheads="1"/>
          </p:cNvSpPr>
          <p:nvPr/>
        </p:nvSpPr>
        <p:spPr bwMode="auto">
          <a:xfrm>
            <a:off x="4221163" y="1585913"/>
            <a:ext cx="8920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Pachapalayam, Perur Chettipalayam, Coimbatore- 641 010</a:t>
            </a:r>
            <a:endParaRPr lang="en-IN" altLang="en-US"/>
          </a:p>
        </p:txBody>
      </p:sp>
      <p:sp>
        <p:nvSpPr>
          <p:cNvPr id="10249" name="TextBox 12">
            <a:extLst>
              <a:ext uri="{FF2B5EF4-FFF2-40B4-BE49-F238E27FC236}">
                <a16:creationId xmlns:a16="http://schemas.microsoft.com/office/drawing/2014/main" id="{BB9C1C24-A21E-EA2D-F2FB-362CE2DE2229}"/>
              </a:ext>
            </a:extLst>
          </p:cNvPr>
          <p:cNvSpPr txBox="1">
            <a:spLocks noChangeArrowheads="1"/>
          </p:cNvSpPr>
          <p:nvPr/>
        </p:nvSpPr>
        <p:spPr bwMode="auto">
          <a:xfrm>
            <a:off x="2222500" y="2090738"/>
            <a:ext cx="10918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b="1" dirty="0"/>
              <a:t>DEPARTMENT OF COMPUTER SCIENCE AND ENGINEERING</a:t>
            </a:r>
            <a:endParaRPr lang="en-IN" altLang="en-US" sz="2800" b="1" dirty="0"/>
          </a:p>
        </p:txBody>
      </p:sp>
      <p:sp>
        <p:nvSpPr>
          <p:cNvPr id="10250" name="TextBox 14">
            <a:extLst>
              <a:ext uri="{FF2B5EF4-FFF2-40B4-BE49-F238E27FC236}">
                <a16:creationId xmlns:a16="http://schemas.microsoft.com/office/drawing/2014/main" id="{42A49B31-3E65-A769-C921-10D0DC869810}"/>
              </a:ext>
            </a:extLst>
          </p:cNvPr>
          <p:cNvSpPr txBox="1">
            <a:spLocks noChangeArrowheads="1"/>
          </p:cNvSpPr>
          <p:nvPr/>
        </p:nvSpPr>
        <p:spPr bwMode="auto">
          <a:xfrm>
            <a:off x="1030639" y="5289550"/>
            <a:ext cx="50422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eaLnBrk="1" hangingPunct="1"/>
            <a:r>
              <a:rPr lang="en-US" altLang="en-US" dirty="0"/>
              <a:t>Presented by:</a:t>
            </a:r>
          </a:p>
          <a:p>
            <a:pPr lvl="0" eaLnBrk="1" hangingPunct="1"/>
            <a:endParaRPr lang="en-US" altLang="en-US" dirty="0"/>
          </a:p>
          <a:p>
            <a:pPr lvl="0"/>
            <a:r>
              <a:rPr lang="en-IN" altLang="en-US" dirty="0"/>
              <a:t>KABIR AHMED M 	71382102065</a:t>
            </a:r>
          </a:p>
          <a:p>
            <a:pPr lvl="0"/>
            <a:r>
              <a:rPr lang="en-IN" altLang="en-US" dirty="0"/>
              <a:t>KAVIN THAMIL A	71382102073</a:t>
            </a:r>
          </a:p>
          <a:p>
            <a:pPr lvl="0"/>
            <a:r>
              <a:rPr lang="en-IN" altLang="en-US" dirty="0"/>
              <a:t>PRADEEP S			71382102113</a:t>
            </a:r>
          </a:p>
          <a:p>
            <a:endParaRPr lang="en-IN" altLang="en-US" dirty="0"/>
          </a:p>
        </p:txBody>
      </p:sp>
      <p:sp>
        <p:nvSpPr>
          <p:cNvPr id="17" name="TextBox 16">
            <a:extLst>
              <a:ext uri="{FF2B5EF4-FFF2-40B4-BE49-F238E27FC236}">
                <a16:creationId xmlns:a16="http://schemas.microsoft.com/office/drawing/2014/main" id="{4CDD85C3-EA8E-690E-BAD8-C9E9189F0398}"/>
              </a:ext>
            </a:extLst>
          </p:cNvPr>
          <p:cNvSpPr txBox="1"/>
          <p:nvPr/>
        </p:nvSpPr>
        <p:spPr>
          <a:xfrm>
            <a:off x="9418638" y="5289550"/>
            <a:ext cx="3956050" cy="2031325"/>
          </a:xfrm>
          <a:prstGeom prst="rect">
            <a:avLst/>
          </a:prstGeom>
          <a:noFill/>
        </p:spPr>
        <p:txBody>
          <a:bodyPr>
            <a:spAutoFit/>
          </a:bodyPr>
          <a:lstStyle/>
          <a:p>
            <a:pPr lvl="0" eaLnBrk="1" hangingPunct="1"/>
            <a:r>
              <a:rPr lang="en-US" altLang="en-US" dirty="0"/>
              <a:t>Guided by:</a:t>
            </a:r>
          </a:p>
          <a:p>
            <a:pPr lvl="0" eaLnBrk="1" hangingPunct="1"/>
            <a:endParaRPr lang="en-US" altLang="en-US" dirty="0"/>
          </a:p>
          <a:p>
            <a:pPr lvl="0" eaLnBrk="1" hangingPunct="1"/>
            <a:r>
              <a:rPr lang="en-US" altLang="en-US" dirty="0"/>
              <a:t>        </a:t>
            </a:r>
            <a:r>
              <a:rPr lang="en-GB" altLang="en-US" dirty="0" err="1"/>
              <a:t>Dr.</a:t>
            </a:r>
            <a:r>
              <a:rPr lang="en-GB" altLang="en-US" dirty="0"/>
              <a:t> KAVITHA N S</a:t>
            </a:r>
          </a:p>
          <a:p>
            <a:pPr lvl="0" eaLnBrk="1" hangingPunct="1"/>
            <a:r>
              <a:rPr lang="zh-CN" altLang="en-US" dirty="0">
                <a:ea typeface="Times New Roman" pitchFamily="18" charset="0"/>
              </a:rPr>
              <a:t>        Associate Professor</a:t>
            </a:r>
          </a:p>
          <a:p>
            <a:pPr lvl="0" eaLnBrk="1" hangingPunct="1"/>
            <a:r>
              <a:rPr lang="en-IN" altLang="en-US" dirty="0"/>
              <a:t>        Department of CSE</a:t>
            </a:r>
          </a:p>
          <a:p>
            <a:pPr lvl="0" eaLnBrk="1" hangingPunct="1"/>
            <a:endParaRPr lang="en-IN" altLang="en-US" dirty="0"/>
          </a:p>
          <a:p>
            <a:pPr fontAlgn="auto">
              <a:spcBef>
                <a:spcPts val="0"/>
              </a:spcBef>
              <a:spcAft>
                <a:spcPts val="0"/>
              </a:spcAft>
              <a:defRPr/>
            </a:pPr>
            <a:endParaRPr lang="en-IN" dirty="0">
              <a:latin typeface="+mn-lt"/>
            </a:endParaRPr>
          </a:p>
        </p:txBody>
      </p:sp>
      <p:sp>
        <p:nvSpPr>
          <p:cNvPr id="10252" name="TextBox 17">
            <a:extLst>
              <a:ext uri="{FF2B5EF4-FFF2-40B4-BE49-F238E27FC236}">
                <a16:creationId xmlns:a16="http://schemas.microsoft.com/office/drawing/2014/main" id="{CBE46AFF-2D1A-E05D-3CF2-535FB3167493}"/>
              </a:ext>
            </a:extLst>
          </p:cNvPr>
          <p:cNvSpPr txBox="1">
            <a:spLocks noChangeArrowheads="1"/>
          </p:cNvSpPr>
          <p:nvPr/>
        </p:nvSpPr>
        <p:spPr bwMode="auto">
          <a:xfrm>
            <a:off x="2984500" y="2907000"/>
            <a:ext cx="841216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dirty="0"/>
              <a:t>20CS902-FYP Phase I EXAM PRESENTATION </a:t>
            </a:r>
          </a:p>
          <a:p>
            <a:pPr algn="ctr"/>
            <a:r>
              <a:rPr lang="en-US" altLang="en-US" sz="2400" dirty="0"/>
              <a:t>BATCH NO : 26</a:t>
            </a:r>
          </a:p>
          <a:p>
            <a:pPr algn="ctr"/>
            <a:endParaRPr lang="en-US" altLang="en-US" sz="2400" dirty="0"/>
          </a:p>
        </p:txBody>
      </p:sp>
      <p:sp>
        <p:nvSpPr>
          <p:cNvPr id="10253" name="TextBox 15">
            <a:extLst>
              <a:ext uri="{FF2B5EF4-FFF2-40B4-BE49-F238E27FC236}">
                <a16:creationId xmlns:a16="http://schemas.microsoft.com/office/drawing/2014/main" id="{5E78F3D8-F98A-F2EF-253F-6D2EAD668AA2}"/>
              </a:ext>
            </a:extLst>
          </p:cNvPr>
          <p:cNvSpPr txBox="1">
            <a:spLocks noChangeArrowheads="1"/>
          </p:cNvSpPr>
          <p:nvPr/>
        </p:nvSpPr>
        <p:spPr bwMode="auto">
          <a:xfrm>
            <a:off x="1030639" y="3961304"/>
            <a:ext cx="1265961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IN" sz="2400" b="1" dirty="0"/>
              <a:t>  </a:t>
            </a:r>
            <a:r>
              <a:rPr lang="en-IN" altLang="en-US" sz="2800" b="1" dirty="0">
                <a:solidFill>
                  <a:srgbClr val="262626"/>
                </a:solidFill>
              </a:rPr>
              <a:t>REPUTATION - BASED OPPURTUNISTIC ROUTING PROTOCOL USING Q-LEARNING FOR MANET ATTACKED BY MALICIOUS NODES </a:t>
            </a:r>
          </a:p>
          <a:p>
            <a:pPr algn="ctr"/>
            <a:endParaRPr lang="en-US" alt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5179-86D6-38BB-DA04-D08AFFB9F88C}"/>
              </a:ext>
            </a:extLst>
          </p:cNvPr>
          <p:cNvSpPr>
            <a:spLocks noGrp="1"/>
          </p:cNvSpPr>
          <p:nvPr>
            <p:ph type="title"/>
          </p:nvPr>
        </p:nvSpPr>
        <p:spPr>
          <a:xfrm>
            <a:off x="625475" y="474863"/>
            <a:ext cx="13658850" cy="1174143"/>
          </a:xfrm>
        </p:spPr>
        <p:txBody>
          <a:bodyPr/>
          <a:lstStyle/>
          <a:p>
            <a:r>
              <a:rPr lang="en-IN" sz="3600" b="1" dirty="0"/>
              <a:t>EXPERIMENTAL RESULTS</a:t>
            </a:r>
          </a:p>
        </p:txBody>
      </p:sp>
      <p:sp>
        <p:nvSpPr>
          <p:cNvPr id="4" name="Date Placeholder 3">
            <a:extLst>
              <a:ext uri="{FF2B5EF4-FFF2-40B4-BE49-F238E27FC236}">
                <a16:creationId xmlns:a16="http://schemas.microsoft.com/office/drawing/2014/main" id="{E46B5452-EA5E-07A7-C8E7-6A4CC06929DD}"/>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E264B951-0A83-1DAB-80D5-5E3B7E669DC8}"/>
              </a:ext>
            </a:extLst>
          </p:cNvPr>
          <p:cNvSpPr>
            <a:spLocks noGrp="1"/>
          </p:cNvSpPr>
          <p:nvPr>
            <p:ph type="ftr" sz="quarter" idx="11"/>
          </p:nvPr>
        </p:nvSpPr>
        <p:spPr>
          <a:xfrm>
            <a:off x="4302124" y="7796213"/>
            <a:ext cx="6370229" cy="439737"/>
          </a:xfrm>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FC4B39D0-F9D6-B148-F84A-33FC467E861A}"/>
              </a:ext>
            </a:extLst>
          </p:cNvPr>
          <p:cNvSpPr>
            <a:spLocks noGrp="1"/>
          </p:cNvSpPr>
          <p:nvPr>
            <p:ph type="sldNum" sz="quarter" idx="12"/>
          </p:nvPr>
        </p:nvSpPr>
        <p:spPr/>
        <p:txBody>
          <a:bodyPr/>
          <a:lstStyle/>
          <a:p>
            <a:fld id="{DAAA5908-AB13-4651-96C8-886DFB14A447}" type="slidenum">
              <a:rPr lang="ta-IN" altLang="en-US" smtClean="0"/>
              <a:pPr/>
              <a:t>10</a:t>
            </a:fld>
            <a:endParaRPr lang="ta-IN" altLang="en-US"/>
          </a:p>
        </p:txBody>
      </p:sp>
    </p:spTree>
    <p:extLst>
      <p:ext uri="{BB962C8B-B14F-4D97-AF65-F5344CB8AC3E}">
        <p14:creationId xmlns:p14="http://schemas.microsoft.com/office/powerpoint/2010/main" val="120473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8E17-49D3-5AB4-6C09-8671E4FC2461}"/>
              </a:ext>
            </a:extLst>
          </p:cNvPr>
          <p:cNvSpPr>
            <a:spLocks noGrp="1"/>
          </p:cNvSpPr>
          <p:nvPr>
            <p:ph type="title"/>
          </p:nvPr>
        </p:nvSpPr>
        <p:spPr>
          <a:xfrm>
            <a:off x="571500" y="471142"/>
            <a:ext cx="13658850" cy="1174143"/>
          </a:xfrm>
        </p:spPr>
        <p:txBody>
          <a:bodyPr/>
          <a:lstStyle/>
          <a:p>
            <a:r>
              <a:rPr lang="en-IN" b="1" dirty="0"/>
              <a:t>Contd..</a:t>
            </a:r>
            <a:endParaRPr lang="en-IN" dirty="0"/>
          </a:p>
        </p:txBody>
      </p:sp>
      <p:sp>
        <p:nvSpPr>
          <p:cNvPr id="3" name="Content Placeholder 2">
            <a:extLst>
              <a:ext uri="{FF2B5EF4-FFF2-40B4-BE49-F238E27FC236}">
                <a16:creationId xmlns:a16="http://schemas.microsoft.com/office/drawing/2014/main" id="{0EB2619E-E6FC-033D-9837-1A04B53175C4}"/>
              </a:ext>
            </a:extLst>
          </p:cNvPr>
          <p:cNvSpPr>
            <a:spLocks noGrp="1"/>
          </p:cNvSpPr>
          <p:nvPr>
            <p:ph idx="1"/>
          </p:nvPr>
        </p:nvSpPr>
        <p:spPr/>
        <p:txBody>
          <a:bodyPr/>
          <a:lstStyle/>
          <a:p>
            <a:pPr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The image depicts a network simulation that showcases the application of reinforcement learning, specifically Q-learning, in a mobile ad-hoc network (MANET) environment. The network is represented by a grid of nodes, some of which are highlighted in red, indicating the presence of malicious nodes that can disrupt the network's performance.</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 The blue lines in the image represent the routing path determined by the Q-learning algorithm, which aims to navigate the network while avoiding the malicious nodes. This approach demonstrates the potential of reinforcement learning techniques to enable resilient and efficient data transmission in MANET settings, where the presence of malicious nodes can pose significant challenges to the overall network's reliability and performance.</a:t>
            </a:r>
          </a:p>
          <a:p>
            <a:pPr algn="just">
              <a:lnSpc>
                <a:spcPct val="150000"/>
              </a:lnSpc>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 The Q-learning algorithm learns from the network's dynamics and adapts its routing decisions accordingly, seeking to minimize the impact of malicious nodes and ensure reliable data delivery. This simulation showcases the integration of machine learning and networking principles, highlighting the promising applications of reinforcement learning in the context of mobile ad-hoc networks, where the dynamic and decentralized nature of the environment requires adaptive and intelligent routing strategies.</a:t>
            </a:r>
          </a:p>
          <a:p>
            <a:pPr algn="just">
              <a:lnSpc>
                <a:spcPct val="150000"/>
              </a:lnSpc>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4BBB62E-CF4A-BC5B-5C41-87DD3D70D4DD}"/>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EA8DA8A9-D746-B3E7-E7DA-675A87CBF9D7}"/>
              </a:ext>
            </a:extLst>
          </p:cNvPr>
          <p:cNvSpPr>
            <a:spLocks noGrp="1"/>
          </p:cNvSpPr>
          <p:nvPr>
            <p:ph type="ftr" sz="quarter" idx="11"/>
          </p:nvPr>
        </p:nvSpPr>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DC53BD2A-A2B3-672B-B13A-D504730B2A62}"/>
              </a:ext>
            </a:extLst>
          </p:cNvPr>
          <p:cNvSpPr>
            <a:spLocks noGrp="1"/>
          </p:cNvSpPr>
          <p:nvPr>
            <p:ph type="sldNum" sz="quarter" idx="12"/>
          </p:nvPr>
        </p:nvSpPr>
        <p:spPr/>
        <p:txBody>
          <a:bodyPr/>
          <a:lstStyle/>
          <a:p>
            <a:fld id="{DAAA5908-AB13-4651-96C8-886DFB14A447}" type="slidenum">
              <a:rPr lang="ta-IN" altLang="en-US" smtClean="0"/>
              <a:pPr/>
              <a:t>11</a:t>
            </a:fld>
            <a:endParaRPr lang="ta-IN" altLang="en-US"/>
          </a:p>
        </p:txBody>
      </p:sp>
    </p:spTree>
    <p:extLst>
      <p:ext uri="{BB962C8B-B14F-4D97-AF65-F5344CB8AC3E}">
        <p14:creationId xmlns:p14="http://schemas.microsoft.com/office/powerpoint/2010/main" val="264964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DA56-9E39-80BF-ADAB-C8046EEB0239}"/>
              </a:ext>
            </a:extLst>
          </p:cNvPr>
          <p:cNvSpPr>
            <a:spLocks noGrp="1"/>
          </p:cNvSpPr>
          <p:nvPr>
            <p:ph type="title"/>
          </p:nvPr>
        </p:nvSpPr>
        <p:spPr>
          <a:xfrm>
            <a:off x="625475" y="436184"/>
            <a:ext cx="13658850" cy="1174143"/>
          </a:xfrm>
        </p:spPr>
        <p:txBody>
          <a:bodyPr/>
          <a:lstStyle/>
          <a:p>
            <a:r>
              <a:rPr lang="en-IN" sz="3600" b="1" dirty="0"/>
              <a:t>PERFORMANCE EVALUATION</a:t>
            </a:r>
          </a:p>
        </p:txBody>
      </p:sp>
      <p:sp>
        <p:nvSpPr>
          <p:cNvPr id="4" name="Date Placeholder 3">
            <a:extLst>
              <a:ext uri="{FF2B5EF4-FFF2-40B4-BE49-F238E27FC236}">
                <a16:creationId xmlns:a16="http://schemas.microsoft.com/office/drawing/2014/main" id="{195AA45C-3073-10BD-CAEA-05BA269FEF1B}"/>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C4F16273-1394-9C1A-B6D2-85AC4D1E9ACA}"/>
              </a:ext>
            </a:extLst>
          </p:cNvPr>
          <p:cNvSpPr>
            <a:spLocks noGrp="1"/>
          </p:cNvSpPr>
          <p:nvPr>
            <p:ph type="ftr" sz="quarter" idx="11"/>
          </p:nvPr>
        </p:nvSpPr>
        <p:spPr>
          <a:xfrm>
            <a:off x="3620806" y="7840663"/>
            <a:ext cx="7503795" cy="439737"/>
          </a:xfrm>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154DFAC1-ED3C-CA7A-3ACB-6B8667246208}"/>
              </a:ext>
            </a:extLst>
          </p:cNvPr>
          <p:cNvSpPr>
            <a:spLocks noGrp="1"/>
          </p:cNvSpPr>
          <p:nvPr>
            <p:ph type="sldNum" sz="quarter" idx="12"/>
          </p:nvPr>
        </p:nvSpPr>
        <p:spPr/>
        <p:txBody>
          <a:bodyPr/>
          <a:lstStyle/>
          <a:p>
            <a:fld id="{DAAA5908-AB13-4651-96C8-886DFB14A447}" type="slidenum">
              <a:rPr lang="ta-IN" altLang="en-US" smtClean="0"/>
              <a:pPr/>
              <a:t>12</a:t>
            </a:fld>
            <a:endParaRPr lang="ta-IN" altLang="en-US"/>
          </a:p>
        </p:txBody>
      </p:sp>
      <p:sp>
        <p:nvSpPr>
          <p:cNvPr id="9" name="TextBox 8">
            <a:extLst>
              <a:ext uri="{FF2B5EF4-FFF2-40B4-BE49-F238E27FC236}">
                <a16:creationId xmlns:a16="http://schemas.microsoft.com/office/drawing/2014/main" id="{DB93C9E3-8A9A-27F8-336F-A04D9C323473}"/>
              </a:ext>
            </a:extLst>
          </p:cNvPr>
          <p:cNvSpPr txBox="1"/>
          <p:nvPr/>
        </p:nvSpPr>
        <p:spPr>
          <a:xfrm>
            <a:off x="5732780" y="2039644"/>
            <a:ext cx="7360920" cy="3366563"/>
          </a:xfrm>
          <a:prstGeom prst="rect">
            <a:avLst/>
          </a:prstGeom>
          <a:noFill/>
        </p:spPr>
        <p:txBody>
          <a:bodyPr wrap="square">
            <a:spAutoFit/>
          </a:bodyPr>
          <a:lstStyle/>
          <a:p>
            <a:pPr algn="just">
              <a:lnSpc>
                <a:spcPct val="150000"/>
              </a:lnSpc>
              <a:tabLst>
                <a:tab pos="4559300" algn="l"/>
              </a:tabLst>
            </a:pPr>
            <a:r>
              <a:rPr lang="en-US" sz="1800" dirty="0">
                <a:effectLst/>
                <a:latin typeface="Times New Roman" panose="02020603050405020304" pitchFamily="18" charset="0"/>
                <a:ea typeface="Times New Roman" panose="02020603050405020304" pitchFamily="18" charset="0"/>
              </a:rPr>
              <a:t>The routing protocol improves packet delivery by routing data through reliable nodes, reducing packet loss. Simulations show a decrease in end-to-end delay by selecting optimal paths and avoiding malicious nodes, leading to faster </a:t>
            </a:r>
            <a:r>
              <a:rPr lang="en-US" sz="1800" dirty="0" err="1">
                <a:effectLst/>
                <a:latin typeface="Times New Roman" panose="02020603050405020304" pitchFamily="18" charset="0"/>
                <a:ea typeface="Times New Roman" panose="02020603050405020304" pitchFamily="18" charset="0"/>
              </a:rPr>
              <a:t>communication.Energy</a:t>
            </a:r>
            <a:r>
              <a:rPr lang="en-US" sz="1800" dirty="0">
                <a:effectLst/>
                <a:latin typeface="Times New Roman" panose="02020603050405020304" pitchFamily="18" charset="0"/>
                <a:ea typeface="Times New Roman" panose="02020603050405020304" pitchFamily="18" charset="0"/>
              </a:rPr>
              <a:t> efficiency is enhanced by minimizing redundant transmissions, conserving network resources. The threshold-based malicious node detection effectively isolates harmful nodes, boosting security and preventing attacks. Overall, the protocol outperforms traditional methods in reliability, efficiency, and security for dynamic networks like MANETs..</a:t>
            </a:r>
            <a:endParaRPr lang="en-IN" sz="1800" dirty="0">
              <a:effectLst/>
              <a:latin typeface="Times New Roman" panose="02020603050405020304" pitchFamily="18" charset="0"/>
              <a:ea typeface="Times New Roman" panose="02020603050405020304" pitchFamily="18" charset="0"/>
            </a:endParaRPr>
          </a:p>
        </p:txBody>
      </p:sp>
      <p:sp>
        <p:nvSpPr>
          <p:cNvPr id="8" name="Content Placeholder 7">
            <a:extLst>
              <a:ext uri="{FF2B5EF4-FFF2-40B4-BE49-F238E27FC236}">
                <a16:creationId xmlns:a16="http://schemas.microsoft.com/office/drawing/2014/main" id="{0784AAD7-A031-525C-FFEC-0F774B9362CC}"/>
              </a:ext>
            </a:extLst>
          </p:cNvPr>
          <p:cNvSpPr>
            <a:spLocks noGrp="1"/>
          </p:cNvSpPr>
          <p:nvPr>
            <p:ph idx="1"/>
          </p:nvPr>
        </p:nvSpPr>
        <p:spPr>
          <a:xfrm>
            <a:off x="571500" y="1840230"/>
            <a:ext cx="4840255" cy="5764213"/>
          </a:xfrm>
        </p:spPr>
        <p:txBody>
          <a:bodyPr/>
          <a:lstStyle/>
          <a:p>
            <a:endParaRPr lang="en-US" dirty="0"/>
          </a:p>
        </p:txBody>
      </p:sp>
    </p:spTree>
    <p:extLst>
      <p:ext uri="{BB962C8B-B14F-4D97-AF65-F5344CB8AC3E}">
        <p14:creationId xmlns:p14="http://schemas.microsoft.com/office/powerpoint/2010/main" val="2419116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a:extLst>
              <a:ext uri="{FF2B5EF4-FFF2-40B4-BE49-F238E27FC236}">
                <a16:creationId xmlns:a16="http://schemas.microsoft.com/office/drawing/2014/main" id="{84AF2FEB-2D55-47C8-E06D-02C80D2D3167}"/>
              </a:ext>
            </a:extLst>
          </p:cNvPr>
          <p:cNvSpPr>
            <a:spLocks noGrp="1"/>
          </p:cNvSpPr>
          <p:nvPr>
            <p:ph type="title"/>
          </p:nvPr>
        </p:nvSpPr>
        <p:spPr>
          <a:xfrm>
            <a:off x="617227" y="518516"/>
            <a:ext cx="12920973" cy="1143118"/>
          </a:xfrm>
        </p:spPr>
        <p:txBody>
          <a:bodyPr rtlCol="0">
            <a:normAutofit/>
          </a:bodyPr>
          <a:lstStyle/>
          <a:p>
            <a:pPr defTabSz="782955" eaLnBrk="1" fontAlgn="auto" hangingPunct="1">
              <a:spcAft>
                <a:spcPts val="0"/>
              </a:spcAft>
              <a:defRPr/>
            </a:pPr>
            <a:r>
              <a:rPr lang="en-GB" sz="3600" b="1" dirty="0">
                <a:solidFill>
                  <a:schemeClr val="tx1">
                    <a:lumMod val="75000"/>
                    <a:lumOff val="25000"/>
                  </a:schemeClr>
                </a:solidFill>
              </a:rPr>
              <a:t>C</a:t>
            </a:r>
            <a:r>
              <a:rPr lang="en-IN" sz="3600" b="1" dirty="0">
                <a:solidFill>
                  <a:schemeClr val="tx1">
                    <a:lumMod val="75000"/>
                    <a:lumOff val="25000"/>
                  </a:schemeClr>
                </a:solidFill>
              </a:rPr>
              <a:t>OMPARISON WITH EXISTING SYSTEMS </a:t>
            </a:r>
            <a:endParaRPr lang="en-GB" sz="3600" b="1" dirty="0">
              <a:solidFill>
                <a:schemeClr val="tx1">
                  <a:lumMod val="75000"/>
                  <a:lumOff val="25000"/>
                </a:schemeClr>
              </a:solidFill>
            </a:endParaRPr>
          </a:p>
        </p:txBody>
      </p:sp>
      <p:sp>
        <p:nvSpPr>
          <p:cNvPr id="2" name="Date Placeholder 3">
            <a:extLst>
              <a:ext uri="{FF2B5EF4-FFF2-40B4-BE49-F238E27FC236}">
                <a16:creationId xmlns:a16="http://schemas.microsoft.com/office/drawing/2014/main" id="{BDC065B8-9124-34B1-F889-8FC0BDE922B9}"/>
              </a:ext>
            </a:extLst>
          </p:cNvPr>
          <p:cNvSpPr>
            <a:spLocks noGrp="1" noChangeArrowheads="1"/>
          </p:cNvSpPr>
          <p:nvPr>
            <p:ph type="dt" sz="half" idx="10"/>
          </p:nvPr>
        </p:nvSpPr>
        <p:spPr bwMode="auto"/>
        <p:txBody>
          <a:bodyPr wrap="square" numCol="1" anchorCtr="0" compatLnSpc="1"/>
          <a:lstStyle/>
          <a:p>
            <a:pPr fontAlgn="base">
              <a:spcBef>
                <a:spcPct val="0"/>
              </a:spcBef>
              <a:spcAft>
                <a:spcPct val="0"/>
              </a:spcAft>
              <a:defRPr/>
            </a:pPr>
            <a:r>
              <a:rPr lang="en-US" altLang="en-US"/>
              <a:t>27/11/2024</a:t>
            </a:r>
            <a:endParaRPr lang="en-US" altLang="en-US" dirty="0"/>
          </a:p>
        </p:txBody>
      </p:sp>
      <p:sp>
        <p:nvSpPr>
          <p:cNvPr id="1048623" name="Footer Placeholder 4">
            <a:extLst>
              <a:ext uri="{FF2B5EF4-FFF2-40B4-BE49-F238E27FC236}">
                <a16:creationId xmlns:a16="http://schemas.microsoft.com/office/drawing/2014/main" id="{2166164B-8C1A-BF31-0834-A535AAE1BDBC}"/>
              </a:ext>
            </a:extLst>
          </p:cNvPr>
          <p:cNvSpPr>
            <a:spLocks noGrp="1"/>
          </p:cNvSpPr>
          <p:nvPr>
            <p:ph type="ftr" sz="quarter" idx="11"/>
          </p:nvPr>
        </p:nvSpPr>
        <p:spPr>
          <a:xfrm>
            <a:off x="4325844" y="7839075"/>
            <a:ext cx="6399530" cy="441325"/>
          </a:xfrm>
        </p:spPr>
        <p:txBody>
          <a:bodyPr/>
          <a:lstStyle/>
          <a:p>
            <a:pPr>
              <a:defRPr/>
            </a:pPr>
            <a:r>
              <a:rPr lang="en-US" dirty="0"/>
              <a:t>BATCH ID : 26                                                                         </a:t>
            </a:r>
          </a:p>
        </p:txBody>
      </p:sp>
      <p:sp>
        <p:nvSpPr>
          <p:cNvPr id="13317" name="Slide Number Placeholder 5">
            <a:extLst>
              <a:ext uri="{FF2B5EF4-FFF2-40B4-BE49-F238E27FC236}">
                <a16:creationId xmlns:a16="http://schemas.microsoft.com/office/drawing/2014/main" id="{2D3EC0D9-53F1-5722-A88E-A6DFDF719A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4B5E86E-E397-495A-AE9D-4BD544D3CF08}" type="slidenum">
              <a:rPr lang="ta-IN" altLang="en-US"/>
              <a:pPr/>
              <a:t>13</a:t>
            </a:fld>
            <a:endParaRPr lang="ta-IN" altLang="en-US"/>
          </a:p>
        </p:txBody>
      </p:sp>
      <p:graphicFrame>
        <p:nvGraphicFramePr>
          <p:cNvPr id="4" name="Table 3">
            <a:extLst>
              <a:ext uri="{FF2B5EF4-FFF2-40B4-BE49-F238E27FC236}">
                <a16:creationId xmlns:a16="http://schemas.microsoft.com/office/drawing/2014/main" id="{6356C2A4-CF53-1253-497F-BE5D931D891A}"/>
              </a:ext>
            </a:extLst>
          </p:cNvPr>
          <p:cNvGraphicFramePr>
            <a:graphicFrameLocks noGrp="1"/>
          </p:cNvGraphicFramePr>
          <p:nvPr/>
        </p:nvGraphicFramePr>
        <p:xfrm>
          <a:off x="582613" y="1816100"/>
          <a:ext cx="13499465" cy="5471155"/>
        </p:xfrm>
        <a:graphic>
          <a:graphicData uri="http://schemas.openxmlformats.org/drawingml/2006/table">
            <a:tbl>
              <a:tblPr firstRow="1" bandRow="1">
                <a:tableStyleId>{2D5ABB26-0587-4C30-8999-92F81FD0307C}</a:tableStyleId>
              </a:tblPr>
              <a:tblGrid>
                <a:gridCol w="3441065">
                  <a:extLst>
                    <a:ext uri="{9D8B030D-6E8A-4147-A177-3AD203B41FA5}">
                      <a16:colId xmlns:a16="http://schemas.microsoft.com/office/drawing/2014/main" val="3481545200"/>
                    </a:ext>
                  </a:extLst>
                </a:gridCol>
                <a:gridCol w="4625340">
                  <a:extLst>
                    <a:ext uri="{9D8B030D-6E8A-4147-A177-3AD203B41FA5}">
                      <a16:colId xmlns:a16="http://schemas.microsoft.com/office/drawing/2014/main" val="1367286904"/>
                    </a:ext>
                  </a:extLst>
                </a:gridCol>
                <a:gridCol w="5433060">
                  <a:extLst>
                    <a:ext uri="{9D8B030D-6E8A-4147-A177-3AD203B41FA5}">
                      <a16:colId xmlns:a16="http://schemas.microsoft.com/office/drawing/2014/main" val="2166422379"/>
                    </a:ext>
                  </a:extLst>
                </a:gridCol>
              </a:tblGrid>
              <a:tr h="912494">
                <a:tc>
                  <a:txBody>
                    <a:bodyPr/>
                    <a:lstStyle/>
                    <a:p>
                      <a:pPr>
                        <a:lnSpc>
                          <a:spcPct val="100000"/>
                        </a:lnSpc>
                        <a:spcBef>
                          <a:spcPts val="390"/>
                        </a:spcBef>
                      </a:pPr>
                      <a:endParaRPr sz="2000" dirty="0">
                        <a:latin typeface="Times New Roman"/>
                        <a:cs typeface="Times New Roman"/>
                      </a:endParaRPr>
                    </a:p>
                    <a:p>
                      <a:pPr marL="1050290">
                        <a:lnSpc>
                          <a:spcPct val="100000"/>
                        </a:lnSpc>
                        <a:spcBef>
                          <a:spcPts val="5"/>
                        </a:spcBef>
                      </a:pPr>
                      <a:r>
                        <a:rPr sz="2000" b="1" spc="-10" dirty="0">
                          <a:solidFill>
                            <a:srgbClr val="FFFFFF"/>
                          </a:solidFill>
                          <a:latin typeface="Times New Roman"/>
                          <a:cs typeface="Times New Roman"/>
                        </a:rPr>
                        <a:t>FEATURES</a:t>
                      </a:r>
                      <a:endParaRPr sz="2000" dirty="0">
                        <a:latin typeface="Times New Roman"/>
                        <a:cs typeface="Times New Roman"/>
                      </a:endParaRPr>
                    </a:p>
                  </a:txBody>
                  <a:tcPr marL="0" marR="0" marT="495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45AC1"/>
                    </a:solidFill>
                  </a:tcPr>
                </a:tc>
                <a:tc>
                  <a:txBody>
                    <a:bodyPr/>
                    <a:lstStyle/>
                    <a:p>
                      <a:pPr>
                        <a:lnSpc>
                          <a:spcPct val="100000"/>
                        </a:lnSpc>
                        <a:spcBef>
                          <a:spcPts val="25"/>
                        </a:spcBef>
                      </a:pPr>
                      <a:endParaRPr sz="2000" dirty="0">
                        <a:latin typeface="Times New Roman"/>
                        <a:cs typeface="Times New Roman"/>
                      </a:endParaRPr>
                    </a:p>
                    <a:p>
                      <a:pPr marL="1136015">
                        <a:lnSpc>
                          <a:spcPct val="100000"/>
                        </a:lnSpc>
                        <a:spcBef>
                          <a:spcPts val="5"/>
                        </a:spcBef>
                      </a:pPr>
                      <a:r>
                        <a:rPr sz="2000" b="1" dirty="0">
                          <a:solidFill>
                            <a:srgbClr val="FFFFFF"/>
                          </a:solidFill>
                          <a:latin typeface="Times New Roman"/>
                          <a:cs typeface="Times New Roman"/>
                        </a:rPr>
                        <a:t>EXISTING</a:t>
                      </a:r>
                      <a:r>
                        <a:rPr sz="2000" b="1" spc="-50" dirty="0">
                          <a:solidFill>
                            <a:srgbClr val="FFFFFF"/>
                          </a:solidFill>
                          <a:latin typeface="Times New Roman"/>
                          <a:cs typeface="Times New Roman"/>
                        </a:rPr>
                        <a:t> </a:t>
                      </a:r>
                      <a:r>
                        <a:rPr sz="2000" b="1" spc="-10" dirty="0">
                          <a:solidFill>
                            <a:srgbClr val="FFFFFF"/>
                          </a:solidFill>
                          <a:latin typeface="Times New Roman"/>
                          <a:cs typeface="Times New Roman"/>
                        </a:rPr>
                        <a:t>SYSTEM</a:t>
                      </a:r>
                      <a:endParaRPr sz="2000" dirty="0">
                        <a:latin typeface="Times New Roman"/>
                        <a:cs typeface="Times New Roman"/>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45AC1"/>
                    </a:solidFill>
                  </a:tcPr>
                </a:tc>
                <a:tc>
                  <a:txBody>
                    <a:bodyPr/>
                    <a:lstStyle/>
                    <a:p>
                      <a:pPr>
                        <a:lnSpc>
                          <a:spcPct val="100000"/>
                        </a:lnSpc>
                        <a:spcBef>
                          <a:spcPts val="390"/>
                        </a:spcBef>
                      </a:pPr>
                      <a:endParaRPr sz="2000" dirty="0">
                        <a:latin typeface="Times New Roman"/>
                        <a:cs typeface="Times New Roman"/>
                      </a:endParaRPr>
                    </a:p>
                    <a:p>
                      <a:pPr marL="2540" algn="ctr">
                        <a:lnSpc>
                          <a:spcPct val="100000"/>
                        </a:lnSpc>
                        <a:spcBef>
                          <a:spcPts val="5"/>
                        </a:spcBef>
                      </a:pPr>
                      <a:r>
                        <a:rPr sz="2000" b="1" dirty="0">
                          <a:solidFill>
                            <a:srgbClr val="FFFFFF"/>
                          </a:solidFill>
                          <a:latin typeface="Times New Roman"/>
                          <a:cs typeface="Times New Roman"/>
                        </a:rPr>
                        <a:t>PROPOSED</a:t>
                      </a:r>
                      <a:r>
                        <a:rPr sz="2000" b="1" spc="-45" dirty="0">
                          <a:solidFill>
                            <a:srgbClr val="FFFFFF"/>
                          </a:solidFill>
                          <a:latin typeface="Times New Roman"/>
                          <a:cs typeface="Times New Roman"/>
                        </a:rPr>
                        <a:t> </a:t>
                      </a:r>
                      <a:r>
                        <a:rPr sz="2000" b="1" spc="-10" dirty="0">
                          <a:solidFill>
                            <a:srgbClr val="FFFFFF"/>
                          </a:solidFill>
                          <a:latin typeface="Times New Roman"/>
                          <a:cs typeface="Times New Roman"/>
                        </a:rPr>
                        <a:t>SYSTEM</a:t>
                      </a:r>
                      <a:endParaRPr sz="2000" dirty="0">
                        <a:latin typeface="Times New Roman"/>
                        <a:cs typeface="Times New Roman"/>
                      </a:endParaRPr>
                    </a:p>
                  </a:txBody>
                  <a:tcPr marL="0" marR="0" marT="495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45AC1"/>
                    </a:solidFill>
                  </a:tcPr>
                </a:tc>
                <a:extLst>
                  <a:ext uri="{0D108BD9-81ED-4DB2-BD59-A6C34878D82A}">
                    <a16:rowId xmlns:a16="http://schemas.microsoft.com/office/drawing/2014/main" val="1031796129"/>
                  </a:ext>
                </a:extLst>
              </a:tr>
              <a:tr h="912494">
                <a:tc>
                  <a:txBody>
                    <a:bodyPr/>
                    <a:lstStyle/>
                    <a:p>
                      <a:pPr marL="91440">
                        <a:lnSpc>
                          <a:spcPct val="100000"/>
                        </a:lnSpc>
                        <a:spcBef>
                          <a:spcPts val="310"/>
                        </a:spcBef>
                      </a:pPr>
                      <a:r>
                        <a:rPr sz="1600" b="1" dirty="0">
                          <a:latin typeface="Times New Roman"/>
                          <a:cs typeface="Times New Roman"/>
                        </a:rPr>
                        <a:t>Routing</a:t>
                      </a:r>
                      <a:r>
                        <a:rPr sz="1600" b="1" spc="-30" dirty="0">
                          <a:latin typeface="Times New Roman"/>
                          <a:cs typeface="Times New Roman"/>
                        </a:rPr>
                        <a:t> </a:t>
                      </a:r>
                      <a:r>
                        <a:rPr sz="1600" b="1" spc="-10" dirty="0">
                          <a:latin typeface="Times New Roman"/>
                          <a:cs typeface="Times New Roman"/>
                        </a:rPr>
                        <a:t>Protocol</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D1E9"/>
                    </a:solidFill>
                  </a:tcPr>
                </a:tc>
                <a:tc>
                  <a:txBody>
                    <a:bodyPr/>
                    <a:lstStyle/>
                    <a:p>
                      <a:pPr marL="91440" marR="82550" algn="just">
                        <a:lnSpc>
                          <a:spcPct val="100000"/>
                        </a:lnSpc>
                        <a:spcBef>
                          <a:spcPts val="665"/>
                        </a:spcBef>
                      </a:pPr>
                      <a:r>
                        <a:rPr sz="1600" dirty="0">
                          <a:latin typeface="Times New Roman"/>
                          <a:cs typeface="Times New Roman"/>
                        </a:rPr>
                        <a:t>Traditional</a:t>
                      </a:r>
                      <a:r>
                        <a:rPr sz="1600" spc="30" dirty="0">
                          <a:latin typeface="Times New Roman"/>
                          <a:cs typeface="Times New Roman"/>
                        </a:rPr>
                        <a:t> </a:t>
                      </a:r>
                      <a:r>
                        <a:rPr sz="1600" dirty="0">
                          <a:latin typeface="Times New Roman"/>
                          <a:cs typeface="Times New Roman"/>
                        </a:rPr>
                        <a:t>routing</a:t>
                      </a:r>
                      <a:r>
                        <a:rPr sz="1600" spc="15" dirty="0">
                          <a:latin typeface="Times New Roman"/>
                          <a:cs typeface="Times New Roman"/>
                        </a:rPr>
                        <a:t> </a:t>
                      </a:r>
                      <a:r>
                        <a:rPr sz="1600" dirty="0">
                          <a:latin typeface="Times New Roman"/>
                          <a:cs typeface="Times New Roman"/>
                        </a:rPr>
                        <a:t>protocols,</a:t>
                      </a:r>
                      <a:r>
                        <a:rPr sz="1600" spc="15" dirty="0">
                          <a:latin typeface="Times New Roman"/>
                          <a:cs typeface="Times New Roman"/>
                        </a:rPr>
                        <a:t> </a:t>
                      </a:r>
                      <a:r>
                        <a:rPr sz="1600" dirty="0">
                          <a:latin typeface="Times New Roman"/>
                          <a:cs typeface="Times New Roman"/>
                        </a:rPr>
                        <a:t>such</a:t>
                      </a:r>
                      <a:r>
                        <a:rPr sz="1600" spc="25" dirty="0">
                          <a:latin typeface="Times New Roman"/>
                          <a:cs typeface="Times New Roman"/>
                        </a:rPr>
                        <a:t> </a:t>
                      </a:r>
                      <a:r>
                        <a:rPr sz="1600" dirty="0">
                          <a:latin typeface="Times New Roman"/>
                          <a:cs typeface="Times New Roman"/>
                        </a:rPr>
                        <a:t>as</a:t>
                      </a:r>
                      <a:r>
                        <a:rPr sz="1600" spc="25" dirty="0">
                          <a:latin typeface="Times New Roman"/>
                          <a:cs typeface="Times New Roman"/>
                        </a:rPr>
                        <a:t> </a:t>
                      </a:r>
                      <a:r>
                        <a:rPr sz="1600" dirty="0">
                          <a:latin typeface="Times New Roman"/>
                          <a:cs typeface="Times New Roman"/>
                        </a:rPr>
                        <a:t>AODV</a:t>
                      </a:r>
                      <a:r>
                        <a:rPr sz="1600" spc="-10" dirty="0">
                          <a:latin typeface="Times New Roman"/>
                          <a:cs typeface="Times New Roman"/>
                        </a:rPr>
                        <a:t> </a:t>
                      </a:r>
                      <a:r>
                        <a:rPr sz="1600" dirty="0">
                          <a:latin typeface="Times New Roman"/>
                          <a:cs typeface="Times New Roman"/>
                        </a:rPr>
                        <a:t>(Ad</a:t>
                      </a:r>
                      <a:r>
                        <a:rPr sz="1600" spc="15" dirty="0">
                          <a:latin typeface="Times New Roman"/>
                          <a:cs typeface="Times New Roman"/>
                        </a:rPr>
                        <a:t> </a:t>
                      </a:r>
                      <a:r>
                        <a:rPr sz="1600" spc="-25" dirty="0">
                          <a:latin typeface="Times New Roman"/>
                          <a:cs typeface="Times New Roman"/>
                        </a:rPr>
                        <a:t>hoc </a:t>
                      </a:r>
                      <a:r>
                        <a:rPr sz="1600" spc="-10" dirty="0">
                          <a:latin typeface="Times New Roman"/>
                          <a:cs typeface="Times New Roman"/>
                        </a:rPr>
                        <a:t>On-</a:t>
                      </a:r>
                      <a:r>
                        <a:rPr sz="1600" dirty="0">
                          <a:latin typeface="Times New Roman"/>
                          <a:cs typeface="Times New Roman"/>
                        </a:rPr>
                        <a:t>Demand</a:t>
                      </a:r>
                      <a:r>
                        <a:rPr sz="1600" spc="55" dirty="0">
                          <a:latin typeface="Times New Roman"/>
                          <a:cs typeface="Times New Roman"/>
                        </a:rPr>
                        <a:t>  </a:t>
                      </a:r>
                      <a:r>
                        <a:rPr sz="1600" dirty="0">
                          <a:latin typeface="Times New Roman"/>
                          <a:cs typeface="Times New Roman"/>
                        </a:rPr>
                        <a:t>Distance</a:t>
                      </a:r>
                      <a:r>
                        <a:rPr sz="1600" spc="60" dirty="0">
                          <a:latin typeface="Times New Roman"/>
                          <a:cs typeface="Times New Roman"/>
                        </a:rPr>
                        <a:t>  </a:t>
                      </a:r>
                      <a:r>
                        <a:rPr sz="1600" dirty="0">
                          <a:latin typeface="Times New Roman"/>
                          <a:cs typeface="Times New Roman"/>
                        </a:rPr>
                        <a:t>Vector)</a:t>
                      </a:r>
                      <a:r>
                        <a:rPr sz="1600" spc="55" dirty="0">
                          <a:latin typeface="Times New Roman"/>
                          <a:cs typeface="Times New Roman"/>
                        </a:rPr>
                        <a:t>  </a:t>
                      </a:r>
                      <a:r>
                        <a:rPr sz="1600" dirty="0">
                          <a:latin typeface="Times New Roman"/>
                          <a:cs typeface="Times New Roman"/>
                        </a:rPr>
                        <a:t>and</a:t>
                      </a:r>
                      <a:r>
                        <a:rPr sz="1600" spc="65" dirty="0">
                          <a:latin typeface="Times New Roman"/>
                          <a:cs typeface="Times New Roman"/>
                        </a:rPr>
                        <a:t>  </a:t>
                      </a:r>
                      <a:r>
                        <a:rPr sz="1600" dirty="0">
                          <a:latin typeface="Times New Roman"/>
                          <a:cs typeface="Times New Roman"/>
                        </a:rPr>
                        <a:t>DSR</a:t>
                      </a:r>
                      <a:r>
                        <a:rPr sz="1600" spc="55" dirty="0">
                          <a:latin typeface="Times New Roman"/>
                          <a:cs typeface="Times New Roman"/>
                        </a:rPr>
                        <a:t>  </a:t>
                      </a:r>
                      <a:r>
                        <a:rPr sz="1600" spc="-10" dirty="0">
                          <a:latin typeface="Times New Roman"/>
                          <a:cs typeface="Times New Roman"/>
                        </a:rPr>
                        <a:t>(Dynamic </a:t>
                      </a:r>
                      <a:r>
                        <a:rPr sz="1600" dirty="0">
                          <a:latin typeface="Times New Roman"/>
                          <a:cs typeface="Times New Roman"/>
                        </a:rPr>
                        <a:t>Source</a:t>
                      </a:r>
                      <a:r>
                        <a:rPr sz="1600" spc="-45" dirty="0">
                          <a:latin typeface="Times New Roman"/>
                          <a:cs typeface="Times New Roman"/>
                        </a:rPr>
                        <a:t> </a:t>
                      </a:r>
                      <a:r>
                        <a:rPr sz="1600" dirty="0">
                          <a:latin typeface="Times New Roman"/>
                          <a:cs typeface="Times New Roman"/>
                        </a:rPr>
                        <a:t>Routing),</a:t>
                      </a:r>
                      <a:r>
                        <a:rPr sz="1600" spc="-30" dirty="0">
                          <a:latin typeface="Times New Roman"/>
                          <a:cs typeface="Times New Roman"/>
                        </a:rPr>
                        <a:t> </a:t>
                      </a:r>
                      <a:r>
                        <a:rPr sz="1600" dirty="0">
                          <a:latin typeface="Times New Roman"/>
                          <a:cs typeface="Times New Roman"/>
                        </a:rPr>
                        <a:t>typically used</a:t>
                      </a:r>
                      <a:r>
                        <a:rPr sz="1600" spc="-35" dirty="0">
                          <a:latin typeface="Times New Roman"/>
                          <a:cs typeface="Times New Roman"/>
                        </a:rPr>
                        <a:t> </a:t>
                      </a:r>
                      <a:r>
                        <a:rPr sz="1600" dirty="0">
                          <a:latin typeface="Times New Roman"/>
                          <a:cs typeface="Times New Roman"/>
                        </a:rPr>
                        <a:t>in</a:t>
                      </a:r>
                      <a:r>
                        <a:rPr sz="1600" spc="-25" dirty="0">
                          <a:latin typeface="Times New Roman"/>
                          <a:cs typeface="Times New Roman"/>
                        </a:rPr>
                        <a:t> </a:t>
                      </a:r>
                      <a:r>
                        <a:rPr sz="1600" spc="-10" dirty="0">
                          <a:latin typeface="Times New Roman"/>
                          <a:cs typeface="Times New Roman"/>
                        </a:rPr>
                        <a:t>MANETs.</a:t>
                      </a:r>
                      <a:endParaRPr sz="1600" dirty="0">
                        <a:latin typeface="Times New Roman"/>
                        <a:cs typeface="Times New Roman"/>
                      </a:endParaRPr>
                    </a:p>
                  </a:txBody>
                  <a:tcPr marL="0" marR="0" marT="844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D1E9"/>
                    </a:solidFill>
                  </a:tcPr>
                </a:tc>
                <a:tc>
                  <a:txBody>
                    <a:bodyPr/>
                    <a:lstStyle/>
                    <a:p>
                      <a:pPr marL="92075" marR="83820">
                        <a:lnSpc>
                          <a:spcPct val="100000"/>
                        </a:lnSpc>
                        <a:spcBef>
                          <a:spcPts val="310"/>
                        </a:spcBef>
                        <a:tabLst>
                          <a:tab pos="1651635" algn="l"/>
                          <a:tab pos="2864485" algn="l"/>
                          <a:tab pos="3587115" algn="l"/>
                          <a:tab pos="4163060" algn="l"/>
                          <a:tab pos="5182870" algn="l"/>
                        </a:tabLst>
                      </a:pPr>
                      <a:r>
                        <a:rPr sz="1600" spc="-10" dirty="0">
                          <a:latin typeface="Times New Roman"/>
                          <a:cs typeface="Times New Roman"/>
                        </a:rPr>
                        <a:t>Reputation-</a:t>
                      </a:r>
                      <a:r>
                        <a:rPr sz="1600" spc="-20" dirty="0">
                          <a:latin typeface="Times New Roman"/>
                          <a:cs typeface="Times New Roman"/>
                        </a:rPr>
                        <a:t>based</a:t>
                      </a:r>
                      <a:r>
                        <a:rPr sz="1600" dirty="0">
                          <a:latin typeface="Times New Roman"/>
                          <a:cs typeface="Times New Roman"/>
                        </a:rPr>
                        <a:t>	</a:t>
                      </a:r>
                      <a:r>
                        <a:rPr sz="1600" spc="-10" dirty="0">
                          <a:latin typeface="Times New Roman"/>
                          <a:cs typeface="Times New Roman"/>
                        </a:rPr>
                        <a:t>opportunistic</a:t>
                      </a:r>
                      <a:r>
                        <a:rPr sz="1600" dirty="0">
                          <a:latin typeface="Times New Roman"/>
                          <a:cs typeface="Times New Roman"/>
                        </a:rPr>
                        <a:t>	</a:t>
                      </a:r>
                      <a:r>
                        <a:rPr sz="1600" spc="-10" dirty="0">
                          <a:latin typeface="Times New Roman"/>
                          <a:cs typeface="Times New Roman"/>
                        </a:rPr>
                        <a:t>routing</a:t>
                      </a:r>
                      <a:r>
                        <a:rPr sz="1600" dirty="0">
                          <a:latin typeface="Times New Roman"/>
                          <a:cs typeface="Times New Roman"/>
                        </a:rPr>
                        <a:t>	</a:t>
                      </a:r>
                      <a:r>
                        <a:rPr sz="1600" spc="-10" dirty="0">
                          <a:latin typeface="Times New Roman"/>
                          <a:cs typeface="Times New Roman"/>
                        </a:rPr>
                        <a:t>using</a:t>
                      </a:r>
                      <a:r>
                        <a:rPr sz="1600" dirty="0">
                          <a:latin typeface="Times New Roman"/>
                          <a:cs typeface="Times New Roman"/>
                        </a:rPr>
                        <a:t>	</a:t>
                      </a:r>
                      <a:r>
                        <a:rPr sz="1600" spc="-10" dirty="0">
                          <a:latin typeface="Times New Roman"/>
                          <a:cs typeface="Times New Roman"/>
                        </a:rPr>
                        <a:t>Q-learning</a:t>
                      </a:r>
                      <a:r>
                        <a:rPr sz="1600" dirty="0">
                          <a:latin typeface="Times New Roman"/>
                          <a:cs typeface="Times New Roman"/>
                        </a:rPr>
                        <a:t>	</a:t>
                      </a:r>
                      <a:r>
                        <a:rPr sz="1600" spc="-25" dirty="0">
                          <a:latin typeface="Times New Roman"/>
                          <a:cs typeface="Times New Roman"/>
                        </a:rPr>
                        <a:t>to </a:t>
                      </a:r>
                      <a:r>
                        <a:rPr sz="1600" dirty="0">
                          <a:latin typeface="Times New Roman"/>
                          <a:cs typeface="Times New Roman"/>
                        </a:rPr>
                        <a:t>improve</a:t>
                      </a:r>
                      <a:r>
                        <a:rPr sz="1600" spc="-15" dirty="0">
                          <a:latin typeface="Times New Roman"/>
                          <a:cs typeface="Times New Roman"/>
                        </a:rPr>
                        <a:t> </a:t>
                      </a:r>
                      <a:r>
                        <a:rPr sz="1600" dirty="0">
                          <a:latin typeface="Times New Roman"/>
                          <a:cs typeface="Times New Roman"/>
                        </a:rPr>
                        <a:t>route</a:t>
                      </a:r>
                      <a:r>
                        <a:rPr sz="1600" spc="-40" dirty="0">
                          <a:latin typeface="Times New Roman"/>
                          <a:cs typeface="Times New Roman"/>
                        </a:rPr>
                        <a:t> </a:t>
                      </a:r>
                      <a:r>
                        <a:rPr sz="1600" dirty="0">
                          <a:latin typeface="Times New Roman"/>
                          <a:cs typeface="Times New Roman"/>
                        </a:rPr>
                        <a:t>reliability</a:t>
                      </a:r>
                      <a:r>
                        <a:rPr sz="1600" spc="5" dirty="0">
                          <a:latin typeface="Times New Roman"/>
                          <a:cs typeface="Times New Roman"/>
                        </a:rPr>
                        <a:t> </a:t>
                      </a:r>
                      <a:r>
                        <a:rPr sz="1600" dirty="0">
                          <a:latin typeface="Times New Roman"/>
                          <a:cs typeface="Times New Roman"/>
                        </a:rPr>
                        <a:t>and</a:t>
                      </a:r>
                      <a:r>
                        <a:rPr sz="1600" spc="-50" dirty="0">
                          <a:latin typeface="Times New Roman"/>
                          <a:cs typeface="Times New Roman"/>
                        </a:rPr>
                        <a:t> </a:t>
                      </a:r>
                      <a:r>
                        <a:rPr sz="1600" spc="-10" dirty="0">
                          <a:latin typeface="Times New Roman"/>
                          <a:cs typeface="Times New Roman"/>
                        </a:rPr>
                        <a:t>adaptiveness.</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AD1E9"/>
                    </a:solidFill>
                  </a:tcPr>
                </a:tc>
                <a:extLst>
                  <a:ext uri="{0D108BD9-81ED-4DB2-BD59-A6C34878D82A}">
                    <a16:rowId xmlns:a16="http://schemas.microsoft.com/office/drawing/2014/main" val="203995395"/>
                  </a:ext>
                </a:extLst>
              </a:tr>
              <a:tr h="912494">
                <a:tc>
                  <a:txBody>
                    <a:bodyPr/>
                    <a:lstStyle/>
                    <a:p>
                      <a:pPr marL="91440">
                        <a:lnSpc>
                          <a:spcPct val="100000"/>
                        </a:lnSpc>
                        <a:spcBef>
                          <a:spcPts val="310"/>
                        </a:spcBef>
                      </a:pPr>
                      <a:r>
                        <a:rPr sz="1600" b="1" dirty="0">
                          <a:latin typeface="Times New Roman"/>
                          <a:cs typeface="Times New Roman"/>
                        </a:rPr>
                        <a:t>Malicious</a:t>
                      </a:r>
                      <a:r>
                        <a:rPr sz="1600" b="1" spc="-20" dirty="0">
                          <a:latin typeface="Times New Roman"/>
                          <a:cs typeface="Times New Roman"/>
                        </a:rPr>
                        <a:t> </a:t>
                      </a:r>
                      <a:r>
                        <a:rPr sz="1600" b="1" dirty="0">
                          <a:latin typeface="Times New Roman"/>
                          <a:cs typeface="Times New Roman"/>
                        </a:rPr>
                        <a:t>Node</a:t>
                      </a:r>
                      <a:r>
                        <a:rPr sz="1600" b="1" spc="-45" dirty="0">
                          <a:latin typeface="Times New Roman"/>
                          <a:cs typeface="Times New Roman"/>
                        </a:rPr>
                        <a:t> </a:t>
                      </a:r>
                      <a:r>
                        <a:rPr sz="1600" b="1" spc="-10" dirty="0">
                          <a:latin typeface="Times New Roman"/>
                          <a:cs typeface="Times New Roman"/>
                        </a:rPr>
                        <a:t>Detection</a:t>
                      </a:r>
                      <a:endParaRPr sz="160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EAF4"/>
                    </a:solidFill>
                  </a:tcPr>
                </a:tc>
                <a:tc>
                  <a:txBody>
                    <a:bodyPr/>
                    <a:lstStyle/>
                    <a:p>
                      <a:pPr marL="91440" marR="83185">
                        <a:lnSpc>
                          <a:spcPct val="100000"/>
                        </a:lnSpc>
                        <a:spcBef>
                          <a:spcPts val="310"/>
                        </a:spcBef>
                      </a:pPr>
                      <a:r>
                        <a:rPr sz="1600" dirty="0">
                          <a:latin typeface="Times New Roman"/>
                          <a:cs typeface="Times New Roman"/>
                        </a:rPr>
                        <a:t>Limited</a:t>
                      </a:r>
                      <a:r>
                        <a:rPr sz="1600" spc="130" dirty="0">
                          <a:latin typeface="Times New Roman"/>
                          <a:cs typeface="Times New Roman"/>
                        </a:rPr>
                        <a:t> </a:t>
                      </a:r>
                      <a:r>
                        <a:rPr sz="1600" dirty="0">
                          <a:latin typeface="Times New Roman"/>
                          <a:cs typeface="Times New Roman"/>
                        </a:rPr>
                        <a:t>or</a:t>
                      </a:r>
                      <a:r>
                        <a:rPr sz="1600" spc="120" dirty="0">
                          <a:latin typeface="Times New Roman"/>
                          <a:cs typeface="Times New Roman"/>
                        </a:rPr>
                        <a:t> </a:t>
                      </a:r>
                      <a:r>
                        <a:rPr sz="1600" dirty="0">
                          <a:latin typeface="Times New Roman"/>
                          <a:cs typeface="Times New Roman"/>
                        </a:rPr>
                        <a:t>no</a:t>
                      </a:r>
                      <a:r>
                        <a:rPr sz="1600" spc="150" dirty="0">
                          <a:latin typeface="Times New Roman"/>
                          <a:cs typeface="Times New Roman"/>
                        </a:rPr>
                        <a:t> </a:t>
                      </a:r>
                      <a:r>
                        <a:rPr sz="1600" dirty="0">
                          <a:latin typeface="Times New Roman"/>
                          <a:cs typeface="Times New Roman"/>
                        </a:rPr>
                        <a:t>mechanisms</a:t>
                      </a:r>
                      <a:r>
                        <a:rPr sz="1600" spc="135" dirty="0">
                          <a:latin typeface="Times New Roman"/>
                          <a:cs typeface="Times New Roman"/>
                        </a:rPr>
                        <a:t> </a:t>
                      </a:r>
                      <a:r>
                        <a:rPr sz="1600" dirty="0">
                          <a:latin typeface="Times New Roman"/>
                          <a:cs typeface="Times New Roman"/>
                        </a:rPr>
                        <a:t>to</a:t>
                      </a:r>
                      <a:r>
                        <a:rPr sz="1600" spc="130" dirty="0">
                          <a:latin typeface="Times New Roman"/>
                          <a:cs typeface="Times New Roman"/>
                        </a:rPr>
                        <a:t> </a:t>
                      </a:r>
                      <a:r>
                        <a:rPr sz="1600" dirty="0">
                          <a:latin typeface="Times New Roman"/>
                          <a:cs typeface="Times New Roman"/>
                        </a:rPr>
                        <a:t>detect</a:t>
                      </a:r>
                      <a:r>
                        <a:rPr sz="1600" spc="145" dirty="0">
                          <a:latin typeface="Times New Roman"/>
                          <a:cs typeface="Times New Roman"/>
                        </a:rPr>
                        <a:t> </a:t>
                      </a:r>
                      <a:r>
                        <a:rPr sz="1600" dirty="0">
                          <a:latin typeface="Times New Roman"/>
                          <a:cs typeface="Times New Roman"/>
                        </a:rPr>
                        <a:t>malicious</a:t>
                      </a:r>
                      <a:r>
                        <a:rPr sz="1600" spc="135" dirty="0">
                          <a:latin typeface="Times New Roman"/>
                          <a:cs typeface="Times New Roman"/>
                        </a:rPr>
                        <a:t> </a:t>
                      </a:r>
                      <a:r>
                        <a:rPr sz="1600" spc="-10" dirty="0">
                          <a:latin typeface="Times New Roman"/>
                          <a:cs typeface="Times New Roman"/>
                        </a:rPr>
                        <a:t>nodes </a:t>
                      </a:r>
                      <a:r>
                        <a:rPr sz="1600" dirty="0">
                          <a:latin typeface="Times New Roman"/>
                          <a:cs typeface="Times New Roman"/>
                        </a:rPr>
                        <a:t>effectively;</a:t>
                      </a:r>
                      <a:r>
                        <a:rPr sz="1600" spc="-15" dirty="0">
                          <a:latin typeface="Times New Roman"/>
                          <a:cs typeface="Times New Roman"/>
                        </a:rPr>
                        <a:t> </a:t>
                      </a:r>
                      <a:r>
                        <a:rPr sz="1600" dirty="0">
                          <a:latin typeface="Times New Roman"/>
                          <a:cs typeface="Times New Roman"/>
                        </a:rPr>
                        <a:t>mostly</a:t>
                      </a:r>
                      <a:r>
                        <a:rPr sz="1600" spc="10" dirty="0">
                          <a:latin typeface="Times New Roman"/>
                          <a:cs typeface="Times New Roman"/>
                        </a:rPr>
                        <a:t> </a:t>
                      </a:r>
                      <a:r>
                        <a:rPr sz="1600" dirty="0">
                          <a:latin typeface="Times New Roman"/>
                          <a:cs typeface="Times New Roman"/>
                        </a:rPr>
                        <a:t>relies</a:t>
                      </a:r>
                      <a:r>
                        <a:rPr sz="1600" spc="-10" dirty="0">
                          <a:latin typeface="Times New Roman"/>
                          <a:cs typeface="Times New Roman"/>
                        </a:rPr>
                        <a:t> </a:t>
                      </a:r>
                      <a:r>
                        <a:rPr sz="1600" dirty="0">
                          <a:latin typeface="Times New Roman"/>
                          <a:cs typeface="Times New Roman"/>
                        </a:rPr>
                        <a:t>on</a:t>
                      </a:r>
                      <a:r>
                        <a:rPr sz="1600" spc="-40" dirty="0">
                          <a:latin typeface="Times New Roman"/>
                          <a:cs typeface="Times New Roman"/>
                        </a:rPr>
                        <a:t> </a:t>
                      </a:r>
                      <a:r>
                        <a:rPr sz="1600" spc="-20" dirty="0">
                          <a:latin typeface="Times New Roman"/>
                          <a:cs typeface="Times New Roman"/>
                        </a:rPr>
                        <a:t>pre-</a:t>
                      </a:r>
                      <a:r>
                        <a:rPr sz="1600" dirty="0">
                          <a:latin typeface="Times New Roman"/>
                          <a:cs typeface="Times New Roman"/>
                        </a:rPr>
                        <a:t>set</a:t>
                      </a:r>
                      <a:r>
                        <a:rPr sz="1600" spc="-5" dirty="0">
                          <a:latin typeface="Times New Roman"/>
                          <a:cs typeface="Times New Roman"/>
                        </a:rPr>
                        <a:t> </a:t>
                      </a:r>
                      <a:r>
                        <a:rPr sz="1600" dirty="0">
                          <a:latin typeface="Times New Roman"/>
                          <a:cs typeface="Times New Roman"/>
                        </a:rPr>
                        <a:t>security</a:t>
                      </a:r>
                      <a:r>
                        <a:rPr sz="1600" spc="-15" dirty="0">
                          <a:latin typeface="Times New Roman"/>
                          <a:cs typeface="Times New Roman"/>
                        </a:rPr>
                        <a:t> </a:t>
                      </a:r>
                      <a:r>
                        <a:rPr sz="1600" spc="-10" dirty="0">
                          <a:latin typeface="Times New Roman"/>
                          <a:cs typeface="Times New Roman"/>
                        </a:rPr>
                        <a:t>rules.</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EAF4"/>
                    </a:solidFill>
                  </a:tcPr>
                </a:tc>
                <a:tc>
                  <a:txBody>
                    <a:bodyPr/>
                    <a:lstStyle/>
                    <a:p>
                      <a:pPr marL="92075" marR="83185">
                        <a:lnSpc>
                          <a:spcPct val="100000"/>
                        </a:lnSpc>
                        <a:spcBef>
                          <a:spcPts val="1625"/>
                        </a:spcBef>
                      </a:pPr>
                      <a:r>
                        <a:rPr sz="1600" spc="-20" dirty="0">
                          <a:latin typeface="Times New Roman"/>
                          <a:cs typeface="Times New Roman"/>
                        </a:rPr>
                        <a:t>Q-</a:t>
                      </a:r>
                      <a:r>
                        <a:rPr sz="1600" spc="-10" dirty="0">
                          <a:latin typeface="Times New Roman"/>
                          <a:cs typeface="Times New Roman"/>
                        </a:rPr>
                        <a:t>learning-</a:t>
                      </a:r>
                      <a:r>
                        <a:rPr sz="1600" dirty="0">
                          <a:latin typeface="Times New Roman"/>
                          <a:cs typeface="Times New Roman"/>
                        </a:rPr>
                        <a:t>based</a:t>
                      </a:r>
                      <a:r>
                        <a:rPr sz="1600" spc="480" dirty="0">
                          <a:latin typeface="Times New Roman"/>
                          <a:cs typeface="Times New Roman"/>
                        </a:rPr>
                        <a:t> </a:t>
                      </a:r>
                      <a:r>
                        <a:rPr sz="1600" dirty="0">
                          <a:latin typeface="Times New Roman"/>
                          <a:cs typeface="Times New Roman"/>
                        </a:rPr>
                        <a:t>adaptive</a:t>
                      </a:r>
                      <a:r>
                        <a:rPr sz="1600" spc="480" dirty="0">
                          <a:latin typeface="Times New Roman"/>
                          <a:cs typeface="Times New Roman"/>
                        </a:rPr>
                        <a:t> </a:t>
                      </a:r>
                      <a:r>
                        <a:rPr sz="1600" dirty="0">
                          <a:latin typeface="Times New Roman"/>
                          <a:cs typeface="Times New Roman"/>
                        </a:rPr>
                        <a:t>mechanism</a:t>
                      </a:r>
                      <a:r>
                        <a:rPr sz="1600" spc="465" dirty="0">
                          <a:latin typeface="Times New Roman"/>
                          <a:cs typeface="Times New Roman"/>
                        </a:rPr>
                        <a:t> </a:t>
                      </a:r>
                      <a:r>
                        <a:rPr sz="1600" dirty="0">
                          <a:latin typeface="Times New Roman"/>
                          <a:cs typeface="Times New Roman"/>
                        </a:rPr>
                        <a:t>to</a:t>
                      </a:r>
                      <a:r>
                        <a:rPr sz="1600" spc="459" dirty="0">
                          <a:latin typeface="Times New Roman"/>
                          <a:cs typeface="Times New Roman"/>
                        </a:rPr>
                        <a:t> </a:t>
                      </a:r>
                      <a:r>
                        <a:rPr sz="1600" dirty="0">
                          <a:latin typeface="Times New Roman"/>
                          <a:cs typeface="Times New Roman"/>
                        </a:rPr>
                        <a:t>identify</a:t>
                      </a:r>
                      <a:r>
                        <a:rPr sz="1600" spc="459" dirty="0">
                          <a:latin typeface="Times New Roman"/>
                          <a:cs typeface="Times New Roman"/>
                        </a:rPr>
                        <a:t> </a:t>
                      </a:r>
                      <a:r>
                        <a:rPr sz="1600" dirty="0">
                          <a:latin typeface="Times New Roman"/>
                          <a:cs typeface="Times New Roman"/>
                        </a:rPr>
                        <a:t>and</a:t>
                      </a:r>
                      <a:r>
                        <a:rPr sz="1600" spc="465" dirty="0">
                          <a:latin typeface="Times New Roman"/>
                          <a:cs typeface="Times New Roman"/>
                        </a:rPr>
                        <a:t> </a:t>
                      </a:r>
                      <a:r>
                        <a:rPr sz="1600" spc="-10" dirty="0">
                          <a:latin typeface="Times New Roman"/>
                          <a:cs typeface="Times New Roman"/>
                        </a:rPr>
                        <a:t>avoid </a:t>
                      </a:r>
                      <a:r>
                        <a:rPr sz="1600" dirty="0">
                          <a:latin typeface="Times New Roman"/>
                          <a:cs typeface="Times New Roman"/>
                        </a:rPr>
                        <a:t>malicious</a:t>
                      </a:r>
                      <a:r>
                        <a:rPr sz="1600" spc="5" dirty="0">
                          <a:latin typeface="Times New Roman"/>
                          <a:cs typeface="Times New Roman"/>
                        </a:rPr>
                        <a:t> </a:t>
                      </a:r>
                      <a:r>
                        <a:rPr sz="1600" dirty="0">
                          <a:latin typeface="Times New Roman"/>
                          <a:cs typeface="Times New Roman"/>
                        </a:rPr>
                        <a:t>nodes</a:t>
                      </a:r>
                      <a:r>
                        <a:rPr sz="1600" spc="-40" dirty="0">
                          <a:latin typeface="Times New Roman"/>
                          <a:cs typeface="Times New Roman"/>
                        </a:rPr>
                        <a:t> </a:t>
                      </a:r>
                      <a:r>
                        <a:rPr sz="1600" dirty="0">
                          <a:latin typeface="Times New Roman"/>
                          <a:cs typeface="Times New Roman"/>
                        </a:rPr>
                        <a:t>based</a:t>
                      </a:r>
                      <a:r>
                        <a:rPr sz="1600" spc="-45" dirty="0">
                          <a:latin typeface="Times New Roman"/>
                          <a:cs typeface="Times New Roman"/>
                        </a:rPr>
                        <a:t> </a:t>
                      </a:r>
                      <a:r>
                        <a:rPr sz="1600" dirty="0">
                          <a:latin typeface="Times New Roman"/>
                          <a:cs typeface="Times New Roman"/>
                        </a:rPr>
                        <a:t>on</a:t>
                      </a:r>
                      <a:r>
                        <a:rPr sz="1600" spc="-45" dirty="0">
                          <a:latin typeface="Times New Roman"/>
                          <a:cs typeface="Times New Roman"/>
                        </a:rPr>
                        <a:t> </a:t>
                      </a:r>
                      <a:r>
                        <a:rPr sz="1600" dirty="0">
                          <a:latin typeface="Times New Roman"/>
                          <a:cs typeface="Times New Roman"/>
                        </a:rPr>
                        <a:t>reputation</a:t>
                      </a:r>
                      <a:r>
                        <a:rPr sz="1600" spc="-20" dirty="0">
                          <a:latin typeface="Times New Roman"/>
                          <a:cs typeface="Times New Roman"/>
                        </a:rPr>
                        <a:t> </a:t>
                      </a:r>
                      <a:r>
                        <a:rPr sz="1600" spc="-10" dirty="0">
                          <a:latin typeface="Times New Roman"/>
                          <a:cs typeface="Times New Roman"/>
                        </a:rPr>
                        <a:t>scores.</a:t>
                      </a:r>
                      <a:endParaRPr sz="1600" dirty="0">
                        <a:latin typeface="Times New Roman"/>
                        <a:cs typeface="Times New Roman"/>
                      </a:endParaRPr>
                    </a:p>
                  </a:txBody>
                  <a:tcPr marL="0" marR="0" marT="206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EAF4"/>
                    </a:solidFill>
                  </a:tcPr>
                </a:tc>
                <a:extLst>
                  <a:ext uri="{0D108BD9-81ED-4DB2-BD59-A6C34878D82A}">
                    <a16:rowId xmlns:a16="http://schemas.microsoft.com/office/drawing/2014/main" val="4154170517"/>
                  </a:ext>
                </a:extLst>
              </a:tr>
              <a:tr h="908685">
                <a:tc>
                  <a:txBody>
                    <a:bodyPr/>
                    <a:lstStyle/>
                    <a:p>
                      <a:pPr marL="91440">
                        <a:lnSpc>
                          <a:spcPct val="100000"/>
                        </a:lnSpc>
                        <a:spcBef>
                          <a:spcPts val="310"/>
                        </a:spcBef>
                      </a:pPr>
                      <a:r>
                        <a:rPr sz="1600" b="1" dirty="0">
                          <a:latin typeface="Times New Roman"/>
                          <a:cs typeface="Times New Roman"/>
                        </a:rPr>
                        <a:t>Learning</a:t>
                      </a:r>
                      <a:r>
                        <a:rPr sz="1600" b="1" spc="-60" dirty="0">
                          <a:latin typeface="Times New Roman"/>
                          <a:cs typeface="Times New Roman"/>
                        </a:rPr>
                        <a:t> </a:t>
                      </a:r>
                      <a:r>
                        <a:rPr sz="1600" b="1" spc="-10" dirty="0">
                          <a:latin typeface="Times New Roman"/>
                          <a:cs typeface="Times New Roman"/>
                        </a:rPr>
                        <a:t>Mechanism</a:t>
                      </a:r>
                      <a:endParaRPr sz="160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D1E9"/>
                    </a:solidFill>
                  </a:tcPr>
                </a:tc>
                <a:tc>
                  <a:txBody>
                    <a:bodyPr/>
                    <a:lstStyle/>
                    <a:p>
                      <a:pPr marL="91440" marR="83185">
                        <a:lnSpc>
                          <a:spcPct val="100000"/>
                        </a:lnSpc>
                        <a:spcBef>
                          <a:spcPts val="310"/>
                        </a:spcBef>
                      </a:pPr>
                      <a:r>
                        <a:rPr sz="1600" dirty="0">
                          <a:latin typeface="Times New Roman"/>
                          <a:cs typeface="Times New Roman"/>
                        </a:rPr>
                        <a:t>No</a:t>
                      </a:r>
                      <a:r>
                        <a:rPr sz="1600" spc="260" dirty="0">
                          <a:latin typeface="Times New Roman"/>
                          <a:cs typeface="Times New Roman"/>
                        </a:rPr>
                        <a:t> </a:t>
                      </a:r>
                      <a:r>
                        <a:rPr sz="1600" dirty="0">
                          <a:latin typeface="Times New Roman"/>
                          <a:cs typeface="Times New Roman"/>
                        </a:rPr>
                        <a:t>learning</a:t>
                      </a:r>
                      <a:r>
                        <a:rPr sz="1600" spc="265" dirty="0">
                          <a:latin typeface="Times New Roman"/>
                          <a:cs typeface="Times New Roman"/>
                        </a:rPr>
                        <a:t> </a:t>
                      </a:r>
                      <a:r>
                        <a:rPr sz="1600" dirty="0">
                          <a:latin typeface="Times New Roman"/>
                          <a:cs typeface="Times New Roman"/>
                        </a:rPr>
                        <a:t>component;</a:t>
                      </a:r>
                      <a:r>
                        <a:rPr sz="1600" spc="260" dirty="0">
                          <a:latin typeface="Times New Roman"/>
                          <a:cs typeface="Times New Roman"/>
                        </a:rPr>
                        <a:t> </a:t>
                      </a:r>
                      <a:r>
                        <a:rPr sz="1600" dirty="0">
                          <a:latin typeface="Times New Roman"/>
                          <a:cs typeface="Times New Roman"/>
                        </a:rPr>
                        <a:t>traditional</a:t>
                      </a:r>
                      <a:r>
                        <a:rPr sz="1600" spc="275" dirty="0">
                          <a:latin typeface="Times New Roman"/>
                          <a:cs typeface="Times New Roman"/>
                        </a:rPr>
                        <a:t> </a:t>
                      </a:r>
                      <a:r>
                        <a:rPr sz="1600" dirty="0">
                          <a:latin typeface="Times New Roman"/>
                          <a:cs typeface="Times New Roman"/>
                        </a:rPr>
                        <a:t>routing</a:t>
                      </a:r>
                      <a:r>
                        <a:rPr sz="1600" spc="290" dirty="0">
                          <a:latin typeface="Times New Roman"/>
                          <a:cs typeface="Times New Roman"/>
                        </a:rPr>
                        <a:t> </a:t>
                      </a:r>
                      <a:r>
                        <a:rPr sz="1600" spc="-10" dirty="0">
                          <a:latin typeface="Times New Roman"/>
                          <a:cs typeface="Times New Roman"/>
                        </a:rPr>
                        <a:t>methods </a:t>
                      </a:r>
                      <a:r>
                        <a:rPr sz="1600" dirty="0">
                          <a:latin typeface="Times New Roman"/>
                          <a:cs typeface="Times New Roman"/>
                        </a:rPr>
                        <a:t>don't</a:t>
                      </a:r>
                      <a:r>
                        <a:rPr sz="1600" spc="-30" dirty="0">
                          <a:latin typeface="Times New Roman"/>
                          <a:cs typeface="Times New Roman"/>
                        </a:rPr>
                        <a:t> </a:t>
                      </a:r>
                      <a:r>
                        <a:rPr sz="1600" dirty="0">
                          <a:latin typeface="Times New Roman"/>
                          <a:cs typeface="Times New Roman"/>
                        </a:rPr>
                        <a:t>adapt</a:t>
                      </a:r>
                      <a:r>
                        <a:rPr sz="1600" spc="-20" dirty="0">
                          <a:latin typeface="Times New Roman"/>
                          <a:cs typeface="Times New Roman"/>
                        </a:rPr>
                        <a:t> </a:t>
                      </a:r>
                      <a:r>
                        <a:rPr sz="1600" dirty="0">
                          <a:latin typeface="Times New Roman"/>
                          <a:cs typeface="Times New Roman"/>
                        </a:rPr>
                        <a:t>based</a:t>
                      </a:r>
                      <a:r>
                        <a:rPr sz="1600" spc="-25" dirty="0">
                          <a:latin typeface="Times New Roman"/>
                          <a:cs typeface="Times New Roman"/>
                        </a:rPr>
                        <a:t> </a:t>
                      </a:r>
                      <a:r>
                        <a:rPr sz="1600" dirty="0">
                          <a:latin typeface="Times New Roman"/>
                          <a:cs typeface="Times New Roman"/>
                        </a:rPr>
                        <a:t>on</a:t>
                      </a:r>
                      <a:r>
                        <a:rPr sz="1600" spc="-30" dirty="0">
                          <a:latin typeface="Times New Roman"/>
                          <a:cs typeface="Times New Roman"/>
                        </a:rPr>
                        <a:t> </a:t>
                      </a:r>
                      <a:r>
                        <a:rPr sz="1600" dirty="0">
                          <a:latin typeface="Times New Roman"/>
                          <a:cs typeface="Times New Roman"/>
                        </a:rPr>
                        <a:t>past</a:t>
                      </a:r>
                      <a:r>
                        <a:rPr sz="1600" spc="-15" dirty="0">
                          <a:latin typeface="Times New Roman"/>
                          <a:cs typeface="Times New Roman"/>
                        </a:rPr>
                        <a:t> </a:t>
                      </a:r>
                      <a:r>
                        <a:rPr sz="1600" spc="-10" dirty="0">
                          <a:latin typeface="Times New Roman"/>
                          <a:cs typeface="Times New Roman"/>
                        </a:rPr>
                        <a:t>experiences.</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D1E9"/>
                    </a:solidFill>
                  </a:tcPr>
                </a:tc>
                <a:tc>
                  <a:txBody>
                    <a:bodyPr/>
                    <a:lstStyle/>
                    <a:p>
                      <a:pPr marL="92075" marR="84455">
                        <a:lnSpc>
                          <a:spcPct val="100000"/>
                        </a:lnSpc>
                        <a:spcBef>
                          <a:spcPts val="310"/>
                        </a:spcBef>
                        <a:tabLst>
                          <a:tab pos="633095" algn="l"/>
                          <a:tab pos="1663700" algn="l"/>
                          <a:tab pos="1968500" algn="l"/>
                          <a:tab pos="3123565" algn="l"/>
                          <a:tab pos="3678554" algn="l"/>
                          <a:tab pos="4119245" algn="l"/>
                          <a:tab pos="4752975" algn="l"/>
                        </a:tabLst>
                      </a:pPr>
                      <a:r>
                        <a:rPr sz="1600" spc="-20" dirty="0">
                          <a:latin typeface="Times New Roman"/>
                          <a:cs typeface="Times New Roman"/>
                        </a:rPr>
                        <a:t>Uses</a:t>
                      </a:r>
                      <a:r>
                        <a:rPr sz="1600" dirty="0">
                          <a:latin typeface="Times New Roman"/>
                          <a:cs typeface="Times New Roman"/>
                        </a:rPr>
                        <a:t>	</a:t>
                      </a:r>
                      <a:r>
                        <a:rPr sz="1600" spc="-10" dirty="0">
                          <a:latin typeface="Times New Roman"/>
                          <a:cs typeface="Times New Roman"/>
                        </a:rPr>
                        <a:t>Q-learning</a:t>
                      </a:r>
                      <a:r>
                        <a:rPr sz="1600" dirty="0">
                          <a:latin typeface="Times New Roman"/>
                          <a:cs typeface="Times New Roman"/>
                        </a:rPr>
                        <a:t>	</a:t>
                      </a:r>
                      <a:r>
                        <a:rPr sz="1600" spc="-25" dirty="0">
                          <a:latin typeface="Times New Roman"/>
                          <a:cs typeface="Times New Roman"/>
                        </a:rPr>
                        <a:t>to</a:t>
                      </a:r>
                      <a:r>
                        <a:rPr sz="1600" dirty="0">
                          <a:latin typeface="Times New Roman"/>
                          <a:cs typeface="Times New Roman"/>
                        </a:rPr>
                        <a:t>	</a:t>
                      </a:r>
                      <a:r>
                        <a:rPr sz="1600" spc="-10" dirty="0">
                          <a:latin typeface="Times New Roman"/>
                          <a:cs typeface="Times New Roman"/>
                        </a:rPr>
                        <a:t>dynamically</a:t>
                      </a:r>
                      <a:r>
                        <a:rPr sz="1600" dirty="0">
                          <a:latin typeface="Times New Roman"/>
                          <a:cs typeface="Times New Roman"/>
                        </a:rPr>
                        <a:t>	</a:t>
                      </a:r>
                      <a:r>
                        <a:rPr sz="1600" spc="-10" dirty="0">
                          <a:latin typeface="Times New Roman"/>
                          <a:cs typeface="Times New Roman"/>
                        </a:rPr>
                        <a:t>learn</a:t>
                      </a:r>
                      <a:r>
                        <a:rPr sz="1600" dirty="0">
                          <a:latin typeface="Times New Roman"/>
                          <a:cs typeface="Times New Roman"/>
                        </a:rPr>
                        <a:t>	</a:t>
                      </a:r>
                      <a:r>
                        <a:rPr sz="1600" spc="-25" dirty="0">
                          <a:latin typeface="Times New Roman"/>
                          <a:cs typeface="Times New Roman"/>
                        </a:rPr>
                        <a:t>and</a:t>
                      </a:r>
                      <a:r>
                        <a:rPr sz="1600" dirty="0">
                          <a:latin typeface="Times New Roman"/>
                          <a:cs typeface="Times New Roman"/>
                        </a:rPr>
                        <a:t>	</a:t>
                      </a:r>
                      <a:r>
                        <a:rPr sz="1600" spc="-10" dirty="0">
                          <a:latin typeface="Times New Roman"/>
                          <a:cs typeface="Times New Roman"/>
                        </a:rPr>
                        <a:t>adjust</a:t>
                      </a:r>
                      <a:r>
                        <a:rPr sz="1600" dirty="0">
                          <a:latin typeface="Times New Roman"/>
                          <a:cs typeface="Times New Roman"/>
                        </a:rPr>
                        <a:t>	</a:t>
                      </a:r>
                      <a:r>
                        <a:rPr sz="1600" spc="-10" dirty="0">
                          <a:latin typeface="Times New Roman"/>
                          <a:cs typeface="Times New Roman"/>
                        </a:rPr>
                        <a:t>routing </a:t>
                      </a:r>
                      <a:r>
                        <a:rPr sz="1600" dirty="0">
                          <a:latin typeface="Times New Roman"/>
                          <a:cs typeface="Times New Roman"/>
                        </a:rPr>
                        <a:t>decisions</a:t>
                      </a:r>
                      <a:r>
                        <a:rPr sz="1600" spc="-20" dirty="0">
                          <a:latin typeface="Times New Roman"/>
                          <a:cs typeface="Times New Roman"/>
                        </a:rPr>
                        <a:t> </a:t>
                      </a:r>
                      <a:r>
                        <a:rPr sz="1600" dirty="0">
                          <a:latin typeface="Times New Roman"/>
                          <a:cs typeface="Times New Roman"/>
                        </a:rPr>
                        <a:t>based</a:t>
                      </a:r>
                      <a:r>
                        <a:rPr sz="1600" spc="-15" dirty="0">
                          <a:latin typeface="Times New Roman"/>
                          <a:cs typeface="Times New Roman"/>
                        </a:rPr>
                        <a:t> </a:t>
                      </a:r>
                      <a:r>
                        <a:rPr sz="1600" dirty="0">
                          <a:latin typeface="Times New Roman"/>
                          <a:cs typeface="Times New Roman"/>
                        </a:rPr>
                        <a:t>on</a:t>
                      </a:r>
                      <a:r>
                        <a:rPr sz="1600" spc="-45" dirty="0">
                          <a:latin typeface="Times New Roman"/>
                          <a:cs typeface="Times New Roman"/>
                        </a:rPr>
                        <a:t> </a:t>
                      </a:r>
                      <a:r>
                        <a:rPr sz="1600" dirty="0">
                          <a:latin typeface="Times New Roman"/>
                          <a:cs typeface="Times New Roman"/>
                        </a:rPr>
                        <a:t>node</a:t>
                      </a:r>
                      <a:r>
                        <a:rPr sz="1600" spc="-40" dirty="0">
                          <a:latin typeface="Times New Roman"/>
                          <a:cs typeface="Times New Roman"/>
                        </a:rPr>
                        <a:t> </a:t>
                      </a:r>
                      <a:r>
                        <a:rPr sz="1600" dirty="0">
                          <a:latin typeface="Times New Roman"/>
                          <a:cs typeface="Times New Roman"/>
                        </a:rPr>
                        <a:t>behavior</a:t>
                      </a:r>
                      <a:r>
                        <a:rPr sz="1600" spc="-20" dirty="0">
                          <a:latin typeface="Times New Roman"/>
                          <a:cs typeface="Times New Roman"/>
                        </a:rPr>
                        <a:t> </a:t>
                      </a:r>
                      <a:r>
                        <a:rPr sz="1600" dirty="0">
                          <a:latin typeface="Times New Roman"/>
                          <a:cs typeface="Times New Roman"/>
                        </a:rPr>
                        <a:t>and</a:t>
                      </a:r>
                      <a:r>
                        <a:rPr sz="1600" spc="-35" dirty="0">
                          <a:latin typeface="Times New Roman"/>
                          <a:cs typeface="Times New Roman"/>
                        </a:rPr>
                        <a:t> </a:t>
                      </a:r>
                      <a:r>
                        <a:rPr sz="1600" spc="-10" dirty="0">
                          <a:latin typeface="Times New Roman"/>
                          <a:cs typeface="Times New Roman"/>
                        </a:rPr>
                        <a:t>reliability.</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D1E9"/>
                    </a:solidFill>
                  </a:tcPr>
                </a:tc>
                <a:extLst>
                  <a:ext uri="{0D108BD9-81ED-4DB2-BD59-A6C34878D82A}">
                    <a16:rowId xmlns:a16="http://schemas.microsoft.com/office/drawing/2014/main" val="3041201499"/>
                  </a:ext>
                </a:extLst>
              </a:tr>
              <a:tr h="912494">
                <a:tc>
                  <a:txBody>
                    <a:bodyPr/>
                    <a:lstStyle/>
                    <a:p>
                      <a:pPr marL="91440">
                        <a:lnSpc>
                          <a:spcPct val="100000"/>
                        </a:lnSpc>
                        <a:spcBef>
                          <a:spcPts val="310"/>
                        </a:spcBef>
                      </a:pPr>
                      <a:r>
                        <a:rPr sz="1600" b="1" dirty="0">
                          <a:latin typeface="Times New Roman"/>
                          <a:cs typeface="Times New Roman"/>
                        </a:rPr>
                        <a:t>Reputation</a:t>
                      </a:r>
                      <a:r>
                        <a:rPr sz="1600" b="1" spc="-35" dirty="0">
                          <a:latin typeface="Times New Roman"/>
                          <a:cs typeface="Times New Roman"/>
                        </a:rPr>
                        <a:t> </a:t>
                      </a:r>
                      <a:r>
                        <a:rPr sz="1600" b="1" spc="-10" dirty="0">
                          <a:latin typeface="Times New Roman"/>
                          <a:cs typeface="Times New Roman"/>
                        </a:rPr>
                        <a:t>Management</a:t>
                      </a:r>
                      <a:endParaRPr sz="160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EAF4"/>
                    </a:solidFill>
                  </a:tcPr>
                </a:tc>
                <a:tc>
                  <a:txBody>
                    <a:bodyPr/>
                    <a:lstStyle/>
                    <a:p>
                      <a:pPr marL="91440">
                        <a:lnSpc>
                          <a:spcPct val="100000"/>
                        </a:lnSpc>
                        <a:spcBef>
                          <a:spcPts val="310"/>
                        </a:spcBef>
                      </a:pPr>
                      <a:r>
                        <a:rPr sz="1600" dirty="0">
                          <a:latin typeface="Times New Roman"/>
                          <a:cs typeface="Times New Roman"/>
                        </a:rPr>
                        <a:t>Basic</a:t>
                      </a:r>
                      <a:r>
                        <a:rPr sz="1600" spc="55" dirty="0">
                          <a:latin typeface="Times New Roman"/>
                          <a:cs typeface="Times New Roman"/>
                        </a:rPr>
                        <a:t> </a:t>
                      </a:r>
                      <a:r>
                        <a:rPr sz="1600" dirty="0">
                          <a:latin typeface="Times New Roman"/>
                          <a:cs typeface="Times New Roman"/>
                        </a:rPr>
                        <a:t>or</a:t>
                      </a:r>
                      <a:r>
                        <a:rPr sz="1600" spc="50" dirty="0">
                          <a:latin typeface="Times New Roman"/>
                          <a:cs typeface="Times New Roman"/>
                        </a:rPr>
                        <a:t> </a:t>
                      </a:r>
                      <a:r>
                        <a:rPr sz="1600" dirty="0">
                          <a:latin typeface="Times New Roman"/>
                          <a:cs typeface="Times New Roman"/>
                        </a:rPr>
                        <a:t>no</a:t>
                      </a:r>
                      <a:r>
                        <a:rPr sz="1600" spc="60" dirty="0">
                          <a:latin typeface="Times New Roman"/>
                          <a:cs typeface="Times New Roman"/>
                        </a:rPr>
                        <a:t> </a:t>
                      </a:r>
                      <a:r>
                        <a:rPr sz="1600" dirty="0">
                          <a:latin typeface="Times New Roman"/>
                          <a:cs typeface="Times New Roman"/>
                        </a:rPr>
                        <a:t>reputation</a:t>
                      </a:r>
                      <a:r>
                        <a:rPr sz="1600" spc="75" dirty="0">
                          <a:latin typeface="Times New Roman"/>
                          <a:cs typeface="Times New Roman"/>
                        </a:rPr>
                        <a:t> </a:t>
                      </a:r>
                      <a:r>
                        <a:rPr sz="1600" dirty="0">
                          <a:latin typeface="Times New Roman"/>
                          <a:cs typeface="Times New Roman"/>
                        </a:rPr>
                        <a:t>management,</a:t>
                      </a:r>
                      <a:r>
                        <a:rPr sz="1600" spc="70" dirty="0">
                          <a:latin typeface="Times New Roman"/>
                          <a:cs typeface="Times New Roman"/>
                        </a:rPr>
                        <a:t> </a:t>
                      </a:r>
                      <a:r>
                        <a:rPr sz="1600" dirty="0">
                          <a:latin typeface="Times New Roman"/>
                          <a:cs typeface="Times New Roman"/>
                        </a:rPr>
                        <a:t>potentially</a:t>
                      </a:r>
                      <a:r>
                        <a:rPr sz="1600" spc="60" dirty="0">
                          <a:latin typeface="Times New Roman"/>
                          <a:cs typeface="Times New Roman"/>
                        </a:rPr>
                        <a:t> </a:t>
                      </a:r>
                      <a:r>
                        <a:rPr sz="1600" spc="-10" dirty="0">
                          <a:latin typeface="Times New Roman"/>
                          <a:cs typeface="Times New Roman"/>
                        </a:rPr>
                        <a:t>using</a:t>
                      </a:r>
                      <a:endParaRPr sz="1600" dirty="0">
                        <a:latin typeface="Times New Roman"/>
                        <a:cs typeface="Times New Roman"/>
                      </a:endParaRPr>
                    </a:p>
                    <a:p>
                      <a:pPr marL="91440">
                        <a:lnSpc>
                          <a:spcPct val="100000"/>
                        </a:lnSpc>
                        <a:spcBef>
                          <a:spcPts val="5"/>
                        </a:spcBef>
                      </a:pPr>
                      <a:r>
                        <a:rPr sz="1600" dirty="0">
                          <a:latin typeface="Times New Roman"/>
                          <a:cs typeface="Times New Roman"/>
                        </a:rPr>
                        <a:t>static trust</a:t>
                      </a:r>
                      <a:r>
                        <a:rPr sz="1600" spc="-15" dirty="0">
                          <a:latin typeface="Times New Roman"/>
                          <a:cs typeface="Times New Roman"/>
                        </a:rPr>
                        <a:t> </a:t>
                      </a:r>
                      <a:r>
                        <a:rPr sz="1600" dirty="0">
                          <a:latin typeface="Times New Roman"/>
                          <a:cs typeface="Times New Roman"/>
                        </a:rPr>
                        <a:t>values</a:t>
                      </a:r>
                      <a:r>
                        <a:rPr sz="1600" spc="-15" dirty="0">
                          <a:latin typeface="Times New Roman"/>
                          <a:cs typeface="Times New Roman"/>
                        </a:rPr>
                        <a:t> </a:t>
                      </a:r>
                      <a:r>
                        <a:rPr sz="1600" dirty="0">
                          <a:latin typeface="Times New Roman"/>
                          <a:cs typeface="Times New Roman"/>
                        </a:rPr>
                        <a:t>if</a:t>
                      </a:r>
                      <a:r>
                        <a:rPr sz="1600" spc="-30" dirty="0">
                          <a:latin typeface="Times New Roman"/>
                          <a:cs typeface="Times New Roman"/>
                        </a:rPr>
                        <a:t> </a:t>
                      </a:r>
                      <a:r>
                        <a:rPr sz="1600" spc="-20" dirty="0">
                          <a:latin typeface="Times New Roman"/>
                          <a:cs typeface="Times New Roman"/>
                        </a:rPr>
                        <a:t>any.</a:t>
                      </a:r>
                      <a:endParaRPr sz="16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EAF4"/>
                    </a:solidFill>
                  </a:tcPr>
                </a:tc>
                <a:tc>
                  <a:txBody>
                    <a:bodyPr/>
                    <a:lstStyle/>
                    <a:p>
                      <a:pPr marL="92075" marR="83820">
                        <a:lnSpc>
                          <a:spcPct val="100000"/>
                        </a:lnSpc>
                        <a:spcBef>
                          <a:spcPts val="1630"/>
                        </a:spcBef>
                      </a:pPr>
                      <a:r>
                        <a:rPr sz="1600" dirty="0">
                          <a:latin typeface="Times New Roman"/>
                          <a:cs typeface="Times New Roman"/>
                        </a:rPr>
                        <a:t>A</a:t>
                      </a:r>
                      <a:r>
                        <a:rPr sz="1600" spc="-20" dirty="0">
                          <a:latin typeface="Times New Roman"/>
                          <a:cs typeface="Times New Roman"/>
                        </a:rPr>
                        <a:t> </a:t>
                      </a:r>
                      <a:r>
                        <a:rPr sz="1600" dirty="0">
                          <a:latin typeface="Times New Roman"/>
                          <a:cs typeface="Times New Roman"/>
                        </a:rPr>
                        <a:t>reputation</a:t>
                      </a:r>
                      <a:r>
                        <a:rPr sz="1600" spc="80" dirty="0">
                          <a:latin typeface="Times New Roman"/>
                          <a:cs typeface="Times New Roman"/>
                        </a:rPr>
                        <a:t> </a:t>
                      </a:r>
                      <a:r>
                        <a:rPr sz="1600" dirty="0">
                          <a:latin typeface="Times New Roman"/>
                          <a:cs typeface="Times New Roman"/>
                        </a:rPr>
                        <a:t>system</a:t>
                      </a:r>
                      <a:r>
                        <a:rPr sz="1600" spc="75" dirty="0">
                          <a:latin typeface="Times New Roman"/>
                          <a:cs typeface="Times New Roman"/>
                        </a:rPr>
                        <a:t> </a:t>
                      </a:r>
                      <a:r>
                        <a:rPr sz="1600" dirty="0">
                          <a:latin typeface="Times New Roman"/>
                          <a:cs typeface="Times New Roman"/>
                        </a:rPr>
                        <a:t>is</a:t>
                      </a:r>
                      <a:r>
                        <a:rPr sz="1600" spc="80" dirty="0">
                          <a:latin typeface="Times New Roman"/>
                          <a:cs typeface="Times New Roman"/>
                        </a:rPr>
                        <a:t> </a:t>
                      </a:r>
                      <a:r>
                        <a:rPr sz="1600" dirty="0">
                          <a:latin typeface="Times New Roman"/>
                          <a:cs typeface="Times New Roman"/>
                        </a:rPr>
                        <a:t>integrated,</a:t>
                      </a:r>
                      <a:r>
                        <a:rPr sz="1600" spc="80" dirty="0">
                          <a:latin typeface="Times New Roman"/>
                          <a:cs typeface="Times New Roman"/>
                        </a:rPr>
                        <a:t> </a:t>
                      </a:r>
                      <a:r>
                        <a:rPr sz="1600" dirty="0">
                          <a:latin typeface="Times New Roman"/>
                          <a:cs typeface="Times New Roman"/>
                        </a:rPr>
                        <a:t>where</a:t>
                      </a:r>
                      <a:r>
                        <a:rPr sz="1600" spc="75" dirty="0">
                          <a:latin typeface="Times New Roman"/>
                          <a:cs typeface="Times New Roman"/>
                        </a:rPr>
                        <a:t> </a:t>
                      </a:r>
                      <a:r>
                        <a:rPr sz="1600" dirty="0">
                          <a:latin typeface="Times New Roman"/>
                          <a:cs typeface="Times New Roman"/>
                        </a:rPr>
                        <a:t>each</a:t>
                      </a:r>
                      <a:r>
                        <a:rPr sz="1600" spc="85" dirty="0">
                          <a:latin typeface="Times New Roman"/>
                          <a:cs typeface="Times New Roman"/>
                        </a:rPr>
                        <a:t> </a:t>
                      </a:r>
                      <a:r>
                        <a:rPr sz="1600" dirty="0">
                          <a:latin typeface="Times New Roman"/>
                          <a:cs typeface="Times New Roman"/>
                        </a:rPr>
                        <a:t>node's</a:t>
                      </a:r>
                      <a:r>
                        <a:rPr sz="1600" spc="80" dirty="0">
                          <a:latin typeface="Times New Roman"/>
                          <a:cs typeface="Times New Roman"/>
                        </a:rPr>
                        <a:t> </a:t>
                      </a:r>
                      <a:r>
                        <a:rPr sz="1600" spc="-10" dirty="0">
                          <a:latin typeface="Times New Roman"/>
                          <a:cs typeface="Times New Roman"/>
                        </a:rPr>
                        <a:t>reputation </a:t>
                      </a:r>
                      <a:r>
                        <a:rPr sz="1600" dirty="0">
                          <a:latin typeface="Times New Roman"/>
                          <a:cs typeface="Times New Roman"/>
                        </a:rPr>
                        <a:t>is</a:t>
                      </a:r>
                      <a:r>
                        <a:rPr sz="1600" spc="-30" dirty="0">
                          <a:latin typeface="Times New Roman"/>
                          <a:cs typeface="Times New Roman"/>
                        </a:rPr>
                        <a:t> </a:t>
                      </a:r>
                      <a:r>
                        <a:rPr sz="1600" dirty="0">
                          <a:latin typeface="Times New Roman"/>
                          <a:cs typeface="Times New Roman"/>
                        </a:rPr>
                        <a:t>updated</a:t>
                      </a:r>
                      <a:r>
                        <a:rPr sz="1600" spc="-35" dirty="0">
                          <a:latin typeface="Times New Roman"/>
                          <a:cs typeface="Times New Roman"/>
                        </a:rPr>
                        <a:t> </a:t>
                      </a:r>
                      <a:r>
                        <a:rPr sz="1600" dirty="0">
                          <a:latin typeface="Times New Roman"/>
                          <a:cs typeface="Times New Roman"/>
                        </a:rPr>
                        <a:t>based</a:t>
                      </a:r>
                      <a:r>
                        <a:rPr sz="1600" spc="-20" dirty="0">
                          <a:latin typeface="Times New Roman"/>
                          <a:cs typeface="Times New Roman"/>
                        </a:rPr>
                        <a:t> </a:t>
                      </a:r>
                      <a:r>
                        <a:rPr sz="1600" dirty="0">
                          <a:latin typeface="Times New Roman"/>
                          <a:cs typeface="Times New Roman"/>
                        </a:rPr>
                        <a:t>on</a:t>
                      </a:r>
                      <a:r>
                        <a:rPr sz="1600" spc="-45" dirty="0">
                          <a:latin typeface="Times New Roman"/>
                          <a:cs typeface="Times New Roman"/>
                        </a:rPr>
                        <a:t> </a:t>
                      </a:r>
                      <a:r>
                        <a:rPr sz="1600" dirty="0">
                          <a:latin typeface="Times New Roman"/>
                          <a:cs typeface="Times New Roman"/>
                        </a:rPr>
                        <a:t>packet</a:t>
                      </a:r>
                      <a:r>
                        <a:rPr sz="1600" spc="-15" dirty="0">
                          <a:latin typeface="Times New Roman"/>
                          <a:cs typeface="Times New Roman"/>
                        </a:rPr>
                        <a:t> </a:t>
                      </a:r>
                      <a:r>
                        <a:rPr sz="1600" dirty="0">
                          <a:latin typeface="Times New Roman"/>
                          <a:cs typeface="Times New Roman"/>
                        </a:rPr>
                        <a:t>forwarding</a:t>
                      </a:r>
                      <a:r>
                        <a:rPr sz="1600" spc="-20" dirty="0">
                          <a:latin typeface="Times New Roman"/>
                          <a:cs typeface="Times New Roman"/>
                        </a:rPr>
                        <a:t> </a:t>
                      </a:r>
                      <a:r>
                        <a:rPr sz="1600" spc="-10" dirty="0">
                          <a:latin typeface="Times New Roman"/>
                          <a:cs typeface="Times New Roman"/>
                        </a:rPr>
                        <a:t>behavior.</a:t>
                      </a:r>
                      <a:endParaRPr sz="1600" dirty="0">
                        <a:latin typeface="Times New Roman"/>
                        <a:cs typeface="Times New Roman"/>
                      </a:endParaRPr>
                    </a:p>
                  </a:txBody>
                  <a:tcPr marL="0" marR="0" marT="2070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5EAF4"/>
                    </a:solidFill>
                  </a:tcPr>
                </a:tc>
                <a:extLst>
                  <a:ext uri="{0D108BD9-81ED-4DB2-BD59-A6C34878D82A}">
                    <a16:rowId xmlns:a16="http://schemas.microsoft.com/office/drawing/2014/main" val="2503253145"/>
                  </a:ext>
                </a:extLst>
              </a:tr>
              <a:tr h="912494">
                <a:tc>
                  <a:txBody>
                    <a:bodyPr/>
                    <a:lstStyle/>
                    <a:p>
                      <a:pPr marL="91440">
                        <a:lnSpc>
                          <a:spcPct val="100000"/>
                        </a:lnSpc>
                        <a:spcBef>
                          <a:spcPts val="315"/>
                        </a:spcBef>
                      </a:pPr>
                      <a:r>
                        <a:rPr sz="1600" b="1" dirty="0">
                          <a:latin typeface="Times New Roman"/>
                          <a:cs typeface="Times New Roman"/>
                        </a:rPr>
                        <a:t>Response</a:t>
                      </a:r>
                      <a:r>
                        <a:rPr sz="1600" b="1" spc="-45" dirty="0">
                          <a:latin typeface="Times New Roman"/>
                          <a:cs typeface="Times New Roman"/>
                        </a:rPr>
                        <a:t> </a:t>
                      </a:r>
                      <a:r>
                        <a:rPr sz="1600" b="1" spc="-10" dirty="0">
                          <a:latin typeface="Times New Roman"/>
                          <a:cs typeface="Times New Roman"/>
                        </a:rPr>
                        <a:t>to</a:t>
                      </a:r>
                      <a:r>
                        <a:rPr sz="1600" b="1" spc="-90" dirty="0">
                          <a:latin typeface="Times New Roman"/>
                          <a:cs typeface="Times New Roman"/>
                        </a:rPr>
                        <a:t> </a:t>
                      </a:r>
                      <a:r>
                        <a:rPr sz="1600" b="1" spc="-10" dirty="0">
                          <a:latin typeface="Times New Roman"/>
                          <a:cs typeface="Times New Roman"/>
                        </a:rPr>
                        <a:t>Attacks</a:t>
                      </a:r>
                      <a:endParaRPr sz="1600">
                        <a:latin typeface="Times New Roman"/>
                        <a:cs typeface="Times New Roman"/>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D1E9"/>
                    </a:solidFill>
                  </a:tcPr>
                </a:tc>
                <a:tc>
                  <a:txBody>
                    <a:bodyPr/>
                    <a:lstStyle/>
                    <a:p>
                      <a:pPr marL="91440" marR="85090">
                        <a:lnSpc>
                          <a:spcPct val="100000"/>
                        </a:lnSpc>
                        <a:spcBef>
                          <a:spcPts val="315"/>
                        </a:spcBef>
                        <a:tabLst>
                          <a:tab pos="1051560" algn="l"/>
                          <a:tab pos="1608455" algn="l"/>
                          <a:tab pos="2368550" algn="l"/>
                          <a:tab pos="3353435" algn="l"/>
                          <a:tab pos="4157979" algn="l"/>
                        </a:tabLst>
                      </a:pPr>
                      <a:r>
                        <a:rPr sz="1600" spc="-10" dirty="0">
                          <a:latin typeface="Times New Roman"/>
                          <a:cs typeface="Times New Roman"/>
                        </a:rPr>
                        <a:t>Reactive;</a:t>
                      </a:r>
                      <a:r>
                        <a:rPr sz="1600" dirty="0">
                          <a:latin typeface="Times New Roman"/>
                          <a:cs typeface="Times New Roman"/>
                        </a:rPr>
                        <a:t>	</a:t>
                      </a:r>
                      <a:r>
                        <a:rPr sz="1600" spc="-20" dirty="0">
                          <a:latin typeface="Times New Roman"/>
                          <a:cs typeface="Times New Roman"/>
                        </a:rPr>
                        <a:t>only</a:t>
                      </a:r>
                      <a:r>
                        <a:rPr sz="1600" dirty="0">
                          <a:latin typeface="Times New Roman"/>
                          <a:cs typeface="Times New Roman"/>
                        </a:rPr>
                        <a:t>	</a:t>
                      </a:r>
                      <a:r>
                        <a:rPr sz="1600" spc="-10" dirty="0">
                          <a:latin typeface="Times New Roman"/>
                          <a:cs typeface="Times New Roman"/>
                        </a:rPr>
                        <a:t>detects</a:t>
                      </a:r>
                      <a:r>
                        <a:rPr sz="1600" dirty="0">
                          <a:latin typeface="Times New Roman"/>
                          <a:cs typeface="Times New Roman"/>
                        </a:rPr>
                        <a:t>	</a:t>
                      </a:r>
                      <a:r>
                        <a:rPr sz="1600" spc="-10" dirty="0">
                          <a:latin typeface="Times New Roman"/>
                          <a:cs typeface="Times New Roman"/>
                        </a:rPr>
                        <a:t>malicious</a:t>
                      </a:r>
                      <a:r>
                        <a:rPr sz="1600" dirty="0">
                          <a:latin typeface="Times New Roman"/>
                          <a:cs typeface="Times New Roman"/>
                        </a:rPr>
                        <a:t>	</a:t>
                      </a:r>
                      <a:r>
                        <a:rPr sz="1600" spc="-10" dirty="0">
                          <a:latin typeface="Times New Roman"/>
                          <a:cs typeface="Times New Roman"/>
                        </a:rPr>
                        <a:t>activity</a:t>
                      </a:r>
                      <a:r>
                        <a:rPr sz="1600" dirty="0">
                          <a:latin typeface="Times New Roman"/>
                          <a:cs typeface="Times New Roman"/>
                        </a:rPr>
                        <a:t>	</a:t>
                      </a:r>
                      <a:r>
                        <a:rPr sz="1600" spc="-10" dirty="0">
                          <a:latin typeface="Times New Roman"/>
                          <a:cs typeface="Times New Roman"/>
                        </a:rPr>
                        <a:t>after </a:t>
                      </a:r>
                      <a:r>
                        <a:rPr sz="1600" dirty="0">
                          <a:latin typeface="Times New Roman"/>
                          <a:cs typeface="Times New Roman"/>
                        </a:rPr>
                        <a:t>network</a:t>
                      </a:r>
                      <a:r>
                        <a:rPr sz="1600" spc="-50" dirty="0">
                          <a:latin typeface="Times New Roman"/>
                          <a:cs typeface="Times New Roman"/>
                        </a:rPr>
                        <a:t> </a:t>
                      </a:r>
                      <a:r>
                        <a:rPr sz="1600" dirty="0">
                          <a:latin typeface="Times New Roman"/>
                          <a:cs typeface="Times New Roman"/>
                        </a:rPr>
                        <a:t>performance is</a:t>
                      </a:r>
                      <a:r>
                        <a:rPr sz="1600" spc="-45" dirty="0">
                          <a:latin typeface="Times New Roman"/>
                          <a:cs typeface="Times New Roman"/>
                        </a:rPr>
                        <a:t> </a:t>
                      </a:r>
                      <a:r>
                        <a:rPr sz="1600" spc="-10" dirty="0">
                          <a:latin typeface="Times New Roman"/>
                          <a:cs typeface="Times New Roman"/>
                        </a:rPr>
                        <a:t>impacted.</a:t>
                      </a:r>
                      <a:endParaRPr sz="1600">
                        <a:latin typeface="Times New Roman"/>
                        <a:cs typeface="Times New Roman"/>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D1E9"/>
                    </a:solidFill>
                  </a:tcPr>
                </a:tc>
                <a:tc>
                  <a:txBody>
                    <a:bodyPr/>
                    <a:lstStyle/>
                    <a:p>
                      <a:pPr marL="92075">
                        <a:lnSpc>
                          <a:spcPct val="100000"/>
                        </a:lnSpc>
                        <a:spcBef>
                          <a:spcPts val="1630"/>
                        </a:spcBef>
                        <a:tabLst>
                          <a:tab pos="1061085" algn="l"/>
                          <a:tab pos="1964055" algn="l"/>
                          <a:tab pos="2399665" algn="l"/>
                          <a:tab pos="3158490" algn="l"/>
                          <a:tab pos="4091940" algn="l"/>
                          <a:tab pos="4709160" algn="l"/>
                        </a:tabLst>
                      </a:pPr>
                      <a:r>
                        <a:rPr sz="1600" spc="-10" dirty="0">
                          <a:latin typeface="Times New Roman"/>
                          <a:cs typeface="Times New Roman"/>
                        </a:rPr>
                        <a:t>Proactive;</a:t>
                      </a:r>
                      <a:r>
                        <a:rPr sz="1600" dirty="0">
                          <a:latin typeface="Times New Roman"/>
                          <a:cs typeface="Times New Roman"/>
                        </a:rPr>
                        <a:t>	</a:t>
                      </a:r>
                      <a:r>
                        <a:rPr sz="1600" spc="-10" dirty="0">
                          <a:latin typeface="Times New Roman"/>
                          <a:cs typeface="Times New Roman"/>
                        </a:rPr>
                        <a:t>identifies</a:t>
                      </a:r>
                      <a:r>
                        <a:rPr sz="1600" dirty="0">
                          <a:latin typeface="Times New Roman"/>
                          <a:cs typeface="Times New Roman"/>
                        </a:rPr>
                        <a:t>	</a:t>
                      </a:r>
                      <a:r>
                        <a:rPr sz="1600" spc="-25" dirty="0">
                          <a:latin typeface="Times New Roman"/>
                          <a:cs typeface="Times New Roman"/>
                        </a:rPr>
                        <a:t>and</a:t>
                      </a:r>
                      <a:r>
                        <a:rPr sz="1600" dirty="0">
                          <a:latin typeface="Times New Roman"/>
                          <a:cs typeface="Times New Roman"/>
                        </a:rPr>
                        <a:t>	</a:t>
                      </a:r>
                      <a:r>
                        <a:rPr sz="1600" spc="-10" dirty="0">
                          <a:latin typeface="Times New Roman"/>
                          <a:cs typeface="Times New Roman"/>
                        </a:rPr>
                        <a:t>isolates</a:t>
                      </a:r>
                      <a:r>
                        <a:rPr sz="1600" dirty="0">
                          <a:latin typeface="Times New Roman"/>
                          <a:cs typeface="Times New Roman"/>
                        </a:rPr>
                        <a:t>	</a:t>
                      </a:r>
                      <a:r>
                        <a:rPr sz="1600" spc="-10" dirty="0">
                          <a:latin typeface="Times New Roman"/>
                          <a:cs typeface="Times New Roman"/>
                        </a:rPr>
                        <a:t>malicious</a:t>
                      </a:r>
                      <a:r>
                        <a:rPr sz="1600" dirty="0">
                          <a:latin typeface="Times New Roman"/>
                          <a:cs typeface="Times New Roman"/>
                        </a:rPr>
                        <a:t>	</a:t>
                      </a:r>
                      <a:r>
                        <a:rPr sz="1600" spc="-10" dirty="0">
                          <a:latin typeface="Times New Roman"/>
                          <a:cs typeface="Times New Roman"/>
                        </a:rPr>
                        <a:t>nodes</a:t>
                      </a:r>
                      <a:r>
                        <a:rPr sz="1600" dirty="0">
                          <a:latin typeface="Times New Roman"/>
                          <a:cs typeface="Times New Roman"/>
                        </a:rPr>
                        <a:t>	</a:t>
                      </a:r>
                      <a:r>
                        <a:rPr sz="1600" spc="-10" dirty="0">
                          <a:latin typeface="Times New Roman"/>
                          <a:cs typeface="Times New Roman"/>
                        </a:rPr>
                        <a:t>through</a:t>
                      </a:r>
                      <a:endParaRPr sz="1600" dirty="0">
                        <a:latin typeface="Times New Roman"/>
                        <a:cs typeface="Times New Roman"/>
                      </a:endParaRPr>
                    </a:p>
                    <a:p>
                      <a:pPr marL="92075">
                        <a:lnSpc>
                          <a:spcPct val="100000"/>
                        </a:lnSpc>
                      </a:pPr>
                      <a:r>
                        <a:rPr sz="1600" spc="-10" dirty="0">
                          <a:latin typeface="Times New Roman"/>
                          <a:cs typeface="Times New Roman"/>
                        </a:rPr>
                        <a:t>reputation-</a:t>
                      </a:r>
                      <a:r>
                        <a:rPr sz="1600" dirty="0">
                          <a:latin typeface="Times New Roman"/>
                          <a:cs typeface="Times New Roman"/>
                        </a:rPr>
                        <a:t>based</a:t>
                      </a:r>
                      <a:r>
                        <a:rPr sz="1600" spc="-25" dirty="0">
                          <a:latin typeface="Times New Roman"/>
                          <a:cs typeface="Times New Roman"/>
                        </a:rPr>
                        <a:t> </a:t>
                      </a:r>
                      <a:r>
                        <a:rPr sz="1600" dirty="0">
                          <a:latin typeface="Times New Roman"/>
                          <a:cs typeface="Times New Roman"/>
                        </a:rPr>
                        <a:t>metrics,</a:t>
                      </a:r>
                      <a:r>
                        <a:rPr sz="1600" spc="-10" dirty="0">
                          <a:latin typeface="Times New Roman"/>
                          <a:cs typeface="Times New Roman"/>
                        </a:rPr>
                        <a:t> </a:t>
                      </a:r>
                      <a:r>
                        <a:rPr sz="1600" dirty="0">
                          <a:latin typeface="Times New Roman"/>
                          <a:cs typeface="Times New Roman"/>
                        </a:rPr>
                        <a:t>minimizing</a:t>
                      </a:r>
                      <a:r>
                        <a:rPr sz="1600" spc="5" dirty="0">
                          <a:latin typeface="Times New Roman"/>
                          <a:cs typeface="Times New Roman"/>
                        </a:rPr>
                        <a:t> </a:t>
                      </a:r>
                      <a:r>
                        <a:rPr sz="1600" dirty="0">
                          <a:latin typeface="Times New Roman"/>
                          <a:cs typeface="Times New Roman"/>
                        </a:rPr>
                        <a:t>attack</a:t>
                      </a:r>
                      <a:r>
                        <a:rPr sz="1600" spc="-35" dirty="0">
                          <a:latin typeface="Times New Roman"/>
                          <a:cs typeface="Times New Roman"/>
                        </a:rPr>
                        <a:t> </a:t>
                      </a:r>
                      <a:r>
                        <a:rPr sz="1600" spc="-10" dirty="0">
                          <a:latin typeface="Times New Roman"/>
                          <a:cs typeface="Times New Roman"/>
                        </a:rPr>
                        <a:t>impact.</a:t>
                      </a:r>
                      <a:endParaRPr sz="1600" dirty="0">
                        <a:latin typeface="Times New Roman"/>
                        <a:cs typeface="Times New Roman"/>
                      </a:endParaRPr>
                    </a:p>
                  </a:txBody>
                  <a:tcPr marL="0" marR="0" marT="2070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D1E9"/>
                    </a:solidFill>
                  </a:tcPr>
                </a:tc>
                <a:extLst>
                  <a:ext uri="{0D108BD9-81ED-4DB2-BD59-A6C34878D82A}">
                    <a16:rowId xmlns:a16="http://schemas.microsoft.com/office/drawing/2014/main" val="2502836464"/>
                  </a:ext>
                </a:extLst>
              </a:tr>
            </a:tbl>
          </a:graphicData>
        </a:graphic>
      </p:graphicFrame>
    </p:spTree>
    <p:extLst>
      <p:ext uri="{BB962C8B-B14F-4D97-AF65-F5344CB8AC3E}">
        <p14:creationId xmlns:p14="http://schemas.microsoft.com/office/powerpoint/2010/main" val="178886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B1A4-5AD4-C7B5-CFE5-7817D4D0F348}"/>
              </a:ext>
            </a:extLst>
          </p:cNvPr>
          <p:cNvSpPr>
            <a:spLocks noGrp="1"/>
          </p:cNvSpPr>
          <p:nvPr>
            <p:ph type="title"/>
          </p:nvPr>
        </p:nvSpPr>
        <p:spPr>
          <a:xfrm>
            <a:off x="625475" y="471142"/>
            <a:ext cx="13658850" cy="1174143"/>
          </a:xfrm>
        </p:spPr>
        <p:txBody>
          <a:bodyPr/>
          <a:lstStyle/>
          <a:p>
            <a:r>
              <a:rPr lang="en-IN" sz="3600" b="1" dirty="0"/>
              <a:t>FUTURE WORK</a:t>
            </a:r>
          </a:p>
        </p:txBody>
      </p:sp>
      <p:sp>
        <p:nvSpPr>
          <p:cNvPr id="3" name="Content Placeholder 2">
            <a:extLst>
              <a:ext uri="{FF2B5EF4-FFF2-40B4-BE49-F238E27FC236}">
                <a16:creationId xmlns:a16="http://schemas.microsoft.com/office/drawing/2014/main" id="{F120D81E-B1B8-5944-6173-4B226E232370}"/>
              </a:ext>
            </a:extLst>
          </p:cNvPr>
          <p:cNvSpPr>
            <a:spLocks noGrp="1"/>
          </p:cNvSpPr>
          <p:nvPr>
            <p:ph idx="1"/>
          </p:nvPr>
        </p:nvSpPr>
        <p:spPr/>
        <p:txBody>
          <a:bodyPr>
            <a:normAutofit/>
          </a:bodyPr>
          <a:lstStyle/>
          <a:p>
            <a:pPr marL="61912" indent="0" algn="just">
              <a:lnSpc>
                <a:spcPct val="150000"/>
              </a:lnSpc>
              <a:buNone/>
            </a:pPr>
            <a:r>
              <a:rPr lang="en-US" sz="1800" b="1" dirty="0">
                <a:effectLst/>
                <a:latin typeface="Times New Roman" panose="02020603050405020304" pitchFamily="18" charset="0"/>
                <a:ea typeface="Times New Roman" panose="02020603050405020304" pitchFamily="18" charset="0"/>
              </a:rPr>
              <a:t>1) Extend the protocol to support multi-hop routing, enabling better scalability and performance in larger and more complex MANETs.  </a:t>
            </a:r>
          </a:p>
          <a:p>
            <a:pPr marL="61912" indent="0" algn="just">
              <a:lnSpc>
                <a:spcPct val="150000"/>
              </a:lnSpc>
              <a:buNone/>
            </a:pPr>
            <a:r>
              <a:rPr lang="en-US" sz="1800" b="1" dirty="0">
                <a:effectLst/>
                <a:latin typeface="Times New Roman" panose="02020603050405020304" pitchFamily="18" charset="0"/>
                <a:ea typeface="Times New Roman" panose="02020603050405020304" pitchFamily="18" charset="0"/>
              </a:rPr>
              <a:t>2) Implement a real-time adaptive mechanism that dynamically updates the reputation system based on changing network conditions and node behaviors.  </a:t>
            </a:r>
          </a:p>
          <a:p>
            <a:pPr marL="61912" indent="0" algn="just">
              <a:lnSpc>
                <a:spcPct val="150000"/>
              </a:lnSpc>
              <a:buNone/>
            </a:pPr>
            <a:r>
              <a:rPr lang="en-US" sz="1800" b="1" dirty="0">
                <a:effectLst/>
                <a:latin typeface="Times New Roman" panose="02020603050405020304" pitchFamily="18" charset="0"/>
                <a:ea typeface="Times New Roman" panose="02020603050405020304" pitchFamily="18" charset="0"/>
              </a:rPr>
              <a:t>3) Adapt the protocol to handle heterogeneous networks with diverse node types, such as mobile and static nodes, to enhance flexibility and versatility.  </a:t>
            </a:r>
          </a:p>
          <a:p>
            <a:pPr marL="61912" indent="0" algn="just">
              <a:lnSpc>
                <a:spcPct val="150000"/>
              </a:lnSpc>
              <a:buNone/>
            </a:pPr>
            <a:r>
              <a:rPr lang="en-US" sz="1800" b="1" dirty="0">
                <a:effectLst/>
                <a:latin typeface="Times New Roman" panose="02020603050405020304" pitchFamily="18" charset="0"/>
                <a:ea typeface="Times New Roman" panose="02020603050405020304" pitchFamily="18" charset="0"/>
              </a:rPr>
              <a:t>4) Integrate advanced security features, including encryption and intrusion detection, to further protect the network from sophisticated attacks and ensure data integrity.  </a:t>
            </a:r>
          </a:p>
          <a:p>
            <a:pPr marL="61912" indent="0" algn="just">
              <a:lnSpc>
                <a:spcPct val="150000"/>
              </a:lnSpc>
              <a:buNone/>
            </a:pPr>
            <a:r>
              <a:rPr lang="en-US" sz="1800" b="1" dirty="0">
                <a:effectLst/>
                <a:latin typeface="Times New Roman" panose="02020603050405020304" pitchFamily="18" charset="0"/>
                <a:ea typeface="Times New Roman" panose="02020603050405020304" pitchFamily="18" charset="0"/>
              </a:rPr>
              <a:t>5) Optimize the protocol for energy-harvesting nodes, enabling more efficient resource management and sustainable operation in networks that rely on renewable energy sources.</a:t>
            </a:r>
            <a:endParaRPr lang="en-IN" dirty="0"/>
          </a:p>
        </p:txBody>
      </p:sp>
      <p:sp>
        <p:nvSpPr>
          <p:cNvPr id="4" name="Date Placeholder 3">
            <a:extLst>
              <a:ext uri="{FF2B5EF4-FFF2-40B4-BE49-F238E27FC236}">
                <a16:creationId xmlns:a16="http://schemas.microsoft.com/office/drawing/2014/main" id="{A94949FA-06A6-3457-D69E-E4AE41CABFCC}"/>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F1701A4A-EA46-F2C3-0942-BC5174B2D051}"/>
              </a:ext>
            </a:extLst>
          </p:cNvPr>
          <p:cNvSpPr>
            <a:spLocks noGrp="1"/>
          </p:cNvSpPr>
          <p:nvPr>
            <p:ph type="ftr" sz="quarter" idx="11"/>
          </p:nvPr>
        </p:nvSpPr>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DA507D69-D208-360E-44E1-6347A227A4BE}"/>
              </a:ext>
            </a:extLst>
          </p:cNvPr>
          <p:cNvSpPr>
            <a:spLocks noGrp="1"/>
          </p:cNvSpPr>
          <p:nvPr>
            <p:ph type="sldNum" sz="quarter" idx="12"/>
          </p:nvPr>
        </p:nvSpPr>
        <p:spPr/>
        <p:txBody>
          <a:bodyPr/>
          <a:lstStyle/>
          <a:p>
            <a:fld id="{DAAA5908-AB13-4651-96C8-886DFB14A447}" type="slidenum">
              <a:rPr lang="ta-IN" altLang="en-US" smtClean="0"/>
              <a:pPr/>
              <a:t>14</a:t>
            </a:fld>
            <a:endParaRPr lang="ta-IN" altLang="en-US"/>
          </a:p>
        </p:txBody>
      </p:sp>
    </p:spTree>
    <p:extLst>
      <p:ext uri="{BB962C8B-B14F-4D97-AF65-F5344CB8AC3E}">
        <p14:creationId xmlns:p14="http://schemas.microsoft.com/office/powerpoint/2010/main" val="5378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B6A9B-F8B8-9AF7-F88F-A83031F893FB}"/>
              </a:ext>
            </a:extLst>
          </p:cNvPr>
          <p:cNvSpPr>
            <a:spLocks noGrp="1"/>
          </p:cNvSpPr>
          <p:nvPr>
            <p:ph type="title"/>
          </p:nvPr>
        </p:nvSpPr>
        <p:spPr>
          <a:xfrm>
            <a:off x="625475" y="471142"/>
            <a:ext cx="13658850" cy="1174143"/>
          </a:xfrm>
        </p:spPr>
        <p:txBody>
          <a:bodyPr/>
          <a:lstStyle/>
          <a:p>
            <a:r>
              <a:rPr lang="en-IN" sz="3600" b="1" dirty="0"/>
              <a:t>CONCLUSION</a:t>
            </a:r>
          </a:p>
        </p:txBody>
      </p:sp>
      <p:sp>
        <p:nvSpPr>
          <p:cNvPr id="3" name="Content Placeholder 2">
            <a:extLst>
              <a:ext uri="{FF2B5EF4-FFF2-40B4-BE49-F238E27FC236}">
                <a16:creationId xmlns:a16="http://schemas.microsoft.com/office/drawing/2014/main" id="{3B2C5F68-C5D0-D90B-42AF-244676EDEE7A}"/>
              </a:ext>
            </a:extLst>
          </p:cNvPr>
          <p:cNvSpPr>
            <a:spLocks noGrp="1"/>
          </p:cNvSpPr>
          <p:nvPr>
            <p:ph idx="1"/>
          </p:nvPr>
        </p:nvSpPr>
        <p:spPr/>
        <p:txBody>
          <a:bodyPr>
            <a:normAutofit/>
          </a:bodyPr>
          <a:lstStyle/>
          <a:p>
            <a:pPr marL="61912" indent="0" algn="just">
              <a:lnSpc>
                <a:spcPct val="150000"/>
              </a:lnSpc>
              <a:buNone/>
            </a:pPr>
            <a:r>
              <a:rPr lang="en-US" sz="2400" dirty="0"/>
              <a:t>The Q-learning-based routing protocol effectively enhances the performance and security of MANETs by leveraging a reputation system to identify reliable nodes and avoid malicious ones. Through dynamic path selection, the protocol reduces packet loss, minimizes end-to-end delays, and optimizes energy efficiency. Its ability to detect and isolate malicious nodes improves network security, ensuring reliable data transmission. The integration of reinforcement learning allows the system to adapt and refine routing decisions over time, ensuring scalability and robustness in dynamic environments. Overall, this protocol presents a promising solution for efficient, secure, and sustainable communication in decentralized networks.</a:t>
            </a:r>
            <a:endParaRPr lang="en-IN" sz="2400" dirty="0"/>
          </a:p>
        </p:txBody>
      </p:sp>
      <p:sp>
        <p:nvSpPr>
          <p:cNvPr id="4" name="Date Placeholder 3">
            <a:extLst>
              <a:ext uri="{FF2B5EF4-FFF2-40B4-BE49-F238E27FC236}">
                <a16:creationId xmlns:a16="http://schemas.microsoft.com/office/drawing/2014/main" id="{656A58D2-3AE4-9686-0993-6320817C209A}"/>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ABB42DB0-C4A1-1755-C5BB-EB61353E3484}"/>
              </a:ext>
            </a:extLst>
          </p:cNvPr>
          <p:cNvSpPr>
            <a:spLocks noGrp="1"/>
          </p:cNvSpPr>
          <p:nvPr>
            <p:ph type="ftr" sz="quarter" idx="11"/>
          </p:nvPr>
        </p:nvSpPr>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F9C7A463-D984-F6C9-96E6-5B2A106EDB15}"/>
              </a:ext>
            </a:extLst>
          </p:cNvPr>
          <p:cNvSpPr>
            <a:spLocks noGrp="1"/>
          </p:cNvSpPr>
          <p:nvPr>
            <p:ph type="sldNum" sz="quarter" idx="12"/>
          </p:nvPr>
        </p:nvSpPr>
        <p:spPr/>
        <p:txBody>
          <a:bodyPr/>
          <a:lstStyle/>
          <a:p>
            <a:fld id="{DAAA5908-AB13-4651-96C8-886DFB14A447}" type="slidenum">
              <a:rPr lang="ta-IN" altLang="en-US" smtClean="0"/>
              <a:pPr/>
              <a:t>15</a:t>
            </a:fld>
            <a:endParaRPr lang="ta-IN" altLang="en-US"/>
          </a:p>
        </p:txBody>
      </p:sp>
    </p:spTree>
    <p:extLst>
      <p:ext uri="{BB962C8B-B14F-4D97-AF65-F5344CB8AC3E}">
        <p14:creationId xmlns:p14="http://schemas.microsoft.com/office/powerpoint/2010/main" val="2869541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6326-F788-77EE-CB34-DFC1BC055F2B}"/>
              </a:ext>
            </a:extLst>
          </p:cNvPr>
          <p:cNvSpPr>
            <a:spLocks noGrp="1"/>
          </p:cNvSpPr>
          <p:nvPr>
            <p:ph type="title"/>
          </p:nvPr>
        </p:nvSpPr>
        <p:spPr>
          <a:xfrm>
            <a:off x="625474" y="379046"/>
            <a:ext cx="13658850" cy="1174750"/>
          </a:xfrm>
        </p:spPr>
        <p:txBody>
          <a:bodyPr rtlCol="0">
            <a:normAutofit/>
          </a:bodyPr>
          <a:lstStyle/>
          <a:p>
            <a:pPr defTabSz="782955" eaLnBrk="1" fontAlgn="auto" hangingPunct="1">
              <a:spcAft>
                <a:spcPts val="0"/>
              </a:spcAft>
              <a:defRPr/>
            </a:pPr>
            <a:r>
              <a:rPr lang="en-GB" sz="3600" b="1" dirty="0">
                <a:solidFill>
                  <a:schemeClr val="tx1">
                    <a:lumMod val="75000"/>
                    <a:lumOff val="25000"/>
                  </a:schemeClr>
                </a:solidFill>
              </a:rPr>
              <a:t>R</a:t>
            </a:r>
            <a:r>
              <a:rPr lang="en-IN" sz="3600" b="1" dirty="0">
                <a:solidFill>
                  <a:schemeClr val="tx1">
                    <a:lumMod val="75000"/>
                    <a:lumOff val="25000"/>
                  </a:schemeClr>
                </a:solidFill>
              </a:rPr>
              <a:t>EFERENCES</a:t>
            </a:r>
          </a:p>
        </p:txBody>
      </p:sp>
      <p:sp>
        <p:nvSpPr>
          <p:cNvPr id="20483" name="Content Placeholder 2">
            <a:extLst>
              <a:ext uri="{FF2B5EF4-FFF2-40B4-BE49-F238E27FC236}">
                <a16:creationId xmlns:a16="http://schemas.microsoft.com/office/drawing/2014/main" id="{EAA6AFA4-7801-22AD-D745-FFAB1146E373}"/>
              </a:ext>
            </a:extLst>
          </p:cNvPr>
          <p:cNvSpPr>
            <a:spLocks noGrp="1"/>
          </p:cNvSpPr>
          <p:nvPr>
            <p:ph idx="1"/>
          </p:nvPr>
        </p:nvSpPr>
        <p:spPr>
          <a:xfrm>
            <a:off x="625474" y="1828800"/>
            <a:ext cx="13604875" cy="6072554"/>
          </a:xfrm>
        </p:spPr>
        <p:txBody>
          <a:bodyPr>
            <a:noAutofit/>
          </a:bodyPr>
          <a:lstStyle/>
          <a:p>
            <a:pPr marL="355600" marR="8255" indent="-342900" algn="just">
              <a:lnSpc>
                <a:spcPct val="140000"/>
              </a:lnSpc>
              <a:spcBef>
                <a:spcPts val="100"/>
              </a:spcBef>
              <a:buAutoNum type="arabicPeriod"/>
              <a:tabLst>
                <a:tab pos="355600" algn="l"/>
              </a:tabLst>
            </a:pPr>
            <a:r>
              <a:rPr lang="en-IN" sz="2000" spc="-10" dirty="0">
                <a:solidFill>
                  <a:srgbClr val="C45AC1"/>
                </a:solidFill>
                <a:latin typeface="Times New Roman"/>
                <a:cs typeface="Times New Roman"/>
              </a:rPr>
              <a:t> </a:t>
            </a:r>
            <a:r>
              <a:rPr lang="en-IN" sz="2000" dirty="0">
                <a:solidFill>
                  <a:srgbClr val="404040"/>
                </a:solidFill>
                <a:latin typeface="Times New Roman"/>
                <a:cs typeface="Times New Roman"/>
              </a:rPr>
              <a:t>Zhu,</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Q.</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Jiang,</a:t>
            </a:r>
            <a:r>
              <a:rPr lang="en-IN" sz="2000" spc="45" dirty="0">
                <a:solidFill>
                  <a:srgbClr val="404040"/>
                </a:solidFill>
                <a:latin typeface="Times New Roman"/>
                <a:cs typeface="Times New Roman"/>
              </a:rPr>
              <a:t> </a:t>
            </a:r>
            <a:r>
              <a:rPr lang="en-IN" sz="2000" dirty="0">
                <a:solidFill>
                  <a:srgbClr val="404040"/>
                </a:solidFill>
                <a:latin typeface="Times New Roman"/>
                <a:cs typeface="Times New Roman"/>
              </a:rPr>
              <a:t>X.</a:t>
            </a:r>
            <a:r>
              <a:rPr lang="en-IN" sz="2000" spc="60" dirty="0">
                <a:solidFill>
                  <a:srgbClr val="404040"/>
                </a:solidFill>
                <a:latin typeface="Times New Roman"/>
                <a:cs typeface="Times New Roman"/>
              </a:rPr>
              <a:t> </a:t>
            </a:r>
            <a:r>
              <a:rPr lang="en-IN" sz="2000" dirty="0">
                <a:solidFill>
                  <a:srgbClr val="404040"/>
                </a:solidFill>
                <a:latin typeface="Times New Roman"/>
                <a:cs typeface="Times New Roman"/>
              </a:rPr>
              <a:t>Huang,</a:t>
            </a:r>
            <a:r>
              <a:rPr lang="en-IN" sz="2000" spc="60" dirty="0">
                <a:solidFill>
                  <a:srgbClr val="404040"/>
                </a:solidFill>
                <a:latin typeface="Times New Roman"/>
                <a:cs typeface="Times New Roman"/>
              </a:rPr>
              <a:t> </a:t>
            </a:r>
            <a:r>
              <a:rPr lang="en-IN" sz="2000" dirty="0">
                <a:solidFill>
                  <a:srgbClr val="404040"/>
                </a:solidFill>
                <a:latin typeface="Times New Roman"/>
                <a:cs typeface="Times New Roman"/>
              </a:rPr>
              <a:t>D.</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Li,</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and</a:t>
            </a:r>
            <a:r>
              <a:rPr lang="en-IN" sz="2000" spc="60" dirty="0">
                <a:solidFill>
                  <a:srgbClr val="404040"/>
                </a:solidFill>
                <a:latin typeface="Times New Roman"/>
                <a:cs typeface="Times New Roman"/>
              </a:rPr>
              <a:t> </a:t>
            </a:r>
            <a:r>
              <a:rPr lang="en-IN" sz="2000" dirty="0">
                <a:solidFill>
                  <a:srgbClr val="404040"/>
                </a:solidFill>
                <a:latin typeface="Times New Roman"/>
                <a:cs typeface="Times New Roman"/>
              </a:rPr>
              <a:t>Q.</a:t>
            </a:r>
            <a:r>
              <a:rPr lang="en-IN" sz="2000" spc="60" dirty="0">
                <a:solidFill>
                  <a:srgbClr val="404040"/>
                </a:solidFill>
                <a:latin typeface="Times New Roman"/>
                <a:cs typeface="Times New Roman"/>
              </a:rPr>
              <a:t> </a:t>
            </a:r>
            <a:r>
              <a:rPr lang="en-IN" sz="2000" spc="-10" dirty="0">
                <a:solidFill>
                  <a:srgbClr val="404040"/>
                </a:solidFill>
                <a:latin typeface="Times New Roman"/>
                <a:cs typeface="Times New Roman"/>
              </a:rPr>
              <a:t>Yang,</a:t>
            </a:r>
            <a:r>
              <a:rPr lang="en-IN" sz="2000" spc="50" dirty="0">
                <a:solidFill>
                  <a:srgbClr val="404040"/>
                </a:solidFill>
                <a:latin typeface="Times New Roman"/>
                <a:cs typeface="Times New Roman"/>
              </a:rPr>
              <a:t> </a:t>
            </a:r>
            <a:r>
              <a:rPr lang="en-IN" sz="2000" spc="-50" dirty="0">
                <a:solidFill>
                  <a:srgbClr val="404040"/>
                </a:solidFill>
                <a:latin typeface="Times New Roman"/>
                <a:cs typeface="Times New Roman"/>
              </a:rPr>
              <a:t>‘‘A</a:t>
            </a:r>
            <a:r>
              <a:rPr lang="en-IN" sz="2000" spc="-55" dirty="0">
                <a:solidFill>
                  <a:srgbClr val="404040"/>
                </a:solidFill>
                <a:latin typeface="Times New Roman"/>
                <a:cs typeface="Times New Roman"/>
              </a:rPr>
              <a:t> </a:t>
            </a:r>
            <a:r>
              <a:rPr lang="en-IN" sz="2000" spc="-10" dirty="0">
                <a:solidFill>
                  <a:srgbClr val="404040"/>
                </a:solidFill>
                <a:latin typeface="Times New Roman"/>
                <a:cs typeface="Times New Roman"/>
              </a:rPr>
              <a:t>reinforcement learning-</a:t>
            </a:r>
            <a:r>
              <a:rPr lang="en-IN" sz="2000" dirty="0">
                <a:solidFill>
                  <a:srgbClr val="404040"/>
                </a:solidFill>
                <a:latin typeface="Times New Roman"/>
                <a:cs typeface="Times New Roman"/>
              </a:rPr>
              <a:t>based</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opportunistic</a:t>
            </a:r>
            <a:r>
              <a:rPr lang="en-IN" sz="2000" spc="25" dirty="0">
                <a:solidFill>
                  <a:srgbClr val="404040"/>
                </a:solidFill>
                <a:latin typeface="Times New Roman"/>
                <a:cs typeface="Times New Roman"/>
              </a:rPr>
              <a:t> </a:t>
            </a:r>
            <a:r>
              <a:rPr lang="en-IN" sz="2000" dirty="0">
                <a:solidFill>
                  <a:srgbClr val="404040"/>
                </a:solidFill>
                <a:latin typeface="Times New Roman"/>
                <a:cs typeface="Times New Roman"/>
              </a:rPr>
              <a:t>routing</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protocol</a:t>
            </a:r>
            <a:r>
              <a:rPr lang="en-IN" sz="2000" spc="45" dirty="0">
                <a:solidFill>
                  <a:srgbClr val="404040"/>
                </a:solidFill>
                <a:latin typeface="Times New Roman"/>
                <a:cs typeface="Times New Roman"/>
              </a:rPr>
              <a:t> </a:t>
            </a:r>
            <a:r>
              <a:rPr lang="en-IN" sz="2000" dirty="0">
                <a:solidFill>
                  <a:srgbClr val="404040"/>
                </a:solidFill>
                <a:latin typeface="Times New Roman"/>
                <a:cs typeface="Times New Roman"/>
              </a:rPr>
              <a:t>for</a:t>
            </a:r>
            <a:r>
              <a:rPr lang="en-IN" sz="2000" spc="60" dirty="0">
                <a:solidFill>
                  <a:srgbClr val="404040"/>
                </a:solidFill>
                <a:latin typeface="Times New Roman"/>
                <a:cs typeface="Times New Roman"/>
              </a:rPr>
              <a:t> </a:t>
            </a:r>
            <a:r>
              <a:rPr lang="en-IN" sz="2000" spc="-20" dirty="0">
                <a:solidFill>
                  <a:srgbClr val="404040"/>
                </a:solidFill>
                <a:latin typeface="Times New Roman"/>
                <a:cs typeface="Times New Roman"/>
              </a:rPr>
              <a:t>energy-</a:t>
            </a:r>
            <a:r>
              <a:rPr lang="en-IN" sz="2000" spc="-10" dirty="0">
                <a:solidFill>
                  <a:srgbClr val="404040"/>
                </a:solidFill>
                <a:latin typeface="Times New Roman"/>
                <a:cs typeface="Times New Roman"/>
              </a:rPr>
              <a:t>efficient </a:t>
            </a:r>
            <a:r>
              <a:rPr lang="en-IN" sz="2000" dirty="0">
                <a:solidFill>
                  <a:srgbClr val="404040"/>
                </a:solidFill>
                <a:latin typeface="Times New Roman"/>
                <a:cs typeface="Times New Roman"/>
              </a:rPr>
              <a:t>and</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void-avoided</a:t>
            </a:r>
            <a:r>
              <a:rPr lang="en-IN" sz="2000" spc="-40" dirty="0">
                <a:solidFill>
                  <a:srgbClr val="404040"/>
                </a:solidFill>
                <a:latin typeface="Times New Roman"/>
                <a:cs typeface="Times New Roman"/>
              </a:rPr>
              <a:t> </a:t>
            </a:r>
            <a:r>
              <a:rPr lang="en-IN" sz="2000" spc="-25" dirty="0">
                <a:solidFill>
                  <a:srgbClr val="404040"/>
                </a:solidFill>
                <a:latin typeface="Times New Roman"/>
                <a:cs typeface="Times New Roman"/>
              </a:rPr>
              <a:t>UASNs,’’</a:t>
            </a:r>
            <a:r>
              <a:rPr lang="en-IN" sz="2000" spc="-175" dirty="0">
                <a:solidFill>
                  <a:srgbClr val="404040"/>
                </a:solidFill>
                <a:latin typeface="Times New Roman"/>
                <a:cs typeface="Times New Roman"/>
              </a:rPr>
              <a:t> </a:t>
            </a:r>
            <a:r>
              <a:rPr lang="en-IN" sz="2000" dirty="0">
                <a:solidFill>
                  <a:srgbClr val="404040"/>
                </a:solidFill>
                <a:latin typeface="Times New Roman"/>
                <a:cs typeface="Times New Roman"/>
              </a:rPr>
              <a:t>IEEE</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Sensors</a:t>
            </a:r>
            <a:r>
              <a:rPr lang="en-IN" sz="2000" spc="-35" dirty="0">
                <a:solidFill>
                  <a:srgbClr val="404040"/>
                </a:solidFill>
                <a:latin typeface="Times New Roman"/>
                <a:cs typeface="Times New Roman"/>
              </a:rPr>
              <a:t> </a:t>
            </a:r>
            <a:r>
              <a:rPr lang="en-IN" sz="2000" dirty="0">
                <a:solidFill>
                  <a:srgbClr val="404040"/>
                </a:solidFill>
                <a:latin typeface="Times New Roman"/>
                <a:cs typeface="Times New Roman"/>
              </a:rPr>
              <a:t>J.,</a:t>
            </a:r>
            <a:r>
              <a:rPr lang="en-IN" sz="2000" spc="-5" dirty="0">
                <a:solidFill>
                  <a:srgbClr val="404040"/>
                </a:solidFill>
                <a:latin typeface="Times New Roman"/>
                <a:cs typeface="Times New Roman"/>
              </a:rPr>
              <a:t> </a:t>
            </a:r>
            <a:r>
              <a:rPr lang="en-IN" sz="2000" dirty="0">
                <a:solidFill>
                  <a:srgbClr val="404040"/>
                </a:solidFill>
                <a:latin typeface="Times New Roman"/>
                <a:cs typeface="Times New Roman"/>
              </a:rPr>
              <a:t>vol.</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22,</a:t>
            </a:r>
            <a:r>
              <a:rPr lang="en-IN" sz="2000" spc="-20" dirty="0">
                <a:solidFill>
                  <a:srgbClr val="404040"/>
                </a:solidFill>
                <a:latin typeface="Times New Roman"/>
                <a:cs typeface="Times New Roman"/>
              </a:rPr>
              <a:t> </a:t>
            </a:r>
            <a:r>
              <a:rPr lang="en-IN" sz="2000" dirty="0">
                <a:solidFill>
                  <a:srgbClr val="404040"/>
                </a:solidFill>
                <a:latin typeface="Times New Roman"/>
                <a:cs typeface="Times New Roman"/>
              </a:rPr>
              <a:t>no.</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13,</a:t>
            </a:r>
            <a:r>
              <a:rPr lang="en-IN" sz="2000" spc="-20" dirty="0">
                <a:solidFill>
                  <a:srgbClr val="404040"/>
                </a:solidFill>
                <a:latin typeface="Times New Roman"/>
                <a:cs typeface="Times New Roman"/>
              </a:rPr>
              <a:t> </a:t>
            </a:r>
            <a:r>
              <a:rPr lang="en-IN" sz="2000" dirty="0">
                <a:solidFill>
                  <a:srgbClr val="404040"/>
                </a:solidFill>
                <a:latin typeface="Times New Roman"/>
                <a:cs typeface="Times New Roman"/>
              </a:rPr>
              <a:t>pp.</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13589–13601,</a:t>
            </a:r>
            <a:r>
              <a:rPr lang="en-IN" sz="2000" spc="-30" dirty="0">
                <a:solidFill>
                  <a:srgbClr val="404040"/>
                </a:solidFill>
                <a:latin typeface="Times New Roman"/>
                <a:cs typeface="Times New Roman"/>
              </a:rPr>
              <a:t> </a:t>
            </a:r>
            <a:r>
              <a:rPr lang="en-IN" sz="2000" dirty="0">
                <a:solidFill>
                  <a:srgbClr val="404040"/>
                </a:solidFill>
                <a:latin typeface="Times New Roman"/>
                <a:cs typeface="Times New Roman"/>
              </a:rPr>
              <a:t>Jul.</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2022,</a:t>
            </a:r>
            <a:r>
              <a:rPr lang="en-IN" sz="2000" spc="-30" dirty="0">
                <a:solidFill>
                  <a:srgbClr val="404040"/>
                </a:solidFill>
                <a:latin typeface="Times New Roman"/>
                <a:cs typeface="Times New Roman"/>
              </a:rPr>
              <a:t> </a:t>
            </a:r>
            <a:r>
              <a:rPr lang="en-IN" sz="2000" dirty="0" err="1">
                <a:solidFill>
                  <a:srgbClr val="404040"/>
                </a:solidFill>
                <a:latin typeface="Times New Roman"/>
                <a:cs typeface="Times New Roman"/>
              </a:rPr>
              <a:t>doi</a:t>
            </a:r>
            <a:r>
              <a:rPr lang="en-IN" sz="2000" dirty="0">
                <a:solidFill>
                  <a:srgbClr val="404040"/>
                </a:solidFill>
                <a:latin typeface="Times New Roman"/>
                <a:cs typeface="Times New Roman"/>
              </a:rPr>
              <a:t>:</a:t>
            </a:r>
            <a:r>
              <a:rPr lang="en-IN" sz="2000" spc="-25" dirty="0">
                <a:solidFill>
                  <a:srgbClr val="404040"/>
                </a:solidFill>
                <a:latin typeface="Times New Roman"/>
                <a:cs typeface="Times New Roman"/>
              </a:rPr>
              <a:t> </a:t>
            </a:r>
            <a:r>
              <a:rPr lang="en-IN" sz="2000" spc="-10" dirty="0">
                <a:solidFill>
                  <a:srgbClr val="404040"/>
                </a:solidFill>
                <a:latin typeface="Times New Roman"/>
                <a:cs typeface="Times New Roman"/>
              </a:rPr>
              <a:t>10.1109/JSEN.2022.3175994.</a:t>
            </a:r>
            <a:endParaRPr lang="en-IN" sz="2000" dirty="0">
              <a:latin typeface="Times New Roman"/>
              <a:cs typeface="Times New Roman"/>
            </a:endParaRPr>
          </a:p>
          <a:p>
            <a:pPr marL="354965" indent="-342265" algn="just">
              <a:lnSpc>
                <a:spcPct val="100000"/>
              </a:lnSpc>
              <a:spcBef>
                <a:spcPts val="2160"/>
              </a:spcBef>
              <a:buClr>
                <a:srgbClr val="C45AC1"/>
              </a:buClr>
              <a:buAutoNum type="arabicPeriod"/>
              <a:tabLst>
                <a:tab pos="354965" algn="l"/>
              </a:tabLst>
            </a:pPr>
            <a:r>
              <a:rPr lang="en-IN" sz="2000" dirty="0">
                <a:solidFill>
                  <a:srgbClr val="404040"/>
                </a:solidFill>
                <a:latin typeface="Times New Roman"/>
                <a:cs typeface="Times New Roman"/>
              </a:rPr>
              <a:t>B.</a:t>
            </a:r>
            <a:r>
              <a:rPr lang="en-IN" sz="2000" spc="65" dirty="0">
                <a:solidFill>
                  <a:srgbClr val="404040"/>
                </a:solidFill>
                <a:latin typeface="Times New Roman"/>
                <a:cs typeface="Times New Roman"/>
              </a:rPr>
              <a:t> </a:t>
            </a:r>
            <a:r>
              <a:rPr lang="en-IN" sz="2000" dirty="0">
                <a:solidFill>
                  <a:srgbClr val="404040"/>
                </a:solidFill>
                <a:latin typeface="Times New Roman"/>
                <a:cs typeface="Times New Roman"/>
              </a:rPr>
              <a:t>Su,</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C.</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Du,</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and</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J.</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Huan,</a:t>
            </a:r>
            <a:r>
              <a:rPr lang="en-IN" sz="2000" spc="55" dirty="0">
                <a:solidFill>
                  <a:srgbClr val="404040"/>
                </a:solidFill>
                <a:latin typeface="Times New Roman"/>
                <a:cs typeface="Times New Roman"/>
              </a:rPr>
              <a:t> </a:t>
            </a:r>
            <a:r>
              <a:rPr lang="en-IN" sz="2000" spc="-10" dirty="0">
                <a:solidFill>
                  <a:srgbClr val="404040"/>
                </a:solidFill>
                <a:latin typeface="Times New Roman"/>
                <a:cs typeface="Times New Roman"/>
              </a:rPr>
              <a:t>‘‘Trusted</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opportunistic</a:t>
            </a:r>
            <a:r>
              <a:rPr lang="en-IN" sz="2000" spc="40" dirty="0">
                <a:solidFill>
                  <a:srgbClr val="404040"/>
                </a:solidFill>
                <a:latin typeface="Times New Roman"/>
                <a:cs typeface="Times New Roman"/>
              </a:rPr>
              <a:t> </a:t>
            </a:r>
            <a:r>
              <a:rPr lang="en-IN" sz="2000" dirty="0">
                <a:solidFill>
                  <a:srgbClr val="404040"/>
                </a:solidFill>
                <a:latin typeface="Times New Roman"/>
                <a:cs typeface="Times New Roman"/>
              </a:rPr>
              <a:t>routing</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based</a:t>
            </a:r>
            <a:r>
              <a:rPr lang="en-IN" sz="2000" spc="60" dirty="0">
                <a:solidFill>
                  <a:srgbClr val="404040"/>
                </a:solidFill>
                <a:latin typeface="Times New Roman"/>
                <a:cs typeface="Times New Roman"/>
              </a:rPr>
              <a:t> </a:t>
            </a:r>
            <a:r>
              <a:rPr lang="en-IN" sz="2000" dirty="0">
                <a:solidFill>
                  <a:srgbClr val="404040"/>
                </a:solidFill>
                <a:latin typeface="Times New Roman"/>
                <a:cs typeface="Times New Roman"/>
              </a:rPr>
              <a:t>on</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node</a:t>
            </a:r>
            <a:r>
              <a:rPr lang="en-IN" sz="2000" spc="60" dirty="0">
                <a:solidFill>
                  <a:srgbClr val="404040"/>
                </a:solidFill>
                <a:latin typeface="Times New Roman"/>
                <a:cs typeface="Times New Roman"/>
              </a:rPr>
              <a:t> </a:t>
            </a:r>
            <a:r>
              <a:rPr lang="en-IN" sz="2000" dirty="0">
                <a:solidFill>
                  <a:srgbClr val="404040"/>
                </a:solidFill>
                <a:latin typeface="Times New Roman"/>
                <a:cs typeface="Times New Roman"/>
              </a:rPr>
              <a:t>trust</a:t>
            </a:r>
            <a:r>
              <a:rPr lang="en-IN" sz="2000" spc="50" dirty="0">
                <a:solidFill>
                  <a:srgbClr val="404040"/>
                </a:solidFill>
                <a:latin typeface="Times New Roman"/>
                <a:cs typeface="Times New Roman"/>
              </a:rPr>
              <a:t> </a:t>
            </a:r>
            <a:r>
              <a:rPr lang="en-IN" sz="2000" spc="-25" dirty="0">
                <a:solidFill>
                  <a:srgbClr val="404040"/>
                </a:solidFill>
                <a:latin typeface="Times New Roman"/>
                <a:cs typeface="Times New Roman"/>
              </a:rPr>
              <a:t>model,’’</a:t>
            </a:r>
            <a:r>
              <a:rPr lang="en-IN" sz="2000" spc="-90" dirty="0">
                <a:solidFill>
                  <a:srgbClr val="404040"/>
                </a:solidFill>
                <a:latin typeface="Times New Roman"/>
                <a:cs typeface="Times New Roman"/>
              </a:rPr>
              <a:t> </a:t>
            </a:r>
            <a:r>
              <a:rPr lang="en-IN" sz="2000" dirty="0">
                <a:solidFill>
                  <a:srgbClr val="404040"/>
                </a:solidFill>
                <a:latin typeface="Times New Roman"/>
                <a:cs typeface="Times New Roman"/>
              </a:rPr>
              <a:t>IEEE</a:t>
            </a:r>
            <a:r>
              <a:rPr lang="en-IN" sz="2000" spc="60" dirty="0">
                <a:solidFill>
                  <a:srgbClr val="404040"/>
                </a:solidFill>
                <a:latin typeface="Times New Roman"/>
                <a:cs typeface="Times New Roman"/>
              </a:rPr>
              <a:t> </a:t>
            </a:r>
            <a:r>
              <a:rPr lang="en-IN" sz="2000" dirty="0">
                <a:solidFill>
                  <a:srgbClr val="404040"/>
                </a:solidFill>
                <a:latin typeface="Times New Roman"/>
                <a:cs typeface="Times New Roman"/>
              </a:rPr>
              <a:t>Access,</a:t>
            </a:r>
            <a:r>
              <a:rPr lang="en-IN" sz="2000" spc="55" dirty="0">
                <a:solidFill>
                  <a:srgbClr val="404040"/>
                </a:solidFill>
                <a:latin typeface="Times New Roman"/>
                <a:cs typeface="Times New Roman"/>
              </a:rPr>
              <a:t> </a:t>
            </a:r>
            <a:r>
              <a:rPr lang="en-IN" sz="2000" dirty="0">
                <a:solidFill>
                  <a:srgbClr val="404040"/>
                </a:solidFill>
                <a:latin typeface="Times New Roman"/>
                <a:cs typeface="Times New Roman"/>
              </a:rPr>
              <a:t>vol.</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8,</a:t>
            </a:r>
            <a:r>
              <a:rPr lang="en-IN" sz="2000" spc="50" dirty="0">
                <a:solidFill>
                  <a:srgbClr val="404040"/>
                </a:solidFill>
                <a:latin typeface="Times New Roman"/>
                <a:cs typeface="Times New Roman"/>
              </a:rPr>
              <a:t> </a:t>
            </a:r>
            <a:r>
              <a:rPr lang="en-IN" sz="2000" dirty="0">
                <a:solidFill>
                  <a:srgbClr val="404040"/>
                </a:solidFill>
                <a:latin typeface="Times New Roman"/>
                <a:cs typeface="Times New Roman"/>
              </a:rPr>
              <a:t>pp.</a:t>
            </a:r>
            <a:r>
              <a:rPr lang="en-IN" sz="2000" spc="50" dirty="0">
                <a:solidFill>
                  <a:srgbClr val="404040"/>
                </a:solidFill>
                <a:latin typeface="Times New Roman"/>
                <a:cs typeface="Times New Roman"/>
              </a:rPr>
              <a:t> </a:t>
            </a:r>
            <a:r>
              <a:rPr lang="en-IN" sz="2000" spc="-10" dirty="0">
                <a:solidFill>
                  <a:srgbClr val="404040"/>
                </a:solidFill>
                <a:latin typeface="Times New Roman"/>
                <a:cs typeface="Times New Roman"/>
              </a:rPr>
              <a:t>163077–163090,</a:t>
            </a:r>
            <a:endParaRPr lang="en-IN" sz="2000" dirty="0">
              <a:latin typeface="Times New Roman"/>
              <a:cs typeface="Times New Roman"/>
            </a:endParaRPr>
          </a:p>
          <a:p>
            <a:pPr marL="355600" algn="just">
              <a:lnSpc>
                <a:spcPct val="100000"/>
              </a:lnSpc>
              <a:spcBef>
                <a:spcPts val="960"/>
              </a:spcBef>
            </a:pPr>
            <a:r>
              <a:rPr lang="en-IN" sz="2000" dirty="0">
                <a:solidFill>
                  <a:srgbClr val="404040"/>
                </a:solidFill>
                <a:latin typeface="Times New Roman"/>
                <a:cs typeface="Times New Roman"/>
              </a:rPr>
              <a:t>2020,</a:t>
            </a:r>
            <a:r>
              <a:rPr lang="en-IN" sz="2000" spc="-30" dirty="0">
                <a:solidFill>
                  <a:srgbClr val="404040"/>
                </a:solidFill>
                <a:latin typeface="Times New Roman"/>
                <a:cs typeface="Times New Roman"/>
              </a:rPr>
              <a:t> </a:t>
            </a:r>
            <a:r>
              <a:rPr lang="en-IN" sz="2000" dirty="0" err="1">
                <a:solidFill>
                  <a:srgbClr val="404040"/>
                </a:solidFill>
                <a:latin typeface="Times New Roman"/>
                <a:cs typeface="Times New Roman"/>
              </a:rPr>
              <a:t>doi</a:t>
            </a:r>
            <a:r>
              <a:rPr lang="en-IN" sz="2000" dirty="0">
                <a:solidFill>
                  <a:srgbClr val="404040"/>
                </a:solidFill>
                <a:latin typeface="Times New Roman"/>
                <a:cs typeface="Times New Roman"/>
              </a:rPr>
              <a:t>:</a:t>
            </a:r>
            <a:r>
              <a:rPr lang="en-IN" sz="2000" spc="-30" dirty="0">
                <a:solidFill>
                  <a:srgbClr val="404040"/>
                </a:solidFill>
                <a:latin typeface="Times New Roman"/>
                <a:cs typeface="Times New Roman"/>
              </a:rPr>
              <a:t> </a:t>
            </a:r>
            <a:r>
              <a:rPr lang="en-IN" sz="2000" spc="-10" dirty="0">
                <a:solidFill>
                  <a:srgbClr val="404040"/>
                </a:solidFill>
                <a:latin typeface="Times New Roman"/>
                <a:cs typeface="Times New Roman"/>
              </a:rPr>
              <a:t>10.1109/ACCESS.2020.3020129</a:t>
            </a:r>
            <a:endParaRPr lang="en-IN" sz="2000" dirty="0">
              <a:latin typeface="Times New Roman"/>
              <a:cs typeface="Times New Roman"/>
            </a:endParaRPr>
          </a:p>
          <a:p>
            <a:pPr marL="355600" marR="5080" indent="-342900" algn="just">
              <a:lnSpc>
                <a:spcPct val="140000"/>
              </a:lnSpc>
              <a:spcBef>
                <a:spcPts val="1200"/>
              </a:spcBef>
              <a:buAutoNum type="arabicPeriod" startAt="3"/>
              <a:tabLst>
                <a:tab pos="355600" algn="l"/>
                <a:tab pos="419100" algn="l"/>
              </a:tabLst>
            </a:pPr>
            <a:r>
              <a:rPr lang="en-IN" sz="2000" dirty="0">
                <a:solidFill>
                  <a:srgbClr val="C45AC1"/>
                </a:solidFill>
                <a:latin typeface="Times New Roman"/>
                <a:cs typeface="Times New Roman"/>
              </a:rPr>
              <a:t>	</a:t>
            </a:r>
            <a:r>
              <a:rPr lang="en-IN" sz="2000" dirty="0">
                <a:solidFill>
                  <a:srgbClr val="404040"/>
                </a:solidFill>
                <a:latin typeface="Times New Roman"/>
                <a:cs typeface="Times New Roman"/>
              </a:rPr>
              <a:t>Chen,</a:t>
            </a:r>
            <a:r>
              <a:rPr lang="en-IN" sz="2000" spc="-20" dirty="0">
                <a:solidFill>
                  <a:srgbClr val="404040"/>
                </a:solidFill>
                <a:latin typeface="Times New Roman"/>
                <a:cs typeface="Times New Roman"/>
              </a:rPr>
              <a:t> </a:t>
            </a:r>
            <a:r>
              <a:rPr lang="en-IN" sz="2000" dirty="0">
                <a:solidFill>
                  <a:srgbClr val="404040"/>
                </a:solidFill>
                <a:latin typeface="Times New Roman"/>
                <a:cs typeface="Times New Roman"/>
              </a:rPr>
              <a:t>K.</a:t>
            </a:r>
            <a:r>
              <a:rPr lang="en-IN" sz="2000" spc="-30" dirty="0">
                <a:solidFill>
                  <a:srgbClr val="404040"/>
                </a:solidFill>
                <a:latin typeface="Times New Roman"/>
                <a:cs typeface="Times New Roman"/>
              </a:rPr>
              <a:t> </a:t>
            </a:r>
            <a:r>
              <a:rPr lang="en-IN" sz="2000" dirty="0">
                <a:solidFill>
                  <a:srgbClr val="404040"/>
                </a:solidFill>
                <a:latin typeface="Times New Roman"/>
                <a:cs typeface="Times New Roman"/>
              </a:rPr>
              <a:t>Zheng,</a:t>
            </a:r>
            <a:r>
              <a:rPr lang="en-IN" sz="2000" spc="-20" dirty="0">
                <a:solidFill>
                  <a:srgbClr val="404040"/>
                </a:solidFill>
                <a:latin typeface="Times New Roman"/>
                <a:cs typeface="Times New Roman"/>
              </a:rPr>
              <a:t> </a:t>
            </a:r>
            <a:r>
              <a:rPr lang="en-IN" sz="2000" dirty="0">
                <a:solidFill>
                  <a:srgbClr val="404040"/>
                </a:solidFill>
                <a:latin typeface="Times New Roman"/>
                <a:cs typeface="Times New Roman"/>
              </a:rPr>
              <a:t>X.</a:t>
            </a:r>
            <a:r>
              <a:rPr lang="en-IN" sz="2000" spc="-20" dirty="0">
                <a:solidFill>
                  <a:srgbClr val="404040"/>
                </a:solidFill>
                <a:latin typeface="Times New Roman"/>
                <a:cs typeface="Times New Roman"/>
              </a:rPr>
              <a:t> </a:t>
            </a:r>
            <a:r>
              <a:rPr lang="en-IN" sz="2000" dirty="0">
                <a:solidFill>
                  <a:srgbClr val="404040"/>
                </a:solidFill>
                <a:latin typeface="Times New Roman"/>
                <a:cs typeface="Times New Roman"/>
              </a:rPr>
              <a:t>Fang,</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L.</a:t>
            </a:r>
            <a:r>
              <a:rPr lang="en-IN" sz="2000" spc="-40" dirty="0">
                <a:solidFill>
                  <a:srgbClr val="404040"/>
                </a:solidFill>
                <a:latin typeface="Times New Roman"/>
                <a:cs typeface="Times New Roman"/>
              </a:rPr>
              <a:t> </a:t>
            </a:r>
            <a:r>
              <a:rPr lang="en-IN" sz="2000" spc="-20" dirty="0">
                <a:solidFill>
                  <a:srgbClr val="404040"/>
                </a:solidFill>
                <a:latin typeface="Times New Roman"/>
                <a:cs typeface="Times New Roman"/>
              </a:rPr>
              <a:t>Wan, </a:t>
            </a:r>
            <a:r>
              <a:rPr lang="en-IN" sz="2000" dirty="0">
                <a:solidFill>
                  <a:srgbClr val="404040"/>
                </a:solidFill>
                <a:latin typeface="Times New Roman"/>
                <a:cs typeface="Times New Roman"/>
              </a:rPr>
              <a:t>and</a:t>
            </a:r>
            <a:r>
              <a:rPr lang="en-IN" sz="2000" spc="-25" dirty="0">
                <a:solidFill>
                  <a:srgbClr val="404040"/>
                </a:solidFill>
                <a:latin typeface="Times New Roman"/>
                <a:cs typeface="Times New Roman"/>
              </a:rPr>
              <a:t> </a:t>
            </a:r>
            <a:r>
              <a:rPr lang="en-IN" sz="2000" dirty="0">
                <a:solidFill>
                  <a:srgbClr val="404040"/>
                </a:solidFill>
                <a:latin typeface="Times New Roman"/>
                <a:cs typeface="Times New Roman"/>
              </a:rPr>
              <a:t>X.</a:t>
            </a:r>
            <a:r>
              <a:rPr lang="en-IN" sz="2000" spc="-40" dirty="0">
                <a:solidFill>
                  <a:srgbClr val="404040"/>
                </a:solidFill>
                <a:latin typeface="Times New Roman"/>
                <a:cs typeface="Times New Roman"/>
              </a:rPr>
              <a:t> </a:t>
            </a:r>
            <a:r>
              <a:rPr lang="en-IN" sz="2000" dirty="0">
                <a:solidFill>
                  <a:srgbClr val="404040"/>
                </a:solidFill>
                <a:latin typeface="Times New Roman"/>
                <a:cs typeface="Times New Roman"/>
              </a:rPr>
              <a:t>Xu,</a:t>
            </a:r>
            <a:r>
              <a:rPr lang="en-IN" sz="2000" spc="-45" dirty="0">
                <a:solidFill>
                  <a:srgbClr val="404040"/>
                </a:solidFill>
                <a:latin typeface="Times New Roman"/>
                <a:cs typeface="Times New Roman"/>
              </a:rPr>
              <a:t> </a:t>
            </a:r>
            <a:r>
              <a:rPr lang="en-IN" sz="2000" spc="-10" dirty="0">
                <a:solidFill>
                  <a:srgbClr val="404040"/>
                </a:solidFill>
                <a:latin typeface="Times New Roman"/>
                <a:cs typeface="Times New Roman"/>
              </a:rPr>
              <a:t>‘‘QMCR:</a:t>
            </a:r>
            <a:r>
              <a:rPr lang="en-IN" sz="2000" spc="-35" dirty="0">
                <a:solidFill>
                  <a:srgbClr val="404040"/>
                </a:solidFill>
                <a:latin typeface="Times New Roman"/>
                <a:cs typeface="Times New Roman"/>
              </a:rPr>
              <a:t> </a:t>
            </a:r>
            <a:r>
              <a:rPr lang="en-IN" sz="2000" dirty="0">
                <a:solidFill>
                  <a:srgbClr val="404040"/>
                </a:solidFill>
                <a:latin typeface="Times New Roman"/>
                <a:cs typeface="Times New Roman"/>
              </a:rPr>
              <a:t>A</a:t>
            </a:r>
            <a:r>
              <a:rPr lang="en-IN" sz="2000" spc="-120" dirty="0">
                <a:solidFill>
                  <a:srgbClr val="404040"/>
                </a:solidFill>
                <a:latin typeface="Times New Roman"/>
                <a:cs typeface="Times New Roman"/>
              </a:rPr>
              <a:t> </a:t>
            </a:r>
            <a:r>
              <a:rPr lang="en-IN" sz="2000" spc="-20" dirty="0">
                <a:solidFill>
                  <a:srgbClr val="404040"/>
                </a:solidFill>
                <a:latin typeface="Times New Roman"/>
                <a:cs typeface="Times New Roman"/>
              </a:rPr>
              <a:t>Q-</a:t>
            </a:r>
            <a:r>
              <a:rPr lang="en-IN" sz="2000" dirty="0">
                <a:solidFill>
                  <a:srgbClr val="404040"/>
                </a:solidFill>
                <a:latin typeface="Times New Roman"/>
                <a:cs typeface="Times New Roman"/>
              </a:rPr>
              <a:t>learning based</a:t>
            </a:r>
            <a:r>
              <a:rPr lang="en-IN" sz="2000" spc="-30" dirty="0">
                <a:solidFill>
                  <a:srgbClr val="404040"/>
                </a:solidFill>
                <a:latin typeface="Times New Roman"/>
                <a:cs typeface="Times New Roman"/>
              </a:rPr>
              <a:t> </a:t>
            </a:r>
            <a:r>
              <a:rPr lang="en-IN" sz="2000" spc="-10" dirty="0">
                <a:solidFill>
                  <a:srgbClr val="404040"/>
                </a:solidFill>
                <a:latin typeface="Times New Roman"/>
                <a:cs typeface="Times New Roman"/>
              </a:rPr>
              <a:t>multi-</a:t>
            </a:r>
            <a:r>
              <a:rPr lang="en-IN" sz="2000" dirty="0">
                <a:solidFill>
                  <a:srgbClr val="404040"/>
                </a:solidFill>
                <a:latin typeface="Times New Roman"/>
                <a:cs typeface="Times New Roman"/>
              </a:rPr>
              <a:t>hop</a:t>
            </a:r>
            <a:r>
              <a:rPr lang="en-IN" sz="2000" spc="-30" dirty="0">
                <a:solidFill>
                  <a:srgbClr val="404040"/>
                </a:solidFill>
                <a:latin typeface="Times New Roman"/>
                <a:cs typeface="Times New Roman"/>
              </a:rPr>
              <a:t> </a:t>
            </a:r>
            <a:r>
              <a:rPr lang="en-IN" sz="2000" dirty="0">
                <a:solidFill>
                  <a:srgbClr val="404040"/>
                </a:solidFill>
                <a:latin typeface="Times New Roman"/>
                <a:cs typeface="Times New Roman"/>
              </a:rPr>
              <a:t>cooperative</a:t>
            </a:r>
            <a:r>
              <a:rPr lang="en-IN" sz="2000" spc="-25" dirty="0">
                <a:solidFill>
                  <a:srgbClr val="404040"/>
                </a:solidFill>
                <a:latin typeface="Times New Roman"/>
                <a:cs typeface="Times New Roman"/>
              </a:rPr>
              <a:t> </a:t>
            </a:r>
            <a:r>
              <a:rPr lang="en-IN" sz="2000" dirty="0">
                <a:solidFill>
                  <a:srgbClr val="404040"/>
                </a:solidFill>
                <a:latin typeface="Times New Roman"/>
                <a:cs typeface="Times New Roman"/>
              </a:rPr>
              <a:t>routing</a:t>
            </a:r>
            <a:r>
              <a:rPr lang="en-IN" sz="2000" spc="-20" dirty="0">
                <a:solidFill>
                  <a:srgbClr val="404040"/>
                </a:solidFill>
                <a:latin typeface="Times New Roman"/>
                <a:cs typeface="Times New Roman"/>
              </a:rPr>
              <a:t> </a:t>
            </a:r>
            <a:r>
              <a:rPr lang="en-IN" sz="2000" dirty="0">
                <a:solidFill>
                  <a:srgbClr val="404040"/>
                </a:solidFill>
                <a:latin typeface="Times New Roman"/>
                <a:cs typeface="Times New Roman"/>
              </a:rPr>
              <a:t>protocol</a:t>
            </a:r>
            <a:r>
              <a:rPr lang="en-IN" sz="2000" spc="-40" dirty="0">
                <a:solidFill>
                  <a:srgbClr val="404040"/>
                </a:solidFill>
                <a:latin typeface="Times New Roman"/>
                <a:cs typeface="Times New Roman"/>
              </a:rPr>
              <a:t> </a:t>
            </a:r>
            <a:r>
              <a:rPr lang="en-IN" sz="2000" dirty="0">
                <a:solidFill>
                  <a:srgbClr val="404040"/>
                </a:solidFill>
                <a:latin typeface="Times New Roman"/>
                <a:cs typeface="Times New Roman"/>
              </a:rPr>
              <a:t>for</a:t>
            </a:r>
            <a:r>
              <a:rPr lang="en-IN" sz="2000" spc="-25" dirty="0">
                <a:solidFill>
                  <a:srgbClr val="404040"/>
                </a:solidFill>
                <a:latin typeface="Times New Roman"/>
                <a:cs typeface="Times New Roman"/>
              </a:rPr>
              <a:t> </a:t>
            </a:r>
            <a:r>
              <a:rPr lang="en-IN" sz="2000" spc="-10" dirty="0">
                <a:solidFill>
                  <a:srgbClr val="404040"/>
                </a:solidFill>
                <a:latin typeface="Times New Roman"/>
                <a:cs typeface="Times New Roman"/>
              </a:rPr>
              <a:t>underwater </a:t>
            </a:r>
            <a:r>
              <a:rPr lang="en-IN" sz="2000" dirty="0">
                <a:solidFill>
                  <a:srgbClr val="404040"/>
                </a:solidFill>
                <a:latin typeface="Times New Roman"/>
                <a:cs typeface="Times New Roman"/>
              </a:rPr>
              <a:t>acoustic</a:t>
            </a:r>
            <a:r>
              <a:rPr lang="en-IN" sz="2000" spc="-25" dirty="0">
                <a:solidFill>
                  <a:srgbClr val="404040"/>
                </a:solidFill>
                <a:latin typeface="Times New Roman"/>
                <a:cs typeface="Times New Roman"/>
              </a:rPr>
              <a:t> </a:t>
            </a:r>
            <a:r>
              <a:rPr lang="en-IN" sz="2000" dirty="0">
                <a:solidFill>
                  <a:srgbClr val="404040"/>
                </a:solidFill>
                <a:latin typeface="Times New Roman"/>
                <a:cs typeface="Times New Roman"/>
              </a:rPr>
              <a:t>sensor</a:t>
            </a:r>
            <a:r>
              <a:rPr lang="en-IN" sz="2000" spc="-20" dirty="0">
                <a:solidFill>
                  <a:srgbClr val="404040"/>
                </a:solidFill>
                <a:latin typeface="Times New Roman"/>
                <a:cs typeface="Times New Roman"/>
              </a:rPr>
              <a:t> networks,’’</a:t>
            </a:r>
            <a:r>
              <a:rPr lang="en-IN" sz="2000" spc="-170" dirty="0">
                <a:solidFill>
                  <a:srgbClr val="404040"/>
                </a:solidFill>
                <a:latin typeface="Times New Roman"/>
                <a:cs typeface="Times New Roman"/>
              </a:rPr>
              <a:t> </a:t>
            </a:r>
            <a:r>
              <a:rPr lang="en-IN" sz="2000" dirty="0">
                <a:solidFill>
                  <a:srgbClr val="404040"/>
                </a:solidFill>
                <a:latin typeface="Times New Roman"/>
                <a:cs typeface="Times New Roman"/>
              </a:rPr>
              <a:t>China</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Commun.,</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vol.</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18,</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no.</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8,</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pp.</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224–236,</a:t>
            </a:r>
            <a:r>
              <a:rPr lang="en-IN" sz="2000" spc="-140" dirty="0">
                <a:solidFill>
                  <a:srgbClr val="404040"/>
                </a:solidFill>
                <a:latin typeface="Times New Roman"/>
                <a:cs typeface="Times New Roman"/>
              </a:rPr>
              <a:t> </a:t>
            </a:r>
            <a:r>
              <a:rPr lang="en-IN" sz="2000" dirty="0">
                <a:solidFill>
                  <a:srgbClr val="404040"/>
                </a:solidFill>
                <a:latin typeface="Times New Roman"/>
                <a:cs typeface="Times New Roman"/>
              </a:rPr>
              <a:t>Aug.</a:t>
            </a:r>
            <a:r>
              <a:rPr lang="en-IN" sz="2000" spc="-10" dirty="0">
                <a:solidFill>
                  <a:srgbClr val="404040"/>
                </a:solidFill>
                <a:latin typeface="Times New Roman"/>
                <a:cs typeface="Times New Roman"/>
              </a:rPr>
              <a:t> </a:t>
            </a:r>
            <a:r>
              <a:rPr lang="en-IN" sz="2000" dirty="0">
                <a:solidFill>
                  <a:srgbClr val="404040"/>
                </a:solidFill>
                <a:latin typeface="Times New Roman"/>
                <a:cs typeface="Times New Roman"/>
              </a:rPr>
              <a:t>2021,</a:t>
            </a:r>
            <a:r>
              <a:rPr lang="en-IN" sz="2000" spc="480" dirty="0">
                <a:solidFill>
                  <a:srgbClr val="404040"/>
                </a:solidFill>
                <a:latin typeface="Times New Roman"/>
                <a:cs typeface="Times New Roman"/>
              </a:rPr>
              <a:t> </a:t>
            </a:r>
            <a:r>
              <a:rPr lang="en-IN" sz="2000" dirty="0" err="1">
                <a:solidFill>
                  <a:srgbClr val="404040"/>
                </a:solidFill>
                <a:latin typeface="Times New Roman"/>
                <a:cs typeface="Times New Roman"/>
              </a:rPr>
              <a:t>doi</a:t>
            </a:r>
            <a:r>
              <a:rPr lang="en-IN" sz="2000" dirty="0">
                <a:solidFill>
                  <a:srgbClr val="404040"/>
                </a:solidFill>
                <a:latin typeface="Times New Roman"/>
                <a:cs typeface="Times New Roman"/>
              </a:rPr>
              <a:t>:</a:t>
            </a:r>
            <a:r>
              <a:rPr lang="en-IN" sz="2000" spc="-15" dirty="0">
                <a:solidFill>
                  <a:srgbClr val="404040"/>
                </a:solidFill>
                <a:latin typeface="Times New Roman"/>
                <a:cs typeface="Times New Roman"/>
              </a:rPr>
              <a:t> </a:t>
            </a:r>
            <a:r>
              <a:rPr lang="en-IN" sz="2000" spc="-10" dirty="0">
                <a:solidFill>
                  <a:srgbClr val="404040"/>
                </a:solidFill>
                <a:latin typeface="Times New Roman"/>
                <a:cs typeface="Times New Roman"/>
              </a:rPr>
              <a:t>10.23919/JCC.2021.08.016.</a:t>
            </a:r>
            <a:endParaRPr lang="en-IN" sz="2000" dirty="0">
              <a:latin typeface="Times New Roman"/>
              <a:cs typeface="Times New Roman"/>
            </a:endParaRPr>
          </a:p>
          <a:p>
            <a:pPr marL="355600" marR="5080" indent="-342900" algn="just">
              <a:lnSpc>
                <a:spcPct val="140000"/>
              </a:lnSpc>
              <a:spcBef>
                <a:spcPts val="1200"/>
              </a:spcBef>
              <a:buClr>
                <a:srgbClr val="C45AC1"/>
              </a:buClr>
              <a:buAutoNum type="arabicPeriod" startAt="3"/>
              <a:tabLst>
                <a:tab pos="355600" algn="l"/>
              </a:tabLst>
            </a:pPr>
            <a:r>
              <a:rPr lang="en-IN" sz="2000" dirty="0">
                <a:solidFill>
                  <a:srgbClr val="404040"/>
                </a:solidFill>
                <a:latin typeface="Times New Roman"/>
                <a:cs typeface="Times New Roman"/>
              </a:rPr>
              <a:t>K.</a:t>
            </a:r>
            <a:r>
              <a:rPr lang="en-IN" sz="2000" spc="130" dirty="0">
                <a:solidFill>
                  <a:srgbClr val="404040"/>
                </a:solidFill>
                <a:latin typeface="Times New Roman"/>
                <a:cs typeface="Times New Roman"/>
              </a:rPr>
              <a:t> </a:t>
            </a:r>
            <a:r>
              <a:rPr lang="en-IN" sz="2000" dirty="0">
                <a:solidFill>
                  <a:srgbClr val="404040"/>
                </a:solidFill>
                <a:latin typeface="Times New Roman"/>
                <a:cs typeface="Times New Roman"/>
              </a:rPr>
              <a:t>Tang,</a:t>
            </a:r>
            <a:r>
              <a:rPr lang="en-IN" sz="2000" spc="130" dirty="0">
                <a:solidFill>
                  <a:srgbClr val="404040"/>
                </a:solidFill>
                <a:latin typeface="Times New Roman"/>
                <a:cs typeface="Times New Roman"/>
              </a:rPr>
              <a:t> </a:t>
            </a:r>
            <a:r>
              <a:rPr lang="en-IN" sz="2000" dirty="0">
                <a:solidFill>
                  <a:srgbClr val="404040"/>
                </a:solidFill>
                <a:latin typeface="Times New Roman"/>
                <a:cs typeface="Times New Roman"/>
              </a:rPr>
              <a:t>C.</a:t>
            </a:r>
            <a:r>
              <a:rPr lang="en-IN" sz="2000" spc="125" dirty="0">
                <a:solidFill>
                  <a:srgbClr val="404040"/>
                </a:solidFill>
                <a:latin typeface="Times New Roman"/>
                <a:cs typeface="Times New Roman"/>
              </a:rPr>
              <a:t> </a:t>
            </a:r>
            <a:r>
              <a:rPr lang="en-IN" sz="2000" dirty="0">
                <a:solidFill>
                  <a:srgbClr val="404040"/>
                </a:solidFill>
                <a:latin typeface="Times New Roman"/>
                <a:cs typeface="Times New Roman"/>
              </a:rPr>
              <a:t>Li,</a:t>
            </a:r>
            <a:r>
              <a:rPr lang="en-IN" sz="2000" spc="135" dirty="0">
                <a:solidFill>
                  <a:srgbClr val="404040"/>
                </a:solidFill>
                <a:latin typeface="Times New Roman"/>
                <a:cs typeface="Times New Roman"/>
              </a:rPr>
              <a:t> </a:t>
            </a:r>
            <a:r>
              <a:rPr lang="en-IN" sz="2000" dirty="0">
                <a:solidFill>
                  <a:srgbClr val="404040"/>
                </a:solidFill>
                <a:latin typeface="Times New Roman"/>
                <a:cs typeface="Times New Roman"/>
              </a:rPr>
              <a:t>H.</a:t>
            </a:r>
            <a:r>
              <a:rPr lang="en-IN" sz="2000" spc="125" dirty="0">
                <a:solidFill>
                  <a:srgbClr val="404040"/>
                </a:solidFill>
                <a:latin typeface="Times New Roman"/>
                <a:cs typeface="Times New Roman"/>
              </a:rPr>
              <a:t> </a:t>
            </a:r>
            <a:r>
              <a:rPr lang="en-IN" sz="2000" dirty="0">
                <a:solidFill>
                  <a:srgbClr val="404040"/>
                </a:solidFill>
                <a:latin typeface="Times New Roman"/>
                <a:cs typeface="Times New Roman"/>
              </a:rPr>
              <a:t>Xiong,</a:t>
            </a:r>
            <a:r>
              <a:rPr lang="en-IN" sz="2000" spc="114" dirty="0">
                <a:solidFill>
                  <a:srgbClr val="404040"/>
                </a:solidFill>
                <a:latin typeface="Times New Roman"/>
                <a:cs typeface="Times New Roman"/>
              </a:rPr>
              <a:t> </a:t>
            </a:r>
            <a:r>
              <a:rPr lang="en-IN" sz="2000" dirty="0">
                <a:solidFill>
                  <a:srgbClr val="404040"/>
                </a:solidFill>
                <a:latin typeface="Times New Roman"/>
                <a:cs typeface="Times New Roman"/>
              </a:rPr>
              <a:t>J.</a:t>
            </a:r>
            <a:r>
              <a:rPr lang="en-IN" sz="2000" spc="114" dirty="0">
                <a:solidFill>
                  <a:srgbClr val="404040"/>
                </a:solidFill>
                <a:latin typeface="Times New Roman"/>
                <a:cs typeface="Times New Roman"/>
              </a:rPr>
              <a:t> </a:t>
            </a:r>
            <a:r>
              <a:rPr lang="en-IN" sz="2000" dirty="0">
                <a:solidFill>
                  <a:srgbClr val="404040"/>
                </a:solidFill>
                <a:latin typeface="Times New Roman"/>
                <a:cs typeface="Times New Roman"/>
              </a:rPr>
              <a:t>Zou,</a:t>
            </a:r>
            <a:r>
              <a:rPr lang="en-IN" sz="2000" spc="135" dirty="0">
                <a:solidFill>
                  <a:srgbClr val="404040"/>
                </a:solidFill>
                <a:latin typeface="Times New Roman"/>
                <a:cs typeface="Times New Roman"/>
              </a:rPr>
              <a:t> </a:t>
            </a:r>
            <a:r>
              <a:rPr lang="en-IN" sz="2000" dirty="0">
                <a:solidFill>
                  <a:srgbClr val="404040"/>
                </a:solidFill>
                <a:latin typeface="Times New Roman"/>
                <a:cs typeface="Times New Roman"/>
              </a:rPr>
              <a:t>and</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P.</a:t>
            </a:r>
            <a:r>
              <a:rPr lang="en-IN" sz="2000" spc="125" dirty="0">
                <a:solidFill>
                  <a:srgbClr val="404040"/>
                </a:solidFill>
                <a:latin typeface="Times New Roman"/>
                <a:cs typeface="Times New Roman"/>
              </a:rPr>
              <a:t> </a:t>
            </a:r>
            <a:r>
              <a:rPr lang="en-IN" sz="2000" dirty="0" err="1">
                <a:solidFill>
                  <a:srgbClr val="404040"/>
                </a:solidFill>
                <a:latin typeface="Times New Roman"/>
                <a:cs typeface="Times New Roman"/>
              </a:rPr>
              <a:t>Frossard</a:t>
            </a:r>
            <a:r>
              <a:rPr lang="en-IN" sz="2000" dirty="0">
                <a:solidFill>
                  <a:srgbClr val="404040"/>
                </a:solidFill>
                <a:latin typeface="Times New Roman"/>
                <a:cs typeface="Times New Roman"/>
              </a:rPr>
              <a:t>,</a:t>
            </a:r>
            <a:r>
              <a:rPr lang="en-IN" sz="2000" spc="114" dirty="0">
                <a:solidFill>
                  <a:srgbClr val="404040"/>
                </a:solidFill>
                <a:latin typeface="Times New Roman"/>
                <a:cs typeface="Times New Roman"/>
              </a:rPr>
              <a:t> </a:t>
            </a:r>
            <a:r>
              <a:rPr lang="en-IN" sz="2000" dirty="0">
                <a:solidFill>
                  <a:srgbClr val="404040"/>
                </a:solidFill>
                <a:latin typeface="Times New Roman"/>
                <a:cs typeface="Times New Roman"/>
              </a:rPr>
              <a:t>‘‘Reinforcement</a:t>
            </a:r>
            <a:r>
              <a:rPr lang="en-IN" sz="2000" spc="130" dirty="0">
                <a:solidFill>
                  <a:srgbClr val="404040"/>
                </a:solidFill>
                <a:latin typeface="Times New Roman"/>
                <a:cs typeface="Times New Roman"/>
              </a:rPr>
              <a:t> </a:t>
            </a:r>
            <a:r>
              <a:rPr lang="en-IN" sz="2000" dirty="0">
                <a:solidFill>
                  <a:srgbClr val="404040"/>
                </a:solidFill>
                <a:latin typeface="Times New Roman"/>
                <a:cs typeface="Times New Roman"/>
              </a:rPr>
              <a:t>learning based</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opportunistic</a:t>
            </a:r>
            <a:r>
              <a:rPr lang="en-IN" sz="2000" spc="110" dirty="0">
                <a:solidFill>
                  <a:srgbClr val="404040"/>
                </a:solidFill>
                <a:latin typeface="Times New Roman"/>
                <a:cs typeface="Times New Roman"/>
              </a:rPr>
              <a:t> </a:t>
            </a:r>
            <a:r>
              <a:rPr lang="en-IN" sz="2000" dirty="0">
                <a:solidFill>
                  <a:srgbClr val="404040"/>
                </a:solidFill>
                <a:latin typeface="Times New Roman"/>
                <a:cs typeface="Times New Roman"/>
              </a:rPr>
              <a:t>routing</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for</a:t>
            </a:r>
            <a:r>
              <a:rPr lang="en-IN" sz="2000" spc="135" dirty="0">
                <a:solidFill>
                  <a:srgbClr val="404040"/>
                </a:solidFill>
                <a:latin typeface="Times New Roman"/>
                <a:cs typeface="Times New Roman"/>
              </a:rPr>
              <a:t> </a:t>
            </a:r>
            <a:r>
              <a:rPr lang="en-IN" sz="2000" dirty="0">
                <a:solidFill>
                  <a:srgbClr val="404040"/>
                </a:solidFill>
                <a:latin typeface="Times New Roman"/>
                <a:cs typeface="Times New Roman"/>
              </a:rPr>
              <a:t>live</a:t>
            </a:r>
            <a:r>
              <a:rPr lang="en-IN" sz="2000" spc="125" dirty="0">
                <a:solidFill>
                  <a:srgbClr val="404040"/>
                </a:solidFill>
                <a:latin typeface="Times New Roman"/>
                <a:cs typeface="Times New Roman"/>
              </a:rPr>
              <a:t> </a:t>
            </a:r>
            <a:r>
              <a:rPr lang="en-IN" sz="2000" dirty="0">
                <a:solidFill>
                  <a:srgbClr val="404040"/>
                </a:solidFill>
                <a:latin typeface="Times New Roman"/>
                <a:cs typeface="Times New Roman"/>
              </a:rPr>
              <a:t>video</a:t>
            </a:r>
            <a:r>
              <a:rPr lang="en-IN" sz="2000" spc="125" dirty="0">
                <a:solidFill>
                  <a:srgbClr val="404040"/>
                </a:solidFill>
                <a:latin typeface="Times New Roman"/>
                <a:cs typeface="Times New Roman"/>
              </a:rPr>
              <a:t> </a:t>
            </a:r>
            <a:r>
              <a:rPr lang="en-IN" sz="2000" spc="-10" dirty="0">
                <a:solidFill>
                  <a:srgbClr val="404040"/>
                </a:solidFill>
                <a:latin typeface="Times New Roman"/>
                <a:cs typeface="Times New Roman"/>
              </a:rPr>
              <a:t>streaming </a:t>
            </a:r>
            <a:r>
              <a:rPr lang="en-IN" sz="2000" dirty="0">
                <a:solidFill>
                  <a:srgbClr val="404040"/>
                </a:solidFill>
                <a:latin typeface="Times New Roman"/>
                <a:cs typeface="Times New Roman"/>
              </a:rPr>
              <a:t>over</a:t>
            </a:r>
            <a:r>
              <a:rPr lang="en-IN" sz="2000" spc="120" dirty="0">
                <a:solidFill>
                  <a:srgbClr val="404040"/>
                </a:solidFill>
                <a:latin typeface="Times New Roman"/>
                <a:cs typeface="Times New Roman"/>
              </a:rPr>
              <a:t> </a:t>
            </a:r>
            <a:r>
              <a:rPr lang="en-IN" sz="2000" spc="-10" dirty="0">
                <a:solidFill>
                  <a:srgbClr val="404040"/>
                </a:solidFill>
                <a:latin typeface="Times New Roman"/>
                <a:cs typeface="Times New Roman"/>
              </a:rPr>
              <a:t>multi-</a:t>
            </a:r>
            <a:r>
              <a:rPr lang="en-IN" sz="2000" dirty="0">
                <a:solidFill>
                  <a:srgbClr val="404040"/>
                </a:solidFill>
                <a:latin typeface="Times New Roman"/>
                <a:cs typeface="Times New Roman"/>
              </a:rPr>
              <a:t>hop</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wireless</a:t>
            </a:r>
            <a:r>
              <a:rPr lang="en-IN" sz="2000" spc="114" dirty="0">
                <a:solidFill>
                  <a:srgbClr val="404040"/>
                </a:solidFill>
                <a:latin typeface="Times New Roman"/>
                <a:cs typeface="Times New Roman"/>
              </a:rPr>
              <a:t> </a:t>
            </a:r>
            <a:r>
              <a:rPr lang="en-IN" sz="2000" spc="-10" dirty="0">
                <a:solidFill>
                  <a:srgbClr val="404040"/>
                </a:solidFill>
                <a:latin typeface="Times New Roman"/>
                <a:cs typeface="Times New Roman"/>
              </a:rPr>
              <a:t>networks,’’</a:t>
            </a:r>
            <a:r>
              <a:rPr lang="en-IN" sz="2000" spc="-15" dirty="0">
                <a:solidFill>
                  <a:srgbClr val="404040"/>
                </a:solidFill>
                <a:latin typeface="Times New Roman"/>
                <a:cs typeface="Times New Roman"/>
              </a:rPr>
              <a:t> </a:t>
            </a:r>
            <a:r>
              <a:rPr lang="en-IN" sz="2000" dirty="0">
                <a:solidFill>
                  <a:srgbClr val="404040"/>
                </a:solidFill>
                <a:latin typeface="Times New Roman"/>
                <a:cs typeface="Times New Roman"/>
              </a:rPr>
              <a:t>in</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Proc.</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IEEE</a:t>
            </a:r>
            <a:r>
              <a:rPr lang="en-IN" sz="2000" spc="110" dirty="0">
                <a:solidFill>
                  <a:srgbClr val="404040"/>
                </a:solidFill>
                <a:latin typeface="Times New Roman"/>
                <a:cs typeface="Times New Roman"/>
              </a:rPr>
              <a:t> </a:t>
            </a:r>
            <a:r>
              <a:rPr lang="en-IN" sz="2000" dirty="0">
                <a:solidFill>
                  <a:srgbClr val="404040"/>
                </a:solidFill>
                <a:latin typeface="Times New Roman"/>
                <a:cs typeface="Times New Roman"/>
              </a:rPr>
              <a:t>19th</a:t>
            </a:r>
            <a:r>
              <a:rPr lang="en-IN" sz="2000" spc="105" dirty="0">
                <a:solidFill>
                  <a:srgbClr val="404040"/>
                </a:solidFill>
                <a:latin typeface="Times New Roman"/>
                <a:cs typeface="Times New Roman"/>
              </a:rPr>
              <a:t> </a:t>
            </a:r>
            <a:r>
              <a:rPr lang="en-IN" sz="2000" dirty="0">
                <a:solidFill>
                  <a:srgbClr val="404040"/>
                </a:solidFill>
                <a:latin typeface="Times New Roman"/>
                <a:cs typeface="Times New Roman"/>
              </a:rPr>
              <a:t>Int.</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Workshop</a:t>
            </a:r>
            <a:r>
              <a:rPr lang="en-IN" sz="2000" spc="130" dirty="0">
                <a:solidFill>
                  <a:srgbClr val="404040"/>
                </a:solidFill>
                <a:latin typeface="Times New Roman"/>
                <a:cs typeface="Times New Roman"/>
              </a:rPr>
              <a:t> </a:t>
            </a:r>
            <a:r>
              <a:rPr lang="en-IN" sz="2000" dirty="0">
                <a:solidFill>
                  <a:srgbClr val="404040"/>
                </a:solidFill>
                <a:latin typeface="Times New Roman"/>
                <a:cs typeface="Times New Roman"/>
              </a:rPr>
              <a:t>Multimedia</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Signal</a:t>
            </a:r>
            <a:r>
              <a:rPr lang="en-IN" sz="2000" spc="114" dirty="0">
                <a:solidFill>
                  <a:srgbClr val="404040"/>
                </a:solidFill>
                <a:latin typeface="Times New Roman"/>
                <a:cs typeface="Times New Roman"/>
              </a:rPr>
              <a:t> </a:t>
            </a:r>
            <a:r>
              <a:rPr lang="en-IN" sz="2000" dirty="0">
                <a:solidFill>
                  <a:srgbClr val="404040"/>
                </a:solidFill>
                <a:latin typeface="Times New Roman"/>
                <a:cs typeface="Times New Roman"/>
              </a:rPr>
              <a:t>Process.</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(MMSP),</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Oct.</a:t>
            </a:r>
            <a:r>
              <a:rPr lang="en-IN" sz="2000" spc="105" dirty="0">
                <a:solidFill>
                  <a:srgbClr val="404040"/>
                </a:solidFill>
                <a:latin typeface="Times New Roman"/>
                <a:cs typeface="Times New Roman"/>
              </a:rPr>
              <a:t> </a:t>
            </a:r>
            <a:r>
              <a:rPr lang="en-IN" sz="2000" dirty="0">
                <a:solidFill>
                  <a:srgbClr val="404040"/>
                </a:solidFill>
                <a:latin typeface="Times New Roman"/>
                <a:cs typeface="Times New Roman"/>
              </a:rPr>
              <a:t>2017,</a:t>
            </a:r>
            <a:r>
              <a:rPr lang="en-IN" sz="2000" spc="120" dirty="0">
                <a:solidFill>
                  <a:srgbClr val="404040"/>
                </a:solidFill>
                <a:latin typeface="Times New Roman"/>
                <a:cs typeface="Times New Roman"/>
              </a:rPr>
              <a:t> </a:t>
            </a:r>
            <a:r>
              <a:rPr lang="en-IN" sz="2000" dirty="0">
                <a:solidFill>
                  <a:srgbClr val="404040"/>
                </a:solidFill>
                <a:latin typeface="Times New Roman"/>
                <a:cs typeface="Times New Roman"/>
              </a:rPr>
              <a:t>pp.</a:t>
            </a:r>
            <a:r>
              <a:rPr lang="en-IN" sz="2000" spc="120" dirty="0">
                <a:solidFill>
                  <a:srgbClr val="404040"/>
                </a:solidFill>
                <a:latin typeface="Times New Roman"/>
                <a:cs typeface="Times New Roman"/>
              </a:rPr>
              <a:t> </a:t>
            </a:r>
            <a:r>
              <a:rPr lang="en-IN" sz="2000" spc="-20" dirty="0">
                <a:solidFill>
                  <a:srgbClr val="404040"/>
                </a:solidFill>
                <a:latin typeface="Times New Roman"/>
                <a:cs typeface="Times New Roman"/>
              </a:rPr>
              <a:t>1–6, </a:t>
            </a:r>
            <a:r>
              <a:rPr lang="en-IN" sz="2000" dirty="0" err="1">
                <a:solidFill>
                  <a:srgbClr val="404040"/>
                </a:solidFill>
                <a:latin typeface="Times New Roman"/>
                <a:cs typeface="Times New Roman"/>
              </a:rPr>
              <a:t>doi</a:t>
            </a:r>
            <a:r>
              <a:rPr lang="en-IN" sz="2000" dirty="0">
                <a:solidFill>
                  <a:srgbClr val="404040"/>
                </a:solidFill>
                <a:latin typeface="Times New Roman"/>
                <a:cs typeface="Times New Roman"/>
              </a:rPr>
              <a:t>:</a:t>
            </a:r>
            <a:r>
              <a:rPr lang="en-IN" sz="2000" spc="-15" dirty="0">
                <a:solidFill>
                  <a:srgbClr val="404040"/>
                </a:solidFill>
                <a:latin typeface="Times New Roman"/>
                <a:cs typeface="Times New Roman"/>
              </a:rPr>
              <a:t> </a:t>
            </a:r>
            <a:r>
              <a:rPr lang="en-IN" sz="2000" spc="-10" dirty="0">
                <a:solidFill>
                  <a:srgbClr val="404040"/>
                </a:solidFill>
                <a:latin typeface="Times New Roman"/>
                <a:cs typeface="Times New Roman"/>
              </a:rPr>
              <a:t>10.1109/MMSP.2017.8122255.</a:t>
            </a:r>
            <a:endParaRPr lang="en-IN" sz="2000" dirty="0">
              <a:latin typeface="Times New Roman"/>
              <a:cs typeface="Times New Roman"/>
            </a:endParaRPr>
          </a:p>
          <a:p>
            <a:pPr marL="457200" indent="-457200" algn="just" eaLnBrk="1" hangingPunct="1">
              <a:buClrTx/>
              <a:buFont typeface="Times New Roman" panose="02020603050405020304" pitchFamily="18" charset="0"/>
              <a:buAutoNum type="arabicPeriod"/>
            </a:pPr>
            <a:endParaRPr lang="en-US" altLang="en-IN" sz="2400" dirty="0">
              <a:solidFill>
                <a:schemeClr val="tx1"/>
              </a:solidFill>
              <a:latin typeface="+mj-lt"/>
            </a:endParaRPr>
          </a:p>
        </p:txBody>
      </p:sp>
      <p:sp>
        <p:nvSpPr>
          <p:cNvPr id="3" name="Date Placeholder 3">
            <a:extLst>
              <a:ext uri="{FF2B5EF4-FFF2-40B4-BE49-F238E27FC236}">
                <a16:creationId xmlns:a16="http://schemas.microsoft.com/office/drawing/2014/main" id="{403547E0-6A52-52C7-D374-B1F43F8DA2EF}"/>
              </a:ext>
            </a:extLst>
          </p:cNvPr>
          <p:cNvSpPr>
            <a:spLocks noGrp="1" noChangeArrowheads="1"/>
          </p:cNvSpPr>
          <p:nvPr>
            <p:ph type="dt" sz="quarter" idx="10"/>
          </p:nvPr>
        </p:nvSpPr>
        <p:spPr bwMode="auto"/>
        <p:txBody>
          <a:bodyPr wrap="square" numCol="1" anchorCtr="0" compatLnSpc="1"/>
          <a:lstStyle/>
          <a:p>
            <a:pPr fontAlgn="base">
              <a:spcBef>
                <a:spcPct val="0"/>
              </a:spcBef>
              <a:spcAft>
                <a:spcPct val="0"/>
              </a:spcAft>
              <a:defRPr/>
            </a:pPr>
            <a:r>
              <a:rPr lang="en-US" altLang="en-US"/>
              <a:t>27/11/2024</a:t>
            </a:r>
            <a:endParaRPr lang="en-US" altLang="en-US" dirty="0"/>
          </a:p>
        </p:txBody>
      </p:sp>
      <p:sp>
        <p:nvSpPr>
          <p:cNvPr id="5" name="Footer Placeholder 4">
            <a:extLst>
              <a:ext uri="{FF2B5EF4-FFF2-40B4-BE49-F238E27FC236}">
                <a16:creationId xmlns:a16="http://schemas.microsoft.com/office/drawing/2014/main" id="{E763AA6F-71CA-B209-8E3A-5E8721A96432}"/>
              </a:ext>
            </a:extLst>
          </p:cNvPr>
          <p:cNvSpPr>
            <a:spLocks noGrp="1"/>
          </p:cNvSpPr>
          <p:nvPr>
            <p:ph type="ftr" sz="quarter" idx="11"/>
          </p:nvPr>
        </p:nvSpPr>
        <p:spPr>
          <a:xfrm>
            <a:off x="3609976" y="7796213"/>
            <a:ext cx="7317104" cy="439737"/>
          </a:xfrm>
        </p:spPr>
        <p:txBody>
          <a:bodyPr/>
          <a:lstStyle/>
          <a:p>
            <a:pPr>
              <a:defRPr/>
            </a:pPr>
            <a:r>
              <a:rPr lang="en-US" dirty="0"/>
              <a:t>BATCH ID : 26                                                                      </a:t>
            </a:r>
          </a:p>
        </p:txBody>
      </p:sp>
      <p:sp>
        <p:nvSpPr>
          <p:cNvPr id="20485" name="Slide Number Placeholder 5">
            <a:extLst>
              <a:ext uri="{FF2B5EF4-FFF2-40B4-BE49-F238E27FC236}">
                <a16:creationId xmlns:a16="http://schemas.microsoft.com/office/drawing/2014/main" id="{4AA95E29-45AD-E114-EA22-50F4FE65BE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8EBE3AB-E9D3-4981-8834-DC4154971396}" type="slidenum">
              <a:rPr lang="ta-IN" altLang="en-US"/>
              <a:pPr/>
              <a:t>16</a:t>
            </a:fld>
            <a:endParaRPr lang="ta-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157374DE-7CAA-9307-3790-5A25CC6CC5BD}"/>
              </a:ext>
            </a:extLst>
          </p:cNvPr>
          <p:cNvSpPr>
            <a:spLocks noGrp="1" noChangeArrowheads="1"/>
          </p:cNvSpPr>
          <p:nvPr>
            <p:ph idx="1"/>
          </p:nvPr>
        </p:nvSpPr>
        <p:spPr>
          <a:xfrm>
            <a:off x="571500" y="1839913"/>
            <a:ext cx="13658850" cy="5764212"/>
          </a:xfrm>
        </p:spPr>
        <p:txBody>
          <a:bodyPr/>
          <a:lstStyle/>
          <a:p>
            <a:pPr eaLnBrk="1" hangingPunct="1"/>
            <a:r>
              <a:rPr lang="en-US" altLang="en-US" sz="6000" b="1" dirty="0"/>
              <a:t>  </a:t>
            </a:r>
          </a:p>
          <a:p>
            <a:pPr marL="641350" lvl="4" indent="0" eaLnBrk="1" hangingPunct="1">
              <a:buFont typeface="Calibri" panose="020F0502020204030204" pitchFamily="34" charset="0"/>
              <a:buNone/>
            </a:pPr>
            <a:r>
              <a:rPr lang="en-US" altLang="en-US" sz="6000" b="1" dirty="0"/>
              <a:t>                </a:t>
            </a:r>
            <a:r>
              <a:rPr lang="en-US" altLang="en-US" sz="8000" dirty="0"/>
              <a:t>THANK YOU</a:t>
            </a:r>
            <a:endParaRPr lang="en-IN" altLang="en-US" sz="6000" b="1" dirty="0"/>
          </a:p>
        </p:txBody>
      </p:sp>
      <p:sp>
        <p:nvSpPr>
          <p:cNvPr id="3" name="Date Placeholder 3">
            <a:extLst>
              <a:ext uri="{FF2B5EF4-FFF2-40B4-BE49-F238E27FC236}">
                <a16:creationId xmlns:a16="http://schemas.microsoft.com/office/drawing/2014/main" id="{D22BE72C-C936-1F36-1053-14F46401C3AA}"/>
              </a:ext>
            </a:extLst>
          </p:cNvPr>
          <p:cNvSpPr>
            <a:spLocks noGrp="1" noChangeArrowheads="1"/>
          </p:cNvSpPr>
          <p:nvPr>
            <p:ph type="dt" sz="quarter" idx="10"/>
          </p:nvPr>
        </p:nvSpPr>
        <p:spPr bwMode="auto"/>
        <p:txBody>
          <a:bodyPr wrap="square" numCol="1" anchorCtr="0" compatLnSpc="1"/>
          <a:lstStyle/>
          <a:p>
            <a:pPr fontAlgn="base">
              <a:spcBef>
                <a:spcPct val="0"/>
              </a:spcBef>
              <a:spcAft>
                <a:spcPct val="0"/>
              </a:spcAft>
              <a:defRPr/>
            </a:pPr>
            <a:r>
              <a:rPr lang="en-US" altLang="en-US"/>
              <a:t>27/11/2024</a:t>
            </a:r>
            <a:endParaRPr lang="en-US" altLang="en-US" dirty="0"/>
          </a:p>
        </p:txBody>
      </p:sp>
      <p:sp>
        <p:nvSpPr>
          <p:cNvPr id="5" name="Footer Placeholder 4">
            <a:extLst>
              <a:ext uri="{FF2B5EF4-FFF2-40B4-BE49-F238E27FC236}">
                <a16:creationId xmlns:a16="http://schemas.microsoft.com/office/drawing/2014/main" id="{A06A4584-DD91-9195-76DF-3C9F2B42F95B}"/>
              </a:ext>
            </a:extLst>
          </p:cNvPr>
          <p:cNvSpPr>
            <a:spLocks noGrp="1"/>
          </p:cNvSpPr>
          <p:nvPr>
            <p:ph type="ftr" sz="quarter" idx="11"/>
          </p:nvPr>
        </p:nvSpPr>
        <p:spPr>
          <a:xfrm>
            <a:off x="3749040" y="7796213"/>
            <a:ext cx="6960869" cy="439737"/>
          </a:xfrm>
        </p:spPr>
        <p:txBody>
          <a:bodyPr/>
          <a:lstStyle/>
          <a:p>
            <a:pPr>
              <a:defRPr/>
            </a:pPr>
            <a:r>
              <a:rPr lang="en-US" dirty="0"/>
              <a:t>BATCH ID : 26                                                                       </a:t>
            </a:r>
          </a:p>
        </p:txBody>
      </p:sp>
      <p:sp>
        <p:nvSpPr>
          <p:cNvPr id="22533" name="Slide Number Placeholder 5">
            <a:extLst>
              <a:ext uri="{FF2B5EF4-FFF2-40B4-BE49-F238E27FC236}">
                <a16:creationId xmlns:a16="http://schemas.microsoft.com/office/drawing/2014/main" id="{ABBDEB39-09DB-AFA5-3C14-FB623C97B0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509C278-F5BC-4C29-955C-F7EA2EF3F21E}" type="slidenum">
              <a:rPr lang="ta-IN" altLang="en-US"/>
              <a:pPr/>
              <a:t>17</a:t>
            </a:fld>
            <a:endParaRPr lang="ta-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A7CA-5336-DEEB-EB6F-7E0AEBD35F00}"/>
              </a:ext>
            </a:extLst>
          </p:cNvPr>
          <p:cNvSpPr>
            <a:spLocks noGrp="1"/>
          </p:cNvSpPr>
          <p:nvPr>
            <p:ph type="title"/>
          </p:nvPr>
        </p:nvSpPr>
        <p:spPr>
          <a:xfrm>
            <a:off x="647700" y="-190500"/>
            <a:ext cx="12821913" cy="1812471"/>
          </a:xfrm>
        </p:spPr>
        <p:txBody>
          <a:bodyPr/>
          <a:lstStyle/>
          <a:p>
            <a:r>
              <a:rPr lang="en-US" sz="4000" b="1" dirty="0">
                <a:solidFill>
                  <a:schemeClr val="tx1">
                    <a:lumMod val="75000"/>
                    <a:lumOff val="25000"/>
                  </a:schemeClr>
                </a:solidFill>
              </a:rPr>
              <a:t>Content Outline</a:t>
            </a:r>
            <a:endParaRPr lang="en-IN" dirty="0"/>
          </a:p>
        </p:txBody>
      </p:sp>
      <p:sp>
        <p:nvSpPr>
          <p:cNvPr id="3" name="Content Placeholder 2">
            <a:extLst>
              <a:ext uri="{FF2B5EF4-FFF2-40B4-BE49-F238E27FC236}">
                <a16:creationId xmlns:a16="http://schemas.microsoft.com/office/drawing/2014/main" id="{6E87A5BC-D0B4-7999-CAFF-71C3DEE8815C}"/>
              </a:ext>
            </a:extLst>
          </p:cNvPr>
          <p:cNvSpPr>
            <a:spLocks noGrp="1"/>
          </p:cNvSpPr>
          <p:nvPr>
            <p:ph sz="half" idx="1"/>
          </p:nvPr>
        </p:nvSpPr>
        <p:spPr>
          <a:xfrm>
            <a:off x="974359" y="1862794"/>
            <a:ext cx="6728279" cy="5651698"/>
          </a:xfrm>
        </p:spPr>
        <p:txBody>
          <a:bodyPr>
            <a:normAutofit fontScale="85000" lnSpcReduction="20000"/>
          </a:bodyPr>
          <a:lstStyle/>
          <a:p>
            <a:pPr lvl="1" eaLnBrk="1" hangingPunct="1">
              <a:buFont typeface="Courier New" panose="02070309020205020404" pitchFamily="49" charset="0"/>
              <a:buChar char="o"/>
            </a:pPr>
            <a:r>
              <a:rPr lang="en-US" altLang="en-US" sz="2600" dirty="0">
                <a:solidFill>
                  <a:schemeClr val="tx1"/>
                </a:solidFill>
                <a:latin typeface="+mj-lt"/>
              </a:rPr>
              <a:t> Abstract</a:t>
            </a:r>
            <a:endParaRPr lang="en-GB" altLang="en-US" sz="2600" dirty="0">
              <a:solidFill>
                <a:schemeClr val="tx1"/>
              </a:solidFill>
              <a:latin typeface="+mj-lt"/>
            </a:endParaRPr>
          </a:p>
          <a:p>
            <a:pPr lvl="1" eaLnBrk="1" hangingPunct="1">
              <a:buFont typeface="Courier New" panose="02070309020205020404" pitchFamily="49" charset="0"/>
              <a:buChar char="o"/>
            </a:pPr>
            <a:r>
              <a:rPr lang="en-GB" altLang="en-US" sz="2600" dirty="0">
                <a:solidFill>
                  <a:schemeClr val="tx1"/>
                </a:solidFill>
                <a:latin typeface="+mj-lt"/>
              </a:rPr>
              <a:t> Architectural Design</a:t>
            </a:r>
          </a:p>
          <a:p>
            <a:pPr lvl="1" eaLnBrk="1" hangingPunct="1">
              <a:buFont typeface="Courier New" panose="02070309020205020404" pitchFamily="49" charset="0"/>
              <a:buChar char="o"/>
            </a:pPr>
            <a:r>
              <a:rPr lang="en-GB" altLang="en-US" sz="2600" dirty="0">
                <a:solidFill>
                  <a:schemeClr val="tx1"/>
                </a:solidFill>
                <a:latin typeface="+mj-lt"/>
              </a:rPr>
              <a:t> Data Flow Diagram</a:t>
            </a:r>
          </a:p>
          <a:p>
            <a:pPr lvl="1" eaLnBrk="1" hangingPunct="1">
              <a:buFont typeface="Courier New" panose="02070309020205020404" pitchFamily="49" charset="0"/>
              <a:buChar char="o"/>
            </a:pPr>
            <a:r>
              <a:rPr lang="en-GB" altLang="en-US" sz="2600" dirty="0">
                <a:solidFill>
                  <a:schemeClr val="tx1"/>
                </a:solidFill>
                <a:latin typeface="+mj-lt"/>
              </a:rPr>
              <a:t> Algorithms/Techniques</a:t>
            </a:r>
          </a:p>
          <a:p>
            <a:pPr lvl="1" eaLnBrk="1" hangingPunct="1">
              <a:buFont typeface="Courier New" panose="02070309020205020404" pitchFamily="49" charset="0"/>
              <a:buChar char="o"/>
            </a:pPr>
            <a:r>
              <a:rPr lang="en-GB" altLang="en-US" sz="2600" dirty="0">
                <a:solidFill>
                  <a:schemeClr val="tx1"/>
                </a:solidFill>
                <a:latin typeface="+mj-lt"/>
              </a:rPr>
              <a:t> Expected Outcomes</a:t>
            </a:r>
          </a:p>
          <a:p>
            <a:pPr lvl="1" eaLnBrk="1" hangingPunct="1">
              <a:buFont typeface="Courier New" panose="02070309020205020404" pitchFamily="49" charset="0"/>
              <a:buChar char="o"/>
            </a:pPr>
            <a:r>
              <a:rPr lang="en-GB" altLang="en-US" sz="2600" dirty="0">
                <a:solidFill>
                  <a:schemeClr val="tx1"/>
                </a:solidFill>
                <a:latin typeface="+mj-lt"/>
              </a:rPr>
              <a:t> Experimental Results</a:t>
            </a:r>
          </a:p>
          <a:p>
            <a:pPr lvl="1" eaLnBrk="1" hangingPunct="1">
              <a:buFont typeface="Courier New" panose="02070309020205020404" pitchFamily="49" charset="0"/>
              <a:buChar char="o"/>
            </a:pPr>
            <a:r>
              <a:rPr lang="en-GB" altLang="en-US" sz="2600" dirty="0">
                <a:solidFill>
                  <a:schemeClr val="tx1"/>
                </a:solidFill>
                <a:latin typeface="+mj-lt"/>
              </a:rPr>
              <a:t> Performance Evaluation</a:t>
            </a:r>
          </a:p>
          <a:p>
            <a:pPr lvl="1" eaLnBrk="1" hangingPunct="1">
              <a:buFont typeface="Courier New" panose="02070309020205020404" pitchFamily="49" charset="0"/>
              <a:buChar char="o"/>
            </a:pPr>
            <a:r>
              <a:rPr lang="en-GB" altLang="en-US" sz="2600" dirty="0">
                <a:solidFill>
                  <a:schemeClr val="tx1"/>
                </a:solidFill>
                <a:latin typeface="+mj-lt"/>
              </a:rPr>
              <a:t> Comparison with Existing System</a:t>
            </a:r>
          </a:p>
          <a:p>
            <a:pPr lvl="1" eaLnBrk="1" hangingPunct="1">
              <a:buFont typeface="Courier New" panose="02070309020205020404" pitchFamily="49" charset="0"/>
              <a:buChar char="o"/>
            </a:pPr>
            <a:r>
              <a:rPr lang="en-GB" altLang="en-US" sz="2600" dirty="0">
                <a:solidFill>
                  <a:schemeClr val="tx1"/>
                </a:solidFill>
                <a:latin typeface="+mj-lt"/>
              </a:rPr>
              <a:t> Future Work</a:t>
            </a:r>
          </a:p>
          <a:p>
            <a:pPr lvl="1" eaLnBrk="1" hangingPunct="1">
              <a:buFont typeface="Courier New" panose="02070309020205020404" pitchFamily="49" charset="0"/>
              <a:buChar char="o"/>
            </a:pPr>
            <a:r>
              <a:rPr lang="en-GB" altLang="en-US" sz="2600" dirty="0">
                <a:solidFill>
                  <a:schemeClr val="tx1"/>
                </a:solidFill>
                <a:latin typeface="+mj-lt"/>
              </a:rPr>
              <a:t> Conclusion</a:t>
            </a:r>
          </a:p>
          <a:p>
            <a:pPr lvl="1" eaLnBrk="1" hangingPunct="1">
              <a:buFont typeface="Courier New" panose="02070309020205020404" pitchFamily="49" charset="0"/>
              <a:buChar char="o"/>
            </a:pPr>
            <a:r>
              <a:rPr lang="en-GB" altLang="en-US" sz="2600" dirty="0">
                <a:solidFill>
                  <a:schemeClr val="tx1"/>
                </a:solidFill>
                <a:latin typeface="+mj-lt"/>
              </a:rPr>
              <a:t> References  </a:t>
            </a:r>
          </a:p>
          <a:p>
            <a:pPr lvl="1" eaLnBrk="1" hangingPunct="1">
              <a:buFont typeface="Courier New" panose="02070309020205020404" pitchFamily="49" charset="0"/>
              <a:buChar char="o"/>
            </a:pPr>
            <a:endParaRPr lang="en-IN" dirty="0"/>
          </a:p>
        </p:txBody>
      </p:sp>
      <p:sp>
        <p:nvSpPr>
          <p:cNvPr id="4" name="Content Placeholder 3">
            <a:extLst>
              <a:ext uri="{FF2B5EF4-FFF2-40B4-BE49-F238E27FC236}">
                <a16:creationId xmlns:a16="http://schemas.microsoft.com/office/drawing/2014/main" id="{6617AD09-2347-35B5-7259-39403B7420BD}"/>
              </a:ext>
            </a:extLst>
          </p:cNvPr>
          <p:cNvSpPr>
            <a:spLocks noGrp="1"/>
          </p:cNvSpPr>
          <p:nvPr>
            <p:ph sz="half" idx="2"/>
          </p:nvPr>
        </p:nvSpPr>
        <p:spPr/>
        <p:txBody>
          <a:bodyPr>
            <a:normAutofit fontScale="85000" lnSpcReduction="20000"/>
          </a:bodyPr>
          <a:lstStyle/>
          <a:p>
            <a:pPr marL="173038" lvl="1" indent="0" eaLnBrk="1" hangingPunct="1">
              <a:buNone/>
            </a:pPr>
            <a:endParaRPr lang="en-GB" altLang="en-US" dirty="0">
              <a:latin typeface="Söhne"/>
            </a:endParaRPr>
          </a:p>
          <a:p>
            <a:pPr marL="173038" lvl="1" indent="0" eaLnBrk="1" hangingPunct="1">
              <a:buNone/>
            </a:pPr>
            <a:endParaRPr lang="en-GB" altLang="en-US" sz="2400" dirty="0">
              <a:latin typeface="Söhne"/>
            </a:endParaRPr>
          </a:p>
          <a:p>
            <a:pPr marL="173038" lvl="1" indent="0" eaLnBrk="1" hangingPunct="1">
              <a:buNone/>
            </a:pPr>
            <a:endParaRPr lang="en-GB" altLang="en-US" dirty="0">
              <a:latin typeface="Söhne"/>
            </a:endParaRPr>
          </a:p>
          <a:p>
            <a:pPr marL="173038" lvl="1" indent="0" eaLnBrk="1" hangingPunct="1">
              <a:buNone/>
            </a:pPr>
            <a:endParaRPr lang="en-GB" altLang="en-US" sz="2400" dirty="0">
              <a:latin typeface="Söhne"/>
            </a:endParaRPr>
          </a:p>
          <a:p>
            <a:pPr marL="173038" lvl="1" indent="0" eaLnBrk="1" hangingPunct="1">
              <a:buNone/>
            </a:pPr>
            <a:endParaRPr lang="en-GB" altLang="en-US" dirty="0">
              <a:latin typeface="Söhne"/>
            </a:endParaRPr>
          </a:p>
          <a:p>
            <a:pPr marL="173038" lvl="1" indent="0" eaLnBrk="1" hangingPunct="1">
              <a:buNone/>
            </a:pPr>
            <a:endParaRPr lang="en-GB" altLang="en-US" sz="2400" dirty="0">
              <a:latin typeface="Söhne"/>
            </a:endParaRPr>
          </a:p>
          <a:p>
            <a:pPr marL="173038" lvl="1" indent="0" eaLnBrk="1" hangingPunct="1">
              <a:buNone/>
            </a:pPr>
            <a:endParaRPr lang="en-GB" altLang="en-US" dirty="0">
              <a:latin typeface="Söhne"/>
            </a:endParaRPr>
          </a:p>
          <a:p>
            <a:pPr marL="173038" lvl="1" indent="0" eaLnBrk="1" hangingPunct="1">
              <a:buNone/>
            </a:pPr>
            <a:endParaRPr lang="en-GB" altLang="en-US" sz="2400" dirty="0">
              <a:latin typeface="Söhne"/>
            </a:endParaRPr>
          </a:p>
          <a:p>
            <a:pPr marL="173038" lvl="1" indent="0" eaLnBrk="1" hangingPunct="1">
              <a:buNone/>
            </a:pPr>
            <a:endParaRPr lang="en-GB" altLang="en-US" dirty="0">
              <a:latin typeface="Söhne"/>
            </a:endParaRPr>
          </a:p>
          <a:p>
            <a:pPr marL="173038" lvl="1" indent="0" eaLnBrk="1" hangingPunct="1">
              <a:buNone/>
            </a:pPr>
            <a:endParaRPr lang="en-GB" altLang="en-US" sz="2400" dirty="0">
              <a:latin typeface="Söhne"/>
            </a:endParaRPr>
          </a:p>
          <a:p>
            <a:pPr marL="173038" lvl="1" indent="0" eaLnBrk="1" hangingPunct="1">
              <a:buNone/>
            </a:pPr>
            <a:endParaRPr lang="en-GB" altLang="en-US" dirty="0">
              <a:latin typeface="Söhne"/>
            </a:endParaRPr>
          </a:p>
          <a:p>
            <a:pPr marL="173038" lvl="1" indent="0" eaLnBrk="1" hangingPunct="1">
              <a:buNone/>
            </a:pPr>
            <a:endParaRPr lang="en-GB" altLang="en-US" sz="2400" dirty="0">
              <a:latin typeface="Söhne"/>
            </a:endParaRPr>
          </a:p>
          <a:p>
            <a:pPr marL="173038" lvl="1" indent="0" eaLnBrk="1" hangingPunct="1">
              <a:buNone/>
            </a:pPr>
            <a:endParaRPr lang="en-GB" altLang="en-US" sz="2400" dirty="0">
              <a:latin typeface="Söhne"/>
            </a:endParaRPr>
          </a:p>
          <a:p>
            <a:endParaRPr lang="en-IN" dirty="0"/>
          </a:p>
        </p:txBody>
      </p:sp>
      <p:sp>
        <p:nvSpPr>
          <p:cNvPr id="5" name="Date Placeholder 4">
            <a:extLst>
              <a:ext uri="{FF2B5EF4-FFF2-40B4-BE49-F238E27FC236}">
                <a16:creationId xmlns:a16="http://schemas.microsoft.com/office/drawing/2014/main" id="{226A059B-C5F8-29B2-F5B1-AE77E75C3023}"/>
              </a:ext>
            </a:extLst>
          </p:cNvPr>
          <p:cNvSpPr>
            <a:spLocks noGrp="1"/>
          </p:cNvSpPr>
          <p:nvPr>
            <p:ph type="dt" sz="half" idx="10"/>
          </p:nvPr>
        </p:nvSpPr>
        <p:spPr/>
        <p:txBody>
          <a:bodyPr/>
          <a:lstStyle/>
          <a:p>
            <a:pPr>
              <a:defRPr/>
            </a:pPr>
            <a:r>
              <a:rPr lang="en-US"/>
              <a:t>27/11/2024</a:t>
            </a:r>
            <a:endParaRPr lang="en-US" dirty="0"/>
          </a:p>
        </p:txBody>
      </p:sp>
      <p:sp>
        <p:nvSpPr>
          <p:cNvPr id="6" name="Footer Placeholder 5">
            <a:extLst>
              <a:ext uri="{FF2B5EF4-FFF2-40B4-BE49-F238E27FC236}">
                <a16:creationId xmlns:a16="http://schemas.microsoft.com/office/drawing/2014/main" id="{2C16D0C1-AFA6-25CC-1480-25D3B30B0519}"/>
              </a:ext>
            </a:extLst>
          </p:cNvPr>
          <p:cNvSpPr>
            <a:spLocks noGrp="1"/>
          </p:cNvSpPr>
          <p:nvPr>
            <p:ph type="ftr" sz="quarter" idx="11"/>
          </p:nvPr>
        </p:nvSpPr>
        <p:spPr>
          <a:xfrm>
            <a:off x="4106847" y="7839075"/>
            <a:ext cx="6728279" cy="441325"/>
          </a:xfrm>
        </p:spPr>
        <p:txBody>
          <a:bodyPr/>
          <a:lstStyle/>
          <a:p>
            <a:pPr>
              <a:defRPr/>
            </a:pPr>
            <a:r>
              <a:rPr lang="en-US" dirty="0"/>
              <a:t>BATCH ID : 26                                                                        </a:t>
            </a:r>
          </a:p>
        </p:txBody>
      </p:sp>
      <p:sp>
        <p:nvSpPr>
          <p:cNvPr id="7" name="Slide Number Placeholder 6">
            <a:extLst>
              <a:ext uri="{FF2B5EF4-FFF2-40B4-BE49-F238E27FC236}">
                <a16:creationId xmlns:a16="http://schemas.microsoft.com/office/drawing/2014/main" id="{90B91E58-BF26-E158-7A44-7F721E3F7EAF}"/>
              </a:ext>
            </a:extLst>
          </p:cNvPr>
          <p:cNvSpPr>
            <a:spLocks noGrp="1"/>
          </p:cNvSpPr>
          <p:nvPr>
            <p:ph type="sldNum" sz="quarter" idx="12"/>
          </p:nvPr>
        </p:nvSpPr>
        <p:spPr>
          <a:xfrm>
            <a:off x="12085874" y="7839075"/>
            <a:ext cx="1584325" cy="441325"/>
          </a:xfrm>
        </p:spPr>
        <p:txBody>
          <a:bodyPr/>
          <a:lstStyle/>
          <a:p>
            <a:fld id="{0874CABE-FB71-481A-AFC2-4FEBC2D43889}" type="slidenum">
              <a:rPr lang="ta-IN" altLang="en-US" smtClean="0"/>
              <a:pPr/>
              <a:t>2</a:t>
            </a:fld>
            <a:endParaRPr lang="ta-IN" altLang="en-US" dirty="0"/>
          </a:p>
        </p:txBody>
      </p:sp>
    </p:spTree>
    <p:extLst>
      <p:ext uri="{BB962C8B-B14F-4D97-AF65-F5344CB8AC3E}">
        <p14:creationId xmlns:p14="http://schemas.microsoft.com/office/powerpoint/2010/main" val="277308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C5EB-3DA2-56FF-4E35-21E36AD6AAAC}"/>
              </a:ext>
            </a:extLst>
          </p:cNvPr>
          <p:cNvSpPr>
            <a:spLocks noGrp="1"/>
          </p:cNvSpPr>
          <p:nvPr>
            <p:ph type="title"/>
          </p:nvPr>
        </p:nvSpPr>
        <p:spPr>
          <a:xfrm>
            <a:off x="601304" y="-111152"/>
            <a:ext cx="12144733" cy="1751654"/>
          </a:xfrm>
        </p:spPr>
        <p:txBody>
          <a:bodyPr/>
          <a:lstStyle/>
          <a:p>
            <a:r>
              <a:rPr lang="en-IN" sz="3600" b="1" dirty="0"/>
              <a:t>ABSTRACT</a:t>
            </a:r>
          </a:p>
        </p:txBody>
      </p:sp>
      <p:sp>
        <p:nvSpPr>
          <p:cNvPr id="3" name="Content Placeholder 2">
            <a:extLst>
              <a:ext uri="{FF2B5EF4-FFF2-40B4-BE49-F238E27FC236}">
                <a16:creationId xmlns:a16="http://schemas.microsoft.com/office/drawing/2014/main" id="{9947EF80-2B66-BA60-D1FE-9148013B0167}"/>
              </a:ext>
            </a:extLst>
          </p:cNvPr>
          <p:cNvSpPr>
            <a:spLocks noGrp="1"/>
          </p:cNvSpPr>
          <p:nvPr>
            <p:ph sz="half" idx="1"/>
          </p:nvPr>
        </p:nvSpPr>
        <p:spPr>
          <a:xfrm>
            <a:off x="601304" y="1828800"/>
            <a:ext cx="13549594" cy="5257589"/>
          </a:xfrm>
        </p:spPr>
        <p:txBody>
          <a:bodyPr>
            <a:normAutofit/>
          </a:bodyPr>
          <a:lstStyle/>
          <a:p>
            <a:pPr lvl="0" algn="just" eaLnBrk="1" hangingPunct="1">
              <a:lnSpc>
                <a:spcPct val="160000"/>
              </a:lnSpc>
              <a:buFont typeface="Wingdings" pitchFamily="2" charset="2"/>
              <a:buChar char="Ø"/>
            </a:pPr>
            <a:r>
              <a:rPr lang="en-US" altLang="en-US" sz="2400" dirty="0"/>
              <a:t>Routing in networks, especially MANETs, is challenging due to their flexible and decentralized nature. The presence of malicious nodes complicates routing further. </a:t>
            </a:r>
          </a:p>
          <a:p>
            <a:pPr lvl="0" algn="just" eaLnBrk="1" hangingPunct="1">
              <a:lnSpc>
                <a:spcPct val="160000"/>
              </a:lnSpc>
              <a:buFont typeface="Wingdings" pitchFamily="2" charset="2"/>
              <a:buChar char="Ø"/>
            </a:pPr>
            <a:r>
              <a:rPr lang="en-US" altLang="en-US" sz="2400" dirty="0"/>
              <a:t>This project introduces a reinforcement learning-based routing protocol called reputation opportunistic routing based on Q-learning (RORQ). </a:t>
            </a:r>
          </a:p>
          <a:p>
            <a:pPr lvl="0" algn="just" eaLnBrk="1" hangingPunct="1">
              <a:lnSpc>
                <a:spcPct val="160000"/>
              </a:lnSpc>
              <a:buFont typeface="Wingdings" pitchFamily="2" charset="2"/>
              <a:buChar char="Ø"/>
            </a:pPr>
            <a:r>
              <a:rPr lang="en-US" altLang="en-US" sz="2400" dirty="0"/>
              <a:t>RORQ integrates game theory and a reputation system to identify and exclude malicious nodes, enhancing routing efficiency.</a:t>
            </a:r>
          </a:p>
          <a:p>
            <a:pPr lvl="0" algn="just" eaLnBrk="1" hangingPunct="1">
              <a:lnSpc>
                <a:spcPct val="160000"/>
              </a:lnSpc>
              <a:buFont typeface="Wingdings" pitchFamily="2" charset="2"/>
              <a:buChar char="Ø"/>
            </a:pPr>
            <a:r>
              <a:rPr lang="en-US" altLang="en-US" sz="2400" dirty="0"/>
              <a:t>The proposed protocol demonstrates superior performance compared to existing methods in terms of packet loss, end-to-end delay, and energy efficiency, especially against blackhole and gray hole attacks.</a:t>
            </a:r>
            <a:endParaRPr lang="en-IN" dirty="0"/>
          </a:p>
        </p:txBody>
      </p:sp>
      <p:sp>
        <p:nvSpPr>
          <p:cNvPr id="5" name="Date Placeholder 4">
            <a:extLst>
              <a:ext uri="{FF2B5EF4-FFF2-40B4-BE49-F238E27FC236}">
                <a16:creationId xmlns:a16="http://schemas.microsoft.com/office/drawing/2014/main" id="{4AD410CA-B658-0BF5-E8A5-F760AF268055}"/>
              </a:ext>
            </a:extLst>
          </p:cNvPr>
          <p:cNvSpPr>
            <a:spLocks noGrp="1"/>
          </p:cNvSpPr>
          <p:nvPr>
            <p:ph type="dt" sz="half" idx="10"/>
          </p:nvPr>
        </p:nvSpPr>
        <p:spPr/>
        <p:txBody>
          <a:bodyPr/>
          <a:lstStyle/>
          <a:p>
            <a:pPr>
              <a:defRPr/>
            </a:pPr>
            <a:r>
              <a:rPr lang="en-US"/>
              <a:t>27/11/2024</a:t>
            </a:r>
            <a:endParaRPr lang="en-US" dirty="0"/>
          </a:p>
        </p:txBody>
      </p:sp>
      <p:sp>
        <p:nvSpPr>
          <p:cNvPr id="6" name="Footer Placeholder 5">
            <a:extLst>
              <a:ext uri="{FF2B5EF4-FFF2-40B4-BE49-F238E27FC236}">
                <a16:creationId xmlns:a16="http://schemas.microsoft.com/office/drawing/2014/main" id="{9827CE29-6BED-A599-E5BC-C06416026259}"/>
              </a:ext>
            </a:extLst>
          </p:cNvPr>
          <p:cNvSpPr>
            <a:spLocks noGrp="1"/>
          </p:cNvSpPr>
          <p:nvPr>
            <p:ph type="ftr" sz="quarter" idx="11"/>
          </p:nvPr>
        </p:nvSpPr>
        <p:spPr>
          <a:xfrm>
            <a:off x="3413505" y="7839075"/>
            <a:ext cx="7759337" cy="441325"/>
          </a:xfrm>
        </p:spPr>
        <p:txBody>
          <a:bodyPr/>
          <a:lstStyle/>
          <a:p>
            <a:pPr>
              <a:defRPr/>
            </a:pPr>
            <a:r>
              <a:rPr lang="en-US" dirty="0"/>
              <a:t>BATCH ID : 26                                                                         </a:t>
            </a:r>
          </a:p>
        </p:txBody>
      </p:sp>
      <p:sp>
        <p:nvSpPr>
          <p:cNvPr id="7" name="Slide Number Placeholder 6">
            <a:extLst>
              <a:ext uri="{FF2B5EF4-FFF2-40B4-BE49-F238E27FC236}">
                <a16:creationId xmlns:a16="http://schemas.microsoft.com/office/drawing/2014/main" id="{CD2FCA12-9B05-A58A-6CC4-0E111F23BC38}"/>
              </a:ext>
            </a:extLst>
          </p:cNvPr>
          <p:cNvSpPr>
            <a:spLocks noGrp="1"/>
          </p:cNvSpPr>
          <p:nvPr>
            <p:ph type="sldNum" sz="quarter" idx="12"/>
          </p:nvPr>
        </p:nvSpPr>
        <p:spPr/>
        <p:txBody>
          <a:bodyPr/>
          <a:lstStyle/>
          <a:p>
            <a:fld id="{0874CABE-FB71-481A-AFC2-4FEBC2D43889}" type="slidenum">
              <a:rPr lang="ta-IN" altLang="en-US" smtClean="0"/>
              <a:pPr/>
              <a:t>3</a:t>
            </a:fld>
            <a:endParaRPr lang="ta-IN" altLang="en-US"/>
          </a:p>
        </p:txBody>
      </p:sp>
    </p:spTree>
    <p:extLst>
      <p:ext uri="{BB962C8B-B14F-4D97-AF65-F5344CB8AC3E}">
        <p14:creationId xmlns:p14="http://schemas.microsoft.com/office/powerpoint/2010/main" val="24468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a:extLst>
              <a:ext uri="{FF2B5EF4-FFF2-40B4-BE49-F238E27FC236}">
                <a16:creationId xmlns:a16="http://schemas.microsoft.com/office/drawing/2014/main" id="{84AF2FEB-2D55-47C8-E06D-02C80D2D3167}"/>
              </a:ext>
            </a:extLst>
          </p:cNvPr>
          <p:cNvSpPr>
            <a:spLocks noGrp="1"/>
          </p:cNvSpPr>
          <p:nvPr>
            <p:ph type="title"/>
          </p:nvPr>
        </p:nvSpPr>
        <p:spPr>
          <a:xfrm>
            <a:off x="623520" y="468896"/>
            <a:ext cx="13658850" cy="1174750"/>
          </a:xfrm>
        </p:spPr>
        <p:txBody>
          <a:bodyPr rtlCol="0">
            <a:normAutofit/>
          </a:bodyPr>
          <a:lstStyle/>
          <a:p>
            <a:pPr defTabSz="782955" eaLnBrk="1" fontAlgn="auto" hangingPunct="1">
              <a:spcAft>
                <a:spcPts val="0"/>
              </a:spcAft>
              <a:defRPr/>
            </a:pPr>
            <a:r>
              <a:rPr lang="en-GB" sz="3200" b="1" dirty="0">
                <a:solidFill>
                  <a:schemeClr val="tx1">
                    <a:lumMod val="75000"/>
                    <a:lumOff val="25000"/>
                  </a:schemeClr>
                </a:solidFill>
              </a:rPr>
              <a:t>ARCHITECTURAL DESIGN</a:t>
            </a:r>
          </a:p>
        </p:txBody>
      </p:sp>
      <p:sp>
        <p:nvSpPr>
          <p:cNvPr id="2" name="Date Placeholder 3">
            <a:extLst>
              <a:ext uri="{FF2B5EF4-FFF2-40B4-BE49-F238E27FC236}">
                <a16:creationId xmlns:a16="http://schemas.microsoft.com/office/drawing/2014/main" id="{BDC065B8-9124-34B1-F889-8FC0BDE922B9}"/>
              </a:ext>
            </a:extLst>
          </p:cNvPr>
          <p:cNvSpPr>
            <a:spLocks noGrp="1" noChangeArrowheads="1"/>
          </p:cNvSpPr>
          <p:nvPr>
            <p:ph type="dt" sz="quarter" idx="10"/>
          </p:nvPr>
        </p:nvSpPr>
        <p:spPr bwMode="auto"/>
        <p:txBody>
          <a:bodyPr wrap="square" numCol="1" anchorCtr="0" compatLnSpc="1"/>
          <a:lstStyle/>
          <a:p>
            <a:pPr fontAlgn="base">
              <a:spcBef>
                <a:spcPct val="0"/>
              </a:spcBef>
              <a:spcAft>
                <a:spcPct val="0"/>
              </a:spcAft>
              <a:defRPr/>
            </a:pPr>
            <a:r>
              <a:rPr lang="en-US" altLang="en-US"/>
              <a:t>27/11/2024</a:t>
            </a:r>
            <a:endParaRPr lang="en-US" altLang="en-US" dirty="0"/>
          </a:p>
        </p:txBody>
      </p:sp>
      <p:sp>
        <p:nvSpPr>
          <p:cNvPr id="1048623" name="Footer Placeholder 4">
            <a:extLst>
              <a:ext uri="{FF2B5EF4-FFF2-40B4-BE49-F238E27FC236}">
                <a16:creationId xmlns:a16="http://schemas.microsoft.com/office/drawing/2014/main" id="{2166164B-8C1A-BF31-0834-A535AAE1BDBC}"/>
              </a:ext>
            </a:extLst>
          </p:cNvPr>
          <p:cNvSpPr>
            <a:spLocks noGrp="1"/>
          </p:cNvSpPr>
          <p:nvPr>
            <p:ph type="ftr" sz="quarter" idx="11"/>
          </p:nvPr>
        </p:nvSpPr>
        <p:spPr>
          <a:xfrm>
            <a:off x="3609976" y="7796213"/>
            <a:ext cx="7202804" cy="439737"/>
          </a:xfrm>
        </p:spPr>
        <p:txBody>
          <a:bodyPr/>
          <a:lstStyle/>
          <a:p>
            <a:pPr>
              <a:defRPr/>
            </a:pPr>
            <a:r>
              <a:rPr lang="en-US" dirty="0"/>
              <a:t>BATCH ID : 26                                                                      </a:t>
            </a:r>
          </a:p>
        </p:txBody>
      </p:sp>
      <p:sp>
        <p:nvSpPr>
          <p:cNvPr id="13317" name="Slide Number Placeholder 5">
            <a:extLst>
              <a:ext uri="{FF2B5EF4-FFF2-40B4-BE49-F238E27FC236}">
                <a16:creationId xmlns:a16="http://schemas.microsoft.com/office/drawing/2014/main" id="{2D3EC0D9-53F1-5722-A88E-A6DFDF719A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4B5E86E-E397-495A-AE9D-4BD544D3CF08}" type="slidenum">
              <a:rPr lang="ta-IN" altLang="en-US"/>
              <a:pPr/>
              <a:t>4</a:t>
            </a:fld>
            <a:endParaRPr lang="ta-IN" altLang="en-US"/>
          </a:p>
        </p:txBody>
      </p:sp>
      <p:sp>
        <p:nvSpPr>
          <p:cNvPr id="1048605" name="TextBox 1048604">
            <a:extLst>
              <a:ext uri="{FF2B5EF4-FFF2-40B4-BE49-F238E27FC236}">
                <a16:creationId xmlns:a16="http://schemas.microsoft.com/office/drawing/2014/main" id="{7EB51C7D-DADC-B9FD-643D-D1AEC1587894}"/>
              </a:ext>
            </a:extLst>
          </p:cNvPr>
          <p:cNvSpPr txBox="1"/>
          <p:nvPr/>
        </p:nvSpPr>
        <p:spPr>
          <a:xfrm>
            <a:off x="6320405" y="6863263"/>
            <a:ext cx="2426362" cy="369332"/>
          </a:xfrm>
          <a:prstGeom prst="rect">
            <a:avLst/>
          </a:prstGeom>
          <a:noFill/>
        </p:spPr>
        <p:txBody>
          <a:bodyPr wrap="square" rtlCol="0">
            <a:spAutoFit/>
          </a:bodyPr>
          <a:lstStyle/>
          <a:p>
            <a:r>
              <a:rPr lang="en-IN" b="1" dirty="0"/>
              <a:t>BLOCK DIAGRAM</a:t>
            </a:r>
          </a:p>
        </p:txBody>
      </p:sp>
      <p:grpSp>
        <p:nvGrpSpPr>
          <p:cNvPr id="10" name="object 3">
            <a:extLst>
              <a:ext uri="{FF2B5EF4-FFF2-40B4-BE49-F238E27FC236}">
                <a16:creationId xmlns:a16="http://schemas.microsoft.com/office/drawing/2014/main" id="{DF5069E4-FA11-8180-AA3C-331446B0A24C}"/>
              </a:ext>
            </a:extLst>
          </p:cNvPr>
          <p:cNvGrpSpPr/>
          <p:nvPr/>
        </p:nvGrpSpPr>
        <p:grpSpPr>
          <a:xfrm>
            <a:off x="836087" y="1837849"/>
            <a:ext cx="13095605" cy="5546090"/>
            <a:chOff x="695325" y="1867966"/>
            <a:chExt cx="13095605" cy="5546090"/>
          </a:xfrm>
        </p:grpSpPr>
        <p:sp>
          <p:nvSpPr>
            <p:cNvPr id="11" name="object 4">
              <a:extLst>
                <a:ext uri="{FF2B5EF4-FFF2-40B4-BE49-F238E27FC236}">
                  <a16:creationId xmlns:a16="http://schemas.microsoft.com/office/drawing/2014/main" id="{8E95CA0B-1818-0DFE-7950-0DCD781C976E}"/>
                </a:ext>
              </a:extLst>
            </p:cNvPr>
            <p:cNvSpPr/>
            <p:nvPr/>
          </p:nvSpPr>
          <p:spPr>
            <a:xfrm>
              <a:off x="701675" y="1874316"/>
              <a:ext cx="13082905" cy="5533390"/>
            </a:xfrm>
            <a:custGeom>
              <a:avLst/>
              <a:gdLst/>
              <a:ahLst/>
              <a:cxnLst/>
              <a:rect l="l" t="t" r="r" b="b"/>
              <a:pathLst>
                <a:path w="13082905" h="5533390">
                  <a:moveTo>
                    <a:pt x="13082905" y="0"/>
                  </a:moveTo>
                  <a:lnTo>
                    <a:pt x="0" y="0"/>
                  </a:lnTo>
                  <a:lnTo>
                    <a:pt x="0" y="5533262"/>
                  </a:lnTo>
                  <a:lnTo>
                    <a:pt x="13082905" y="5533262"/>
                  </a:lnTo>
                  <a:lnTo>
                    <a:pt x="13082905" y="0"/>
                  </a:lnTo>
                  <a:close/>
                </a:path>
              </a:pathLst>
            </a:custGeom>
            <a:solidFill>
              <a:srgbClr val="D9D9D9"/>
            </a:solidFill>
          </p:spPr>
          <p:txBody>
            <a:bodyPr wrap="square" lIns="0" tIns="0" rIns="0" bIns="0" rtlCol="0"/>
            <a:lstStyle/>
            <a:p>
              <a:endParaRPr/>
            </a:p>
          </p:txBody>
        </p:sp>
        <p:sp>
          <p:nvSpPr>
            <p:cNvPr id="12" name="object 5">
              <a:extLst>
                <a:ext uri="{FF2B5EF4-FFF2-40B4-BE49-F238E27FC236}">
                  <a16:creationId xmlns:a16="http://schemas.microsoft.com/office/drawing/2014/main" id="{7DA459ED-231B-BA01-9B98-D91A34679D1E}"/>
                </a:ext>
              </a:extLst>
            </p:cNvPr>
            <p:cNvSpPr/>
            <p:nvPr/>
          </p:nvSpPr>
          <p:spPr>
            <a:xfrm>
              <a:off x="701675" y="1874316"/>
              <a:ext cx="13082905" cy="5533390"/>
            </a:xfrm>
            <a:custGeom>
              <a:avLst/>
              <a:gdLst/>
              <a:ahLst/>
              <a:cxnLst/>
              <a:rect l="l" t="t" r="r" b="b"/>
              <a:pathLst>
                <a:path w="13082905" h="5533390">
                  <a:moveTo>
                    <a:pt x="0" y="5533262"/>
                  </a:moveTo>
                  <a:lnTo>
                    <a:pt x="13082905" y="5533262"/>
                  </a:lnTo>
                  <a:lnTo>
                    <a:pt x="13082905" y="0"/>
                  </a:lnTo>
                  <a:lnTo>
                    <a:pt x="0" y="0"/>
                  </a:lnTo>
                  <a:lnTo>
                    <a:pt x="0" y="5533262"/>
                  </a:lnTo>
                  <a:close/>
                </a:path>
              </a:pathLst>
            </a:custGeom>
            <a:ln w="12700">
              <a:solidFill>
                <a:srgbClr val="512050"/>
              </a:solidFill>
            </a:ln>
          </p:spPr>
          <p:txBody>
            <a:bodyPr wrap="square" lIns="0" tIns="0" rIns="0" bIns="0" rtlCol="0"/>
            <a:lstStyle/>
            <a:p>
              <a:endParaRPr/>
            </a:p>
          </p:txBody>
        </p:sp>
      </p:grpSp>
      <p:sp>
        <p:nvSpPr>
          <p:cNvPr id="13" name="object 6">
            <a:extLst>
              <a:ext uri="{FF2B5EF4-FFF2-40B4-BE49-F238E27FC236}">
                <a16:creationId xmlns:a16="http://schemas.microsoft.com/office/drawing/2014/main" id="{6AFC91E8-62A8-9DDB-71E4-8DF89ECD07EF}"/>
              </a:ext>
            </a:extLst>
          </p:cNvPr>
          <p:cNvSpPr txBox="1"/>
          <p:nvPr/>
        </p:nvSpPr>
        <p:spPr>
          <a:xfrm>
            <a:off x="5993716" y="2022481"/>
            <a:ext cx="20891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MANET</a:t>
            </a:r>
            <a:r>
              <a:rPr sz="1800" spc="-40" dirty="0">
                <a:latin typeface="Times New Roman"/>
                <a:cs typeface="Times New Roman"/>
              </a:rPr>
              <a:t> </a:t>
            </a:r>
            <a:r>
              <a:rPr sz="1800" spc="-10" dirty="0">
                <a:latin typeface="Times New Roman"/>
                <a:cs typeface="Times New Roman"/>
              </a:rPr>
              <a:t>Environment</a:t>
            </a:r>
            <a:endParaRPr sz="1800">
              <a:latin typeface="Times New Roman"/>
              <a:cs typeface="Times New Roman"/>
            </a:endParaRPr>
          </a:p>
        </p:txBody>
      </p:sp>
      <p:sp>
        <p:nvSpPr>
          <p:cNvPr id="14" name="object 7">
            <a:extLst>
              <a:ext uri="{FF2B5EF4-FFF2-40B4-BE49-F238E27FC236}">
                <a16:creationId xmlns:a16="http://schemas.microsoft.com/office/drawing/2014/main" id="{7FD68F48-8DAE-6F89-669B-8AF4E56E2265}"/>
              </a:ext>
            </a:extLst>
          </p:cNvPr>
          <p:cNvSpPr txBox="1"/>
          <p:nvPr/>
        </p:nvSpPr>
        <p:spPr>
          <a:xfrm>
            <a:off x="2141171" y="3151028"/>
            <a:ext cx="2183765" cy="410845"/>
          </a:xfrm>
          <a:prstGeom prst="rect">
            <a:avLst/>
          </a:prstGeom>
          <a:solidFill>
            <a:srgbClr val="FFFFFF"/>
          </a:solidFill>
          <a:ln w="12700">
            <a:solidFill>
              <a:srgbClr val="512050"/>
            </a:solidFill>
          </a:ln>
        </p:spPr>
        <p:txBody>
          <a:bodyPr vert="horz" wrap="square" lIns="0" tIns="60960" rIns="0" bIns="0" rtlCol="0">
            <a:spAutoFit/>
          </a:bodyPr>
          <a:lstStyle/>
          <a:p>
            <a:pPr marL="92075">
              <a:lnSpc>
                <a:spcPct val="100000"/>
              </a:lnSpc>
              <a:spcBef>
                <a:spcPts val="480"/>
              </a:spcBef>
            </a:pPr>
            <a:r>
              <a:rPr sz="1800" spc="-20" dirty="0">
                <a:latin typeface="Times New Roman"/>
                <a:cs typeface="Times New Roman"/>
              </a:rPr>
              <a:t>Q-</a:t>
            </a:r>
            <a:r>
              <a:rPr sz="1800" dirty="0">
                <a:latin typeface="Times New Roman"/>
                <a:cs typeface="Times New Roman"/>
              </a:rPr>
              <a:t>learning</a:t>
            </a:r>
            <a:r>
              <a:rPr sz="1800" spc="-30" dirty="0">
                <a:latin typeface="Times New Roman"/>
                <a:cs typeface="Times New Roman"/>
              </a:rPr>
              <a:t> </a:t>
            </a:r>
            <a:r>
              <a:rPr sz="1800" spc="-10" dirty="0">
                <a:latin typeface="Times New Roman"/>
                <a:cs typeface="Times New Roman"/>
              </a:rPr>
              <a:t>Algorithm</a:t>
            </a:r>
            <a:endParaRPr sz="1800">
              <a:latin typeface="Times New Roman"/>
              <a:cs typeface="Times New Roman"/>
            </a:endParaRPr>
          </a:p>
        </p:txBody>
      </p:sp>
      <p:sp>
        <p:nvSpPr>
          <p:cNvPr id="15" name="object 8">
            <a:extLst>
              <a:ext uri="{FF2B5EF4-FFF2-40B4-BE49-F238E27FC236}">
                <a16:creationId xmlns:a16="http://schemas.microsoft.com/office/drawing/2014/main" id="{4F9C9129-F553-4F8F-E173-C5482B67AEAF}"/>
              </a:ext>
            </a:extLst>
          </p:cNvPr>
          <p:cNvSpPr txBox="1"/>
          <p:nvPr/>
        </p:nvSpPr>
        <p:spPr>
          <a:xfrm>
            <a:off x="2046556" y="3697890"/>
            <a:ext cx="2372995" cy="410845"/>
          </a:xfrm>
          <a:prstGeom prst="rect">
            <a:avLst/>
          </a:prstGeom>
          <a:solidFill>
            <a:srgbClr val="FFFFFF"/>
          </a:solidFill>
          <a:ln w="12700">
            <a:solidFill>
              <a:srgbClr val="512050"/>
            </a:solidFill>
          </a:ln>
        </p:spPr>
        <p:txBody>
          <a:bodyPr vert="horz" wrap="square" lIns="0" tIns="60960" rIns="0" bIns="0" rtlCol="0">
            <a:spAutoFit/>
          </a:bodyPr>
          <a:lstStyle/>
          <a:p>
            <a:pPr marL="166370">
              <a:lnSpc>
                <a:spcPct val="100000"/>
              </a:lnSpc>
              <a:spcBef>
                <a:spcPts val="480"/>
              </a:spcBef>
            </a:pPr>
            <a:r>
              <a:rPr sz="1800" spc="-10" dirty="0">
                <a:latin typeface="Times New Roman"/>
                <a:cs typeface="Times New Roman"/>
              </a:rPr>
              <a:t>State-</a:t>
            </a:r>
            <a:r>
              <a:rPr sz="1800" dirty="0">
                <a:latin typeface="Times New Roman"/>
                <a:cs typeface="Times New Roman"/>
              </a:rPr>
              <a:t>Action</a:t>
            </a:r>
            <a:r>
              <a:rPr sz="1800" spc="35" dirty="0">
                <a:latin typeface="Times New Roman"/>
                <a:cs typeface="Times New Roman"/>
              </a:rPr>
              <a:t> </a:t>
            </a:r>
            <a:r>
              <a:rPr sz="1800" spc="-10" dirty="0">
                <a:latin typeface="Times New Roman"/>
                <a:cs typeface="Times New Roman"/>
              </a:rPr>
              <a:t>Mapping</a:t>
            </a:r>
            <a:endParaRPr sz="1800">
              <a:latin typeface="Times New Roman"/>
              <a:cs typeface="Times New Roman"/>
            </a:endParaRPr>
          </a:p>
        </p:txBody>
      </p:sp>
      <p:sp>
        <p:nvSpPr>
          <p:cNvPr id="16" name="object 9">
            <a:extLst>
              <a:ext uri="{FF2B5EF4-FFF2-40B4-BE49-F238E27FC236}">
                <a16:creationId xmlns:a16="http://schemas.microsoft.com/office/drawing/2014/main" id="{1262E53B-061C-88E8-16F6-337BAE9F2A3A}"/>
              </a:ext>
            </a:extLst>
          </p:cNvPr>
          <p:cNvSpPr txBox="1"/>
          <p:nvPr/>
        </p:nvSpPr>
        <p:spPr>
          <a:xfrm>
            <a:off x="6053913" y="3044183"/>
            <a:ext cx="2262505" cy="369570"/>
          </a:xfrm>
          <a:prstGeom prst="rect">
            <a:avLst/>
          </a:prstGeom>
          <a:solidFill>
            <a:srgbClr val="FFFFFF"/>
          </a:solidFill>
          <a:ln w="12700">
            <a:solidFill>
              <a:srgbClr val="512050"/>
            </a:solidFill>
          </a:ln>
        </p:spPr>
        <p:txBody>
          <a:bodyPr vert="horz" wrap="square" lIns="0" tIns="40005" rIns="0" bIns="0" rtlCol="0">
            <a:spAutoFit/>
          </a:bodyPr>
          <a:lstStyle/>
          <a:p>
            <a:pPr marL="358775">
              <a:lnSpc>
                <a:spcPct val="100000"/>
              </a:lnSpc>
              <a:spcBef>
                <a:spcPts val="315"/>
              </a:spcBef>
            </a:pPr>
            <a:r>
              <a:rPr sz="1800" dirty="0">
                <a:latin typeface="Times New Roman"/>
                <a:cs typeface="Times New Roman"/>
              </a:rPr>
              <a:t>Node</a:t>
            </a:r>
            <a:r>
              <a:rPr sz="1800" spc="-40" dirty="0">
                <a:latin typeface="Times New Roman"/>
                <a:cs typeface="Times New Roman"/>
              </a:rPr>
              <a:t> </a:t>
            </a:r>
            <a:r>
              <a:rPr sz="1800" spc="-10" dirty="0">
                <a:latin typeface="Times New Roman"/>
                <a:cs typeface="Times New Roman"/>
              </a:rPr>
              <a:t>Evaluation</a:t>
            </a:r>
            <a:endParaRPr sz="1800">
              <a:latin typeface="Times New Roman"/>
              <a:cs typeface="Times New Roman"/>
            </a:endParaRPr>
          </a:p>
        </p:txBody>
      </p:sp>
      <p:sp>
        <p:nvSpPr>
          <p:cNvPr id="17" name="object 10">
            <a:extLst>
              <a:ext uri="{FF2B5EF4-FFF2-40B4-BE49-F238E27FC236}">
                <a16:creationId xmlns:a16="http://schemas.microsoft.com/office/drawing/2014/main" id="{612B7ACF-0322-5472-AC7E-767788DF171B}"/>
              </a:ext>
            </a:extLst>
          </p:cNvPr>
          <p:cNvSpPr txBox="1"/>
          <p:nvPr/>
        </p:nvSpPr>
        <p:spPr>
          <a:xfrm>
            <a:off x="6053913" y="3622249"/>
            <a:ext cx="2230120" cy="397510"/>
          </a:xfrm>
          <a:prstGeom prst="rect">
            <a:avLst/>
          </a:prstGeom>
          <a:solidFill>
            <a:srgbClr val="F1F1F1"/>
          </a:solidFill>
          <a:ln w="12700">
            <a:solidFill>
              <a:srgbClr val="512050"/>
            </a:solidFill>
          </a:ln>
        </p:spPr>
        <p:txBody>
          <a:bodyPr vert="horz" wrap="square" lIns="0" tIns="53975" rIns="0" bIns="0" rtlCol="0">
            <a:spAutoFit/>
          </a:bodyPr>
          <a:lstStyle/>
          <a:p>
            <a:pPr marL="229235">
              <a:lnSpc>
                <a:spcPct val="100000"/>
              </a:lnSpc>
              <a:spcBef>
                <a:spcPts val="425"/>
              </a:spcBef>
            </a:pPr>
            <a:r>
              <a:rPr sz="1800" dirty="0">
                <a:latin typeface="Times New Roman"/>
                <a:cs typeface="Times New Roman"/>
              </a:rPr>
              <a:t>Reputation</a:t>
            </a:r>
            <a:r>
              <a:rPr sz="1800" spc="-65" dirty="0">
                <a:latin typeface="Times New Roman"/>
                <a:cs typeface="Times New Roman"/>
              </a:rPr>
              <a:t> </a:t>
            </a:r>
            <a:r>
              <a:rPr sz="1800" spc="-10" dirty="0">
                <a:latin typeface="Times New Roman"/>
                <a:cs typeface="Times New Roman"/>
              </a:rPr>
              <a:t>Scoring</a:t>
            </a:r>
            <a:endParaRPr sz="1800">
              <a:latin typeface="Times New Roman"/>
              <a:cs typeface="Times New Roman"/>
            </a:endParaRPr>
          </a:p>
        </p:txBody>
      </p:sp>
      <p:sp>
        <p:nvSpPr>
          <p:cNvPr id="18" name="object 11">
            <a:extLst>
              <a:ext uri="{FF2B5EF4-FFF2-40B4-BE49-F238E27FC236}">
                <a16:creationId xmlns:a16="http://schemas.microsoft.com/office/drawing/2014/main" id="{9D9EE21A-6560-CE89-80EF-D8871545F955}"/>
              </a:ext>
            </a:extLst>
          </p:cNvPr>
          <p:cNvSpPr txBox="1"/>
          <p:nvPr/>
        </p:nvSpPr>
        <p:spPr>
          <a:xfrm>
            <a:off x="9766886" y="3028778"/>
            <a:ext cx="2286000" cy="397510"/>
          </a:xfrm>
          <a:prstGeom prst="rect">
            <a:avLst/>
          </a:prstGeom>
          <a:solidFill>
            <a:srgbClr val="FFFFFF"/>
          </a:solidFill>
          <a:ln w="12700">
            <a:solidFill>
              <a:srgbClr val="512050"/>
            </a:solidFill>
          </a:ln>
        </p:spPr>
        <p:txBody>
          <a:bodyPr vert="horz" wrap="square" lIns="0" tIns="53975" rIns="0" bIns="0" rtlCol="0">
            <a:spAutoFit/>
          </a:bodyPr>
          <a:lstStyle/>
          <a:p>
            <a:pPr marL="168910">
              <a:lnSpc>
                <a:spcPct val="100000"/>
              </a:lnSpc>
              <a:spcBef>
                <a:spcPts val="425"/>
              </a:spcBef>
            </a:pPr>
            <a:r>
              <a:rPr sz="1800" dirty="0">
                <a:latin typeface="Times New Roman"/>
                <a:cs typeface="Times New Roman"/>
              </a:rPr>
              <a:t>Strategy</a:t>
            </a:r>
            <a:r>
              <a:rPr sz="1800" spc="-70" dirty="0">
                <a:latin typeface="Times New Roman"/>
                <a:cs typeface="Times New Roman"/>
              </a:rPr>
              <a:t> </a:t>
            </a:r>
            <a:r>
              <a:rPr sz="1800" spc="-10" dirty="0">
                <a:latin typeface="Times New Roman"/>
                <a:cs typeface="Times New Roman"/>
              </a:rPr>
              <a:t>Formulation</a:t>
            </a:r>
            <a:endParaRPr sz="1800">
              <a:latin typeface="Times New Roman"/>
              <a:cs typeface="Times New Roman"/>
            </a:endParaRPr>
          </a:p>
        </p:txBody>
      </p:sp>
      <p:sp>
        <p:nvSpPr>
          <p:cNvPr id="19" name="object 12">
            <a:extLst>
              <a:ext uri="{FF2B5EF4-FFF2-40B4-BE49-F238E27FC236}">
                <a16:creationId xmlns:a16="http://schemas.microsoft.com/office/drawing/2014/main" id="{93BA3EFC-1772-22B0-FC84-4D81499028F5}"/>
              </a:ext>
            </a:extLst>
          </p:cNvPr>
          <p:cNvSpPr txBox="1"/>
          <p:nvPr/>
        </p:nvSpPr>
        <p:spPr>
          <a:xfrm>
            <a:off x="9847403" y="3622249"/>
            <a:ext cx="2130425" cy="397510"/>
          </a:xfrm>
          <a:prstGeom prst="rect">
            <a:avLst/>
          </a:prstGeom>
          <a:solidFill>
            <a:srgbClr val="FFFFFF"/>
          </a:solidFill>
          <a:ln w="12700">
            <a:solidFill>
              <a:srgbClr val="512050"/>
            </a:solidFill>
          </a:ln>
        </p:spPr>
        <p:txBody>
          <a:bodyPr vert="horz" wrap="square" lIns="0" tIns="53975" rIns="0" bIns="0" rtlCol="0">
            <a:spAutoFit/>
          </a:bodyPr>
          <a:lstStyle/>
          <a:p>
            <a:pPr marL="203835">
              <a:lnSpc>
                <a:spcPct val="100000"/>
              </a:lnSpc>
              <a:spcBef>
                <a:spcPts val="425"/>
              </a:spcBef>
            </a:pPr>
            <a:r>
              <a:rPr sz="1800" dirty="0">
                <a:latin typeface="Times New Roman"/>
                <a:cs typeface="Times New Roman"/>
              </a:rPr>
              <a:t>Payoff</a:t>
            </a:r>
            <a:r>
              <a:rPr sz="1800" spc="-35" dirty="0">
                <a:latin typeface="Times New Roman"/>
                <a:cs typeface="Times New Roman"/>
              </a:rPr>
              <a:t> </a:t>
            </a:r>
            <a:r>
              <a:rPr sz="1800" spc="-10" dirty="0">
                <a:latin typeface="Times New Roman"/>
                <a:cs typeface="Times New Roman"/>
              </a:rPr>
              <a:t>Calculation</a:t>
            </a:r>
            <a:endParaRPr sz="1800">
              <a:latin typeface="Times New Roman"/>
              <a:cs typeface="Times New Roman"/>
            </a:endParaRPr>
          </a:p>
        </p:txBody>
      </p:sp>
      <p:sp>
        <p:nvSpPr>
          <p:cNvPr id="20" name="object 13">
            <a:extLst>
              <a:ext uri="{FF2B5EF4-FFF2-40B4-BE49-F238E27FC236}">
                <a16:creationId xmlns:a16="http://schemas.microsoft.com/office/drawing/2014/main" id="{9BDAF64B-BD67-7500-BE3D-BBF3C8EC7BF7}"/>
              </a:ext>
            </a:extLst>
          </p:cNvPr>
          <p:cNvSpPr txBox="1"/>
          <p:nvPr/>
        </p:nvSpPr>
        <p:spPr>
          <a:xfrm>
            <a:off x="1676350" y="2791085"/>
            <a:ext cx="2978150" cy="1454150"/>
          </a:xfrm>
          <a:prstGeom prst="rect">
            <a:avLst/>
          </a:prstGeom>
          <a:solidFill>
            <a:srgbClr val="F8E09F"/>
          </a:solidFill>
          <a:ln w="12700">
            <a:solidFill>
              <a:srgbClr val="512050"/>
            </a:solidFill>
          </a:ln>
        </p:spPr>
        <p:txBody>
          <a:bodyPr vert="horz" wrap="square" lIns="0" tIns="29209" rIns="0" bIns="0" rtlCol="0">
            <a:spAutoFit/>
          </a:bodyPr>
          <a:lstStyle/>
          <a:p>
            <a:pPr marL="488950">
              <a:lnSpc>
                <a:spcPct val="100000"/>
              </a:lnSpc>
              <a:spcBef>
                <a:spcPts val="229"/>
              </a:spcBef>
            </a:pPr>
            <a:r>
              <a:rPr sz="1800" spc="-10" dirty="0">
                <a:latin typeface="Times New Roman"/>
                <a:cs typeface="Times New Roman"/>
              </a:rPr>
              <a:t>Reinforcement</a:t>
            </a:r>
            <a:r>
              <a:rPr sz="1800" spc="10" dirty="0">
                <a:latin typeface="Times New Roman"/>
                <a:cs typeface="Times New Roman"/>
              </a:rPr>
              <a:t> </a:t>
            </a:r>
            <a:r>
              <a:rPr sz="1800" spc="-10" dirty="0">
                <a:latin typeface="Times New Roman"/>
                <a:cs typeface="Times New Roman"/>
              </a:rPr>
              <a:t>Learning</a:t>
            </a:r>
            <a:endParaRPr sz="1800">
              <a:latin typeface="Times New Roman"/>
              <a:cs typeface="Times New Roman"/>
            </a:endParaRPr>
          </a:p>
        </p:txBody>
      </p:sp>
      <p:sp>
        <p:nvSpPr>
          <p:cNvPr id="21" name="object 14">
            <a:extLst>
              <a:ext uri="{FF2B5EF4-FFF2-40B4-BE49-F238E27FC236}">
                <a16:creationId xmlns:a16="http://schemas.microsoft.com/office/drawing/2014/main" id="{4A1F8635-493E-C094-9C56-8BF6CECA28AE}"/>
              </a:ext>
            </a:extLst>
          </p:cNvPr>
          <p:cNvSpPr txBox="1"/>
          <p:nvPr/>
        </p:nvSpPr>
        <p:spPr>
          <a:xfrm>
            <a:off x="5850332" y="2736856"/>
            <a:ext cx="2602865" cy="1454150"/>
          </a:xfrm>
          <a:prstGeom prst="rect">
            <a:avLst/>
          </a:prstGeom>
          <a:solidFill>
            <a:srgbClr val="C4AC9F"/>
          </a:solidFill>
          <a:ln w="12700">
            <a:solidFill>
              <a:srgbClr val="512050"/>
            </a:solidFill>
          </a:ln>
        </p:spPr>
        <p:txBody>
          <a:bodyPr vert="horz" wrap="square" lIns="0" tIns="0" rIns="0" bIns="0" rtlCol="0">
            <a:spAutoFit/>
          </a:bodyPr>
          <a:lstStyle/>
          <a:p>
            <a:pPr marL="386715">
              <a:lnSpc>
                <a:spcPts val="2160"/>
              </a:lnSpc>
            </a:pPr>
            <a:r>
              <a:rPr sz="1800" dirty="0">
                <a:latin typeface="Times New Roman"/>
                <a:cs typeface="Times New Roman"/>
              </a:rPr>
              <a:t>Reputation</a:t>
            </a:r>
            <a:r>
              <a:rPr sz="1800" spc="-65" dirty="0">
                <a:latin typeface="Times New Roman"/>
                <a:cs typeface="Times New Roman"/>
              </a:rPr>
              <a:t> </a:t>
            </a:r>
            <a:r>
              <a:rPr sz="1800" spc="-10" dirty="0">
                <a:latin typeface="Times New Roman"/>
                <a:cs typeface="Times New Roman"/>
              </a:rPr>
              <a:t>System</a:t>
            </a:r>
            <a:endParaRPr sz="1800">
              <a:latin typeface="Times New Roman"/>
              <a:cs typeface="Times New Roman"/>
            </a:endParaRPr>
          </a:p>
        </p:txBody>
      </p:sp>
      <p:sp>
        <p:nvSpPr>
          <p:cNvPr id="22" name="object 15">
            <a:extLst>
              <a:ext uri="{FF2B5EF4-FFF2-40B4-BE49-F238E27FC236}">
                <a16:creationId xmlns:a16="http://schemas.microsoft.com/office/drawing/2014/main" id="{1F62343F-8BE2-361E-4EE5-B495B55D0E67}"/>
              </a:ext>
            </a:extLst>
          </p:cNvPr>
          <p:cNvSpPr txBox="1"/>
          <p:nvPr/>
        </p:nvSpPr>
        <p:spPr>
          <a:xfrm>
            <a:off x="9569401" y="2692025"/>
            <a:ext cx="2680970" cy="1498600"/>
          </a:xfrm>
          <a:prstGeom prst="rect">
            <a:avLst/>
          </a:prstGeom>
          <a:solidFill>
            <a:srgbClr val="F1E0F0"/>
          </a:solidFill>
          <a:ln w="12700">
            <a:solidFill>
              <a:srgbClr val="512050"/>
            </a:solidFill>
          </a:ln>
        </p:spPr>
        <p:txBody>
          <a:bodyPr vert="horz" wrap="square" lIns="0" tIns="6985" rIns="0" bIns="0" rtlCol="0">
            <a:spAutoFit/>
          </a:bodyPr>
          <a:lstStyle/>
          <a:p>
            <a:pPr marL="370205">
              <a:lnSpc>
                <a:spcPct val="100000"/>
              </a:lnSpc>
              <a:spcBef>
                <a:spcPts val="55"/>
              </a:spcBef>
            </a:pPr>
            <a:r>
              <a:rPr sz="1800" dirty="0">
                <a:latin typeface="Times New Roman"/>
                <a:cs typeface="Times New Roman"/>
              </a:rPr>
              <a:t>Game</a:t>
            </a:r>
            <a:r>
              <a:rPr sz="1800" spc="-50" dirty="0">
                <a:latin typeface="Times New Roman"/>
                <a:cs typeface="Times New Roman"/>
              </a:rPr>
              <a:t> </a:t>
            </a:r>
            <a:r>
              <a:rPr sz="1800" dirty="0">
                <a:latin typeface="Times New Roman"/>
                <a:cs typeface="Times New Roman"/>
              </a:rPr>
              <a:t>Theory</a:t>
            </a:r>
            <a:r>
              <a:rPr sz="1800" spc="-55" dirty="0">
                <a:latin typeface="Times New Roman"/>
                <a:cs typeface="Times New Roman"/>
              </a:rPr>
              <a:t> </a:t>
            </a:r>
            <a:r>
              <a:rPr sz="1800" spc="-10" dirty="0">
                <a:latin typeface="Times New Roman"/>
                <a:cs typeface="Times New Roman"/>
              </a:rPr>
              <a:t>Model</a:t>
            </a:r>
            <a:endParaRPr sz="1800">
              <a:latin typeface="Times New Roman"/>
              <a:cs typeface="Times New Roman"/>
            </a:endParaRPr>
          </a:p>
        </p:txBody>
      </p:sp>
      <p:grpSp>
        <p:nvGrpSpPr>
          <p:cNvPr id="23" name="object 16">
            <a:extLst>
              <a:ext uri="{FF2B5EF4-FFF2-40B4-BE49-F238E27FC236}">
                <a16:creationId xmlns:a16="http://schemas.microsoft.com/office/drawing/2014/main" id="{65505691-CCC5-D29A-3E60-332B71BDC53D}"/>
              </a:ext>
            </a:extLst>
          </p:cNvPr>
          <p:cNvGrpSpPr/>
          <p:nvPr/>
        </p:nvGrpSpPr>
        <p:grpSpPr>
          <a:xfrm>
            <a:off x="2197304" y="4469034"/>
            <a:ext cx="9848850" cy="997585"/>
            <a:chOff x="2173858" y="4364507"/>
            <a:chExt cx="9848850" cy="997585"/>
          </a:xfrm>
        </p:grpSpPr>
        <p:sp>
          <p:nvSpPr>
            <p:cNvPr id="24" name="object 17">
              <a:extLst>
                <a:ext uri="{FF2B5EF4-FFF2-40B4-BE49-F238E27FC236}">
                  <a16:creationId xmlns:a16="http://schemas.microsoft.com/office/drawing/2014/main" id="{B20D20B1-5060-C8C8-0FA1-24D4824F351B}"/>
                </a:ext>
              </a:extLst>
            </p:cNvPr>
            <p:cNvSpPr/>
            <p:nvPr/>
          </p:nvSpPr>
          <p:spPr>
            <a:xfrm>
              <a:off x="2180208" y="4370857"/>
              <a:ext cx="9836150" cy="984885"/>
            </a:xfrm>
            <a:custGeom>
              <a:avLst/>
              <a:gdLst/>
              <a:ahLst/>
              <a:cxnLst/>
              <a:rect l="l" t="t" r="r" b="b"/>
              <a:pathLst>
                <a:path w="9836150" h="984885">
                  <a:moveTo>
                    <a:pt x="9836150" y="0"/>
                  </a:moveTo>
                  <a:lnTo>
                    <a:pt x="0" y="0"/>
                  </a:lnTo>
                  <a:lnTo>
                    <a:pt x="0" y="984732"/>
                  </a:lnTo>
                  <a:lnTo>
                    <a:pt x="9836150" y="984732"/>
                  </a:lnTo>
                  <a:lnTo>
                    <a:pt x="9836150" y="0"/>
                  </a:lnTo>
                  <a:close/>
                </a:path>
              </a:pathLst>
            </a:custGeom>
            <a:solidFill>
              <a:srgbClr val="F3CD5F"/>
            </a:solidFill>
          </p:spPr>
          <p:txBody>
            <a:bodyPr wrap="square" lIns="0" tIns="0" rIns="0" bIns="0" rtlCol="0"/>
            <a:lstStyle/>
            <a:p>
              <a:endParaRPr/>
            </a:p>
          </p:txBody>
        </p:sp>
        <p:sp>
          <p:nvSpPr>
            <p:cNvPr id="25" name="object 18">
              <a:extLst>
                <a:ext uri="{FF2B5EF4-FFF2-40B4-BE49-F238E27FC236}">
                  <a16:creationId xmlns:a16="http://schemas.microsoft.com/office/drawing/2014/main" id="{9E4FECED-A5B4-C76E-19A9-A59E20F91B16}"/>
                </a:ext>
              </a:extLst>
            </p:cNvPr>
            <p:cNvSpPr/>
            <p:nvPr/>
          </p:nvSpPr>
          <p:spPr>
            <a:xfrm>
              <a:off x="2180208" y="4370857"/>
              <a:ext cx="9836150" cy="984885"/>
            </a:xfrm>
            <a:custGeom>
              <a:avLst/>
              <a:gdLst/>
              <a:ahLst/>
              <a:cxnLst/>
              <a:rect l="l" t="t" r="r" b="b"/>
              <a:pathLst>
                <a:path w="9836150" h="984885">
                  <a:moveTo>
                    <a:pt x="0" y="984732"/>
                  </a:moveTo>
                  <a:lnTo>
                    <a:pt x="9836150" y="984732"/>
                  </a:lnTo>
                  <a:lnTo>
                    <a:pt x="9836150" y="0"/>
                  </a:lnTo>
                  <a:lnTo>
                    <a:pt x="0" y="0"/>
                  </a:lnTo>
                  <a:lnTo>
                    <a:pt x="0" y="984732"/>
                  </a:lnTo>
                  <a:close/>
                </a:path>
              </a:pathLst>
            </a:custGeom>
            <a:ln w="12700">
              <a:solidFill>
                <a:srgbClr val="512050"/>
              </a:solidFill>
            </a:ln>
          </p:spPr>
          <p:txBody>
            <a:bodyPr wrap="square" lIns="0" tIns="0" rIns="0" bIns="0" rtlCol="0"/>
            <a:lstStyle/>
            <a:p>
              <a:endParaRPr/>
            </a:p>
          </p:txBody>
        </p:sp>
      </p:grpSp>
      <p:sp>
        <p:nvSpPr>
          <p:cNvPr id="26" name="object 19">
            <a:extLst>
              <a:ext uri="{FF2B5EF4-FFF2-40B4-BE49-F238E27FC236}">
                <a16:creationId xmlns:a16="http://schemas.microsoft.com/office/drawing/2014/main" id="{891CCA0D-B4C9-9992-2960-671C842A227D}"/>
              </a:ext>
            </a:extLst>
          </p:cNvPr>
          <p:cNvSpPr txBox="1"/>
          <p:nvPr/>
        </p:nvSpPr>
        <p:spPr>
          <a:xfrm>
            <a:off x="1137134" y="2413933"/>
            <a:ext cx="12251055" cy="4712970"/>
          </a:xfrm>
          <a:prstGeom prst="rect">
            <a:avLst/>
          </a:prstGeom>
          <a:ln w="12700">
            <a:solidFill>
              <a:srgbClr val="000000"/>
            </a:solidFill>
          </a:ln>
        </p:spPr>
        <p:txBody>
          <a:bodyPr vert="horz" wrap="square" lIns="0" tIns="10160" rIns="0" bIns="0" rtlCol="0">
            <a:spAutoFit/>
          </a:bodyPr>
          <a:lstStyle/>
          <a:p>
            <a:pPr marR="314325" algn="ctr">
              <a:lnSpc>
                <a:spcPct val="100000"/>
              </a:lnSpc>
              <a:spcBef>
                <a:spcPts val="80"/>
              </a:spcBef>
            </a:pPr>
            <a:r>
              <a:rPr sz="1800" dirty="0">
                <a:latin typeface="Times New Roman"/>
                <a:cs typeface="Times New Roman"/>
              </a:rPr>
              <a:t>RORQ</a:t>
            </a:r>
            <a:r>
              <a:rPr sz="1800" spc="-10" dirty="0">
                <a:latin typeface="Times New Roman"/>
                <a:cs typeface="Times New Roman"/>
              </a:rPr>
              <a:t> Protocol</a:t>
            </a: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spcBef>
                <a:spcPts val="2050"/>
              </a:spcBef>
            </a:pPr>
            <a:endParaRPr sz="1800" dirty="0">
              <a:latin typeface="Times New Roman"/>
              <a:cs typeface="Times New Roman"/>
            </a:endParaRPr>
          </a:p>
          <a:p>
            <a:pPr marR="493395" algn="ctr">
              <a:lnSpc>
                <a:spcPct val="100000"/>
              </a:lnSpc>
              <a:spcBef>
                <a:spcPts val="5"/>
              </a:spcBef>
            </a:pPr>
            <a:r>
              <a:rPr sz="1800" dirty="0">
                <a:latin typeface="Times New Roman"/>
                <a:cs typeface="Times New Roman"/>
              </a:rPr>
              <a:t>Routing</a:t>
            </a:r>
            <a:r>
              <a:rPr sz="1800" spc="-25" dirty="0">
                <a:latin typeface="Times New Roman"/>
                <a:cs typeface="Times New Roman"/>
              </a:rPr>
              <a:t> </a:t>
            </a:r>
            <a:r>
              <a:rPr sz="1800" dirty="0">
                <a:latin typeface="Times New Roman"/>
                <a:cs typeface="Times New Roman"/>
              </a:rPr>
              <a:t>Decision</a:t>
            </a:r>
            <a:r>
              <a:rPr sz="1800" spc="-10" dirty="0">
                <a:latin typeface="Times New Roman"/>
                <a:cs typeface="Times New Roman"/>
              </a:rPr>
              <a:t> Module</a:t>
            </a:r>
            <a:endParaRPr sz="1800" dirty="0">
              <a:latin typeface="Times New Roman"/>
              <a:cs typeface="Times New Roman"/>
            </a:endParaRPr>
          </a:p>
        </p:txBody>
      </p:sp>
      <p:sp>
        <p:nvSpPr>
          <p:cNvPr id="27" name="object 20">
            <a:extLst>
              <a:ext uri="{FF2B5EF4-FFF2-40B4-BE49-F238E27FC236}">
                <a16:creationId xmlns:a16="http://schemas.microsoft.com/office/drawing/2014/main" id="{FA3EE08E-ED2C-914C-0DAC-DCB2B298456C}"/>
              </a:ext>
            </a:extLst>
          </p:cNvPr>
          <p:cNvSpPr txBox="1"/>
          <p:nvPr/>
        </p:nvSpPr>
        <p:spPr>
          <a:xfrm>
            <a:off x="2326337" y="4816341"/>
            <a:ext cx="2614295" cy="474980"/>
          </a:xfrm>
          <a:prstGeom prst="rect">
            <a:avLst/>
          </a:prstGeom>
          <a:solidFill>
            <a:srgbClr val="FFFFFF"/>
          </a:solidFill>
          <a:ln w="12700">
            <a:solidFill>
              <a:srgbClr val="712F6A"/>
            </a:solidFill>
          </a:ln>
        </p:spPr>
        <p:txBody>
          <a:bodyPr vert="horz" wrap="square" lIns="0" tIns="93345" rIns="0" bIns="0" rtlCol="0">
            <a:spAutoFit/>
          </a:bodyPr>
          <a:lstStyle/>
          <a:p>
            <a:pPr marL="648335">
              <a:lnSpc>
                <a:spcPct val="100000"/>
              </a:lnSpc>
              <a:spcBef>
                <a:spcPts val="735"/>
              </a:spcBef>
            </a:pPr>
            <a:r>
              <a:rPr sz="1800" dirty="0">
                <a:latin typeface="Times New Roman"/>
                <a:cs typeface="Times New Roman"/>
              </a:rPr>
              <a:t>Path </a:t>
            </a:r>
            <a:r>
              <a:rPr sz="1800" spc="-10" dirty="0">
                <a:latin typeface="Times New Roman"/>
                <a:cs typeface="Times New Roman"/>
              </a:rPr>
              <a:t>Selection</a:t>
            </a:r>
            <a:endParaRPr sz="1800">
              <a:latin typeface="Times New Roman"/>
              <a:cs typeface="Times New Roman"/>
            </a:endParaRPr>
          </a:p>
        </p:txBody>
      </p:sp>
      <p:sp>
        <p:nvSpPr>
          <p:cNvPr id="28" name="object 21">
            <a:extLst>
              <a:ext uri="{FF2B5EF4-FFF2-40B4-BE49-F238E27FC236}">
                <a16:creationId xmlns:a16="http://schemas.microsoft.com/office/drawing/2014/main" id="{8785E6C1-07AF-D7AF-1630-E16258F6C5F3}"/>
              </a:ext>
            </a:extLst>
          </p:cNvPr>
          <p:cNvSpPr txBox="1"/>
          <p:nvPr/>
        </p:nvSpPr>
        <p:spPr>
          <a:xfrm>
            <a:off x="8566101" y="4820608"/>
            <a:ext cx="3164840" cy="435609"/>
          </a:xfrm>
          <a:prstGeom prst="rect">
            <a:avLst/>
          </a:prstGeom>
          <a:solidFill>
            <a:srgbClr val="FFFFFF"/>
          </a:solidFill>
          <a:ln w="12700">
            <a:solidFill>
              <a:srgbClr val="712F6A"/>
            </a:solidFill>
          </a:ln>
        </p:spPr>
        <p:txBody>
          <a:bodyPr vert="horz" wrap="square" lIns="0" tIns="73660" rIns="0" bIns="0" rtlCol="0">
            <a:spAutoFit/>
          </a:bodyPr>
          <a:lstStyle/>
          <a:p>
            <a:pPr marL="362585">
              <a:lnSpc>
                <a:spcPct val="100000"/>
              </a:lnSpc>
              <a:spcBef>
                <a:spcPts val="580"/>
              </a:spcBef>
            </a:pPr>
            <a:r>
              <a:rPr sz="1800" dirty="0">
                <a:latin typeface="Times New Roman"/>
                <a:cs typeface="Times New Roman"/>
              </a:rPr>
              <a:t>Malicious</a:t>
            </a:r>
            <a:r>
              <a:rPr sz="1800" spc="-30" dirty="0">
                <a:latin typeface="Times New Roman"/>
                <a:cs typeface="Times New Roman"/>
              </a:rPr>
              <a:t> </a:t>
            </a:r>
            <a:r>
              <a:rPr sz="1800" dirty="0">
                <a:latin typeface="Times New Roman"/>
                <a:cs typeface="Times New Roman"/>
              </a:rPr>
              <a:t>Node </a:t>
            </a:r>
            <a:r>
              <a:rPr sz="1800" spc="-10" dirty="0">
                <a:latin typeface="Times New Roman"/>
                <a:cs typeface="Times New Roman"/>
              </a:rPr>
              <a:t>Exclusion</a:t>
            </a:r>
            <a:endParaRPr sz="1800">
              <a:latin typeface="Times New Roman"/>
              <a:cs typeface="Times New Roman"/>
            </a:endParaRPr>
          </a:p>
        </p:txBody>
      </p:sp>
      <p:sp>
        <p:nvSpPr>
          <p:cNvPr id="29" name="object 22">
            <a:extLst>
              <a:ext uri="{FF2B5EF4-FFF2-40B4-BE49-F238E27FC236}">
                <a16:creationId xmlns:a16="http://schemas.microsoft.com/office/drawing/2014/main" id="{A7AE5184-8C83-2DC6-9B6B-5D194DFF23D1}"/>
              </a:ext>
            </a:extLst>
          </p:cNvPr>
          <p:cNvSpPr txBox="1"/>
          <p:nvPr/>
        </p:nvSpPr>
        <p:spPr>
          <a:xfrm>
            <a:off x="1676350" y="6246475"/>
            <a:ext cx="3046095" cy="405130"/>
          </a:xfrm>
          <a:prstGeom prst="rect">
            <a:avLst/>
          </a:prstGeom>
          <a:solidFill>
            <a:srgbClr val="FFFFFF"/>
          </a:solidFill>
          <a:ln w="12700">
            <a:solidFill>
              <a:srgbClr val="512050"/>
            </a:solidFill>
          </a:ln>
        </p:spPr>
        <p:txBody>
          <a:bodyPr vert="horz" wrap="square" lIns="0" tIns="59054" rIns="0" bIns="0" rtlCol="0">
            <a:spAutoFit/>
          </a:bodyPr>
          <a:lstStyle/>
          <a:p>
            <a:pPr marL="559435">
              <a:lnSpc>
                <a:spcPct val="100000"/>
              </a:lnSpc>
              <a:spcBef>
                <a:spcPts val="464"/>
              </a:spcBef>
            </a:pPr>
            <a:r>
              <a:rPr sz="1800" dirty="0">
                <a:latin typeface="Times New Roman"/>
                <a:cs typeface="Times New Roman"/>
              </a:rPr>
              <a:t>Performance</a:t>
            </a:r>
            <a:r>
              <a:rPr sz="1800" spc="-100" dirty="0">
                <a:latin typeface="Times New Roman"/>
                <a:cs typeface="Times New Roman"/>
              </a:rPr>
              <a:t> </a:t>
            </a:r>
            <a:r>
              <a:rPr sz="1800" spc="-10" dirty="0">
                <a:latin typeface="Times New Roman"/>
                <a:cs typeface="Times New Roman"/>
              </a:rPr>
              <a:t>Metrics</a:t>
            </a:r>
            <a:endParaRPr sz="1800">
              <a:latin typeface="Times New Roman"/>
              <a:cs typeface="Times New Roman"/>
            </a:endParaRPr>
          </a:p>
        </p:txBody>
      </p:sp>
      <p:sp>
        <p:nvSpPr>
          <p:cNvPr id="30" name="object 23">
            <a:extLst>
              <a:ext uri="{FF2B5EF4-FFF2-40B4-BE49-F238E27FC236}">
                <a16:creationId xmlns:a16="http://schemas.microsoft.com/office/drawing/2014/main" id="{639F5E94-8A35-5B0E-27E4-887326B22B23}"/>
              </a:ext>
            </a:extLst>
          </p:cNvPr>
          <p:cNvSpPr txBox="1"/>
          <p:nvPr/>
        </p:nvSpPr>
        <p:spPr>
          <a:xfrm>
            <a:off x="5532705" y="6251835"/>
            <a:ext cx="3246120" cy="396240"/>
          </a:xfrm>
          <a:prstGeom prst="rect">
            <a:avLst/>
          </a:prstGeom>
          <a:solidFill>
            <a:srgbClr val="FFFFFF"/>
          </a:solidFill>
          <a:ln w="12700">
            <a:solidFill>
              <a:srgbClr val="512050"/>
            </a:solidFill>
          </a:ln>
        </p:spPr>
        <p:txBody>
          <a:bodyPr vert="horz" wrap="square" lIns="0" tIns="53975" rIns="0" bIns="0" rtlCol="0">
            <a:spAutoFit/>
          </a:bodyPr>
          <a:lstStyle/>
          <a:p>
            <a:pPr marL="439420">
              <a:lnSpc>
                <a:spcPct val="100000"/>
              </a:lnSpc>
              <a:spcBef>
                <a:spcPts val="425"/>
              </a:spcBef>
            </a:pPr>
            <a:r>
              <a:rPr sz="1800" dirty="0">
                <a:latin typeface="Times New Roman"/>
                <a:cs typeface="Times New Roman"/>
              </a:rPr>
              <a:t>Node</a:t>
            </a:r>
            <a:r>
              <a:rPr sz="1800" spc="-55" dirty="0">
                <a:latin typeface="Times New Roman"/>
                <a:cs typeface="Times New Roman"/>
              </a:rPr>
              <a:t> </a:t>
            </a:r>
            <a:r>
              <a:rPr sz="1800" dirty="0">
                <a:latin typeface="Times New Roman"/>
                <a:cs typeface="Times New Roman"/>
              </a:rPr>
              <a:t>Behaviour</a:t>
            </a:r>
            <a:r>
              <a:rPr sz="1800" spc="-55" dirty="0">
                <a:latin typeface="Times New Roman"/>
                <a:cs typeface="Times New Roman"/>
              </a:rPr>
              <a:t> </a:t>
            </a:r>
            <a:r>
              <a:rPr sz="1800" spc="-10" dirty="0">
                <a:latin typeface="Times New Roman"/>
                <a:cs typeface="Times New Roman"/>
              </a:rPr>
              <a:t>Analysis</a:t>
            </a:r>
            <a:endParaRPr sz="1800">
              <a:latin typeface="Times New Roman"/>
              <a:cs typeface="Times New Roman"/>
            </a:endParaRPr>
          </a:p>
        </p:txBody>
      </p:sp>
      <p:sp>
        <p:nvSpPr>
          <p:cNvPr id="31" name="object 24">
            <a:extLst>
              <a:ext uri="{FF2B5EF4-FFF2-40B4-BE49-F238E27FC236}">
                <a16:creationId xmlns:a16="http://schemas.microsoft.com/office/drawing/2014/main" id="{AD0DEF5A-58B7-6BBC-4C0E-EFC509B6BE18}"/>
              </a:ext>
            </a:extLst>
          </p:cNvPr>
          <p:cNvSpPr txBox="1"/>
          <p:nvPr/>
        </p:nvSpPr>
        <p:spPr>
          <a:xfrm>
            <a:off x="9664142" y="6251835"/>
            <a:ext cx="3032760" cy="396240"/>
          </a:xfrm>
          <a:prstGeom prst="rect">
            <a:avLst/>
          </a:prstGeom>
          <a:solidFill>
            <a:srgbClr val="FFFFFF"/>
          </a:solidFill>
          <a:ln w="12700">
            <a:solidFill>
              <a:srgbClr val="512050"/>
            </a:solidFill>
          </a:ln>
        </p:spPr>
        <p:txBody>
          <a:bodyPr vert="horz" wrap="square" lIns="0" tIns="53975" rIns="0" bIns="0" rtlCol="0">
            <a:spAutoFit/>
          </a:bodyPr>
          <a:lstStyle/>
          <a:p>
            <a:pPr marL="720725">
              <a:lnSpc>
                <a:spcPct val="100000"/>
              </a:lnSpc>
              <a:spcBef>
                <a:spcPts val="425"/>
              </a:spcBef>
            </a:pPr>
            <a:r>
              <a:rPr sz="1800" spc="-20" dirty="0">
                <a:latin typeface="Times New Roman"/>
                <a:cs typeface="Times New Roman"/>
              </a:rPr>
              <a:t>Q-</a:t>
            </a:r>
            <a:r>
              <a:rPr sz="1800" dirty="0">
                <a:latin typeface="Times New Roman"/>
                <a:cs typeface="Times New Roman"/>
              </a:rPr>
              <a:t>Value</a:t>
            </a:r>
            <a:r>
              <a:rPr sz="1800" spc="-30" dirty="0">
                <a:latin typeface="Times New Roman"/>
                <a:cs typeface="Times New Roman"/>
              </a:rPr>
              <a:t> </a:t>
            </a:r>
            <a:r>
              <a:rPr sz="1800" spc="-10" dirty="0">
                <a:latin typeface="Times New Roman"/>
                <a:cs typeface="Times New Roman"/>
              </a:rPr>
              <a:t>Updates</a:t>
            </a:r>
            <a:endParaRPr sz="1800">
              <a:latin typeface="Times New Roman"/>
              <a:cs typeface="Times New Roman"/>
            </a:endParaRPr>
          </a:p>
        </p:txBody>
      </p:sp>
      <p:sp>
        <p:nvSpPr>
          <p:cNvPr id="32" name="object 25">
            <a:extLst>
              <a:ext uri="{FF2B5EF4-FFF2-40B4-BE49-F238E27FC236}">
                <a16:creationId xmlns:a16="http://schemas.microsoft.com/office/drawing/2014/main" id="{22A1671F-DAC0-CE5F-BA62-6E4469DB3704}"/>
              </a:ext>
            </a:extLst>
          </p:cNvPr>
          <p:cNvSpPr txBox="1"/>
          <p:nvPr/>
        </p:nvSpPr>
        <p:spPr>
          <a:xfrm>
            <a:off x="1477087" y="5800325"/>
            <a:ext cx="11629390" cy="1115695"/>
          </a:xfrm>
          <a:prstGeom prst="rect">
            <a:avLst/>
          </a:prstGeom>
          <a:solidFill>
            <a:srgbClr val="A7846F"/>
          </a:solidFill>
          <a:ln w="12700">
            <a:solidFill>
              <a:srgbClr val="712F6A"/>
            </a:solidFill>
          </a:ln>
        </p:spPr>
        <p:txBody>
          <a:bodyPr vert="horz" wrap="square" lIns="0" tIns="88265" rIns="0" bIns="0" rtlCol="0">
            <a:spAutoFit/>
          </a:bodyPr>
          <a:lstStyle/>
          <a:p>
            <a:pPr marR="476884" algn="ctr">
              <a:lnSpc>
                <a:spcPct val="100000"/>
              </a:lnSpc>
              <a:spcBef>
                <a:spcPts val="695"/>
              </a:spcBef>
            </a:pPr>
            <a:r>
              <a:rPr sz="1800" dirty="0">
                <a:latin typeface="Times New Roman"/>
                <a:cs typeface="Times New Roman"/>
              </a:rPr>
              <a:t>Network</a:t>
            </a:r>
            <a:r>
              <a:rPr sz="1800" spc="-65" dirty="0">
                <a:latin typeface="Times New Roman"/>
                <a:cs typeface="Times New Roman"/>
              </a:rPr>
              <a:t> </a:t>
            </a:r>
            <a:r>
              <a:rPr sz="1800" spc="-10" dirty="0">
                <a:latin typeface="Times New Roman"/>
                <a:cs typeface="Times New Roman"/>
              </a:rPr>
              <a:t>Monitoring</a:t>
            </a:r>
            <a:endParaRPr sz="1800">
              <a:latin typeface="Times New Roman"/>
              <a:cs typeface="Times New Roman"/>
            </a:endParaRPr>
          </a:p>
        </p:txBody>
      </p:sp>
      <p:sp>
        <p:nvSpPr>
          <p:cNvPr id="33" name="object 26">
            <a:extLst>
              <a:ext uri="{FF2B5EF4-FFF2-40B4-BE49-F238E27FC236}">
                <a16:creationId xmlns:a16="http://schemas.microsoft.com/office/drawing/2014/main" id="{784D7394-31F7-3A25-9DA9-BBB214133260}"/>
              </a:ext>
            </a:extLst>
          </p:cNvPr>
          <p:cNvSpPr/>
          <p:nvPr/>
        </p:nvSpPr>
        <p:spPr>
          <a:xfrm>
            <a:off x="1732866" y="4187323"/>
            <a:ext cx="8256905" cy="1613535"/>
          </a:xfrm>
          <a:custGeom>
            <a:avLst/>
            <a:gdLst/>
            <a:ahLst/>
            <a:cxnLst/>
            <a:rect l="l" t="t" r="r" b="b"/>
            <a:pathLst>
              <a:path w="8256905" h="1613535">
                <a:moveTo>
                  <a:pt x="76200" y="133604"/>
                </a:moveTo>
                <a:lnTo>
                  <a:pt x="69850" y="120904"/>
                </a:lnTo>
                <a:lnTo>
                  <a:pt x="38100" y="57404"/>
                </a:lnTo>
                <a:lnTo>
                  <a:pt x="0" y="133604"/>
                </a:lnTo>
                <a:lnTo>
                  <a:pt x="34925" y="133604"/>
                </a:lnTo>
                <a:lnTo>
                  <a:pt x="34925" y="1613027"/>
                </a:lnTo>
                <a:lnTo>
                  <a:pt x="41275" y="1613027"/>
                </a:lnTo>
                <a:lnTo>
                  <a:pt x="41275" y="133604"/>
                </a:lnTo>
                <a:lnTo>
                  <a:pt x="76200" y="133604"/>
                </a:lnTo>
                <a:close/>
              </a:path>
              <a:path w="8256905" h="1613535">
                <a:moveTo>
                  <a:pt x="5155057" y="288036"/>
                </a:moveTo>
                <a:lnTo>
                  <a:pt x="5153304" y="287020"/>
                </a:lnTo>
                <a:lnTo>
                  <a:pt x="5081524" y="245110"/>
                </a:lnTo>
                <a:lnTo>
                  <a:pt x="5079250" y="279844"/>
                </a:lnTo>
                <a:lnTo>
                  <a:pt x="1786382" y="62611"/>
                </a:lnTo>
                <a:lnTo>
                  <a:pt x="1785874" y="68961"/>
                </a:lnTo>
                <a:lnTo>
                  <a:pt x="5078844" y="286181"/>
                </a:lnTo>
                <a:lnTo>
                  <a:pt x="5076571" y="321056"/>
                </a:lnTo>
                <a:lnTo>
                  <a:pt x="5155057" y="288036"/>
                </a:lnTo>
                <a:close/>
              </a:path>
              <a:path w="8256905" h="1613535">
                <a:moveTo>
                  <a:pt x="5308219" y="234315"/>
                </a:moveTo>
                <a:lnTo>
                  <a:pt x="5273294" y="234315"/>
                </a:lnTo>
                <a:lnTo>
                  <a:pt x="5273294" y="3175"/>
                </a:lnTo>
                <a:lnTo>
                  <a:pt x="5266944" y="3175"/>
                </a:lnTo>
                <a:lnTo>
                  <a:pt x="5266944" y="234315"/>
                </a:lnTo>
                <a:lnTo>
                  <a:pt x="5232019" y="234315"/>
                </a:lnTo>
                <a:lnTo>
                  <a:pt x="5270119" y="310515"/>
                </a:lnTo>
                <a:lnTo>
                  <a:pt x="5301869" y="247015"/>
                </a:lnTo>
                <a:lnTo>
                  <a:pt x="5308219" y="234315"/>
                </a:lnTo>
                <a:close/>
              </a:path>
              <a:path w="8256905" h="1613535">
                <a:moveTo>
                  <a:pt x="5309108" y="1537208"/>
                </a:moveTo>
                <a:lnTo>
                  <a:pt x="5274068" y="1536814"/>
                </a:lnTo>
                <a:lnTo>
                  <a:pt x="5276977" y="1272921"/>
                </a:lnTo>
                <a:lnTo>
                  <a:pt x="5270614" y="1272921"/>
                </a:lnTo>
                <a:lnTo>
                  <a:pt x="5267706" y="1536738"/>
                </a:lnTo>
                <a:lnTo>
                  <a:pt x="5232908" y="1536319"/>
                </a:lnTo>
                <a:lnTo>
                  <a:pt x="5270119" y="1613027"/>
                </a:lnTo>
                <a:lnTo>
                  <a:pt x="5302770" y="1549527"/>
                </a:lnTo>
                <a:lnTo>
                  <a:pt x="5309108" y="1537208"/>
                </a:lnTo>
                <a:close/>
              </a:path>
              <a:path w="8256905" h="1613535">
                <a:moveTo>
                  <a:pt x="8256651" y="6223"/>
                </a:moveTo>
                <a:lnTo>
                  <a:pt x="8256016" y="0"/>
                </a:lnTo>
                <a:lnTo>
                  <a:pt x="5460682" y="272338"/>
                </a:lnTo>
                <a:lnTo>
                  <a:pt x="5457317" y="237617"/>
                </a:lnTo>
                <a:lnTo>
                  <a:pt x="5385181" y="282829"/>
                </a:lnTo>
                <a:lnTo>
                  <a:pt x="5464683" y="313436"/>
                </a:lnTo>
                <a:lnTo>
                  <a:pt x="5461419" y="279908"/>
                </a:lnTo>
                <a:lnTo>
                  <a:pt x="5461305" y="278688"/>
                </a:lnTo>
                <a:lnTo>
                  <a:pt x="8256651" y="6223"/>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70229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E06C-DB2E-CA20-358A-1FD86E260400}"/>
              </a:ext>
            </a:extLst>
          </p:cNvPr>
          <p:cNvSpPr>
            <a:spLocks noGrp="1"/>
          </p:cNvSpPr>
          <p:nvPr>
            <p:ph type="title"/>
          </p:nvPr>
        </p:nvSpPr>
        <p:spPr>
          <a:xfrm>
            <a:off x="659993" y="-239641"/>
            <a:ext cx="13787527" cy="1854449"/>
          </a:xfrm>
        </p:spPr>
        <p:txBody>
          <a:bodyPr/>
          <a:lstStyle/>
          <a:p>
            <a:r>
              <a:rPr lang="en-US" b="1" dirty="0"/>
              <a:t>DATA FLOW DIAGRAM</a:t>
            </a:r>
            <a:endParaRPr lang="en-IN" b="1" dirty="0"/>
          </a:p>
        </p:txBody>
      </p:sp>
      <p:sp>
        <p:nvSpPr>
          <p:cNvPr id="3" name="Date Placeholder 2">
            <a:extLst>
              <a:ext uri="{FF2B5EF4-FFF2-40B4-BE49-F238E27FC236}">
                <a16:creationId xmlns:a16="http://schemas.microsoft.com/office/drawing/2014/main" id="{2CCBF34A-9A93-5CB6-0178-960F6845C4C0}"/>
              </a:ext>
            </a:extLst>
          </p:cNvPr>
          <p:cNvSpPr>
            <a:spLocks noGrp="1"/>
          </p:cNvSpPr>
          <p:nvPr>
            <p:ph type="dt" sz="half" idx="10"/>
          </p:nvPr>
        </p:nvSpPr>
        <p:spPr/>
        <p:txBody>
          <a:bodyPr/>
          <a:lstStyle/>
          <a:p>
            <a:pPr>
              <a:defRPr/>
            </a:pPr>
            <a:r>
              <a:rPr lang="en-US"/>
              <a:t>27/11/2024</a:t>
            </a:r>
            <a:endParaRPr lang="en-US" dirty="0"/>
          </a:p>
        </p:txBody>
      </p:sp>
      <p:sp>
        <p:nvSpPr>
          <p:cNvPr id="4" name="Footer Placeholder 3">
            <a:extLst>
              <a:ext uri="{FF2B5EF4-FFF2-40B4-BE49-F238E27FC236}">
                <a16:creationId xmlns:a16="http://schemas.microsoft.com/office/drawing/2014/main" id="{9248E647-0D45-8043-88F6-964C5157EA64}"/>
              </a:ext>
            </a:extLst>
          </p:cNvPr>
          <p:cNvSpPr>
            <a:spLocks noGrp="1"/>
          </p:cNvSpPr>
          <p:nvPr>
            <p:ph type="ftr" sz="quarter" idx="11"/>
          </p:nvPr>
        </p:nvSpPr>
        <p:spPr>
          <a:xfrm>
            <a:off x="3716245" y="7839075"/>
            <a:ext cx="7425690" cy="441325"/>
          </a:xfrm>
        </p:spPr>
        <p:txBody>
          <a:bodyPr/>
          <a:lstStyle/>
          <a:p>
            <a:pPr>
              <a:defRPr/>
            </a:pPr>
            <a:r>
              <a:rPr lang="en-US" dirty="0"/>
              <a:t>BATCH ID : 26                                                                       </a:t>
            </a:r>
          </a:p>
        </p:txBody>
      </p:sp>
      <p:sp>
        <p:nvSpPr>
          <p:cNvPr id="5" name="Slide Number Placeholder 4">
            <a:extLst>
              <a:ext uri="{FF2B5EF4-FFF2-40B4-BE49-F238E27FC236}">
                <a16:creationId xmlns:a16="http://schemas.microsoft.com/office/drawing/2014/main" id="{8F6A8CE7-C003-CE98-67EB-804E376922CF}"/>
              </a:ext>
            </a:extLst>
          </p:cNvPr>
          <p:cNvSpPr>
            <a:spLocks noGrp="1"/>
          </p:cNvSpPr>
          <p:nvPr>
            <p:ph type="sldNum" sz="quarter" idx="12"/>
          </p:nvPr>
        </p:nvSpPr>
        <p:spPr/>
        <p:txBody>
          <a:bodyPr/>
          <a:lstStyle/>
          <a:p>
            <a:fld id="{6E4D57C0-99D9-4441-A01C-6FA71EEA2645}" type="slidenum">
              <a:rPr lang="ta-IN" altLang="en-US" smtClean="0"/>
              <a:pPr/>
              <a:t>5</a:t>
            </a:fld>
            <a:endParaRPr lang="ta-IN" altLang="en-US"/>
          </a:p>
        </p:txBody>
      </p:sp>
      <p:grpSp>
        <p:nvGrpSpPr>
          <p:cNvPr id="32" name="object 3">
            <a:extLst>
              <a:ext uri="{FF2B5EF4-FFF2-40B4-BE49-F238E27FC236}">
                <a16:creationId xmlns:a16="http://schemas.microsoft.com/office/drawing/2014/main" id="{BD24AF5D-5DB9-17A9-9B80-AA263C0DD91D}"/>
              </a:ext>
            </a:extLst>
          </p:cNvPr>
          <p:cNvGrpSpPr/>
          <p:nvPr/>
        </p:nvGrpSpPr>
        <p:grpSpPr>
          <a:xfrm>
            <a:off x="535520" y="3954526"/>
            <a:ext cx="1332865" cy="591820"/>
            <a:chOff x="535520" y="3954526"/>
            <a:chExt cx="1332865" cy="591820"/>
          </a:xfrm>
        </p:grpSpPr>
        <p:sp>
          <p:nvSpPr>
            <p:cNvPr id="33" name="object 4">
              <a:extLst>
                <a:ext uri="{FF2B5EF4-FFF2-40B4-BE49-F238E27FC236}">
                  <a16:creationId xmlns:a16="http://schemas.microsoft.com/office/drawing/2014/main" id="{72478E7E-7279-EB3A-3AE0-6F5AD8CBFDFB}"/>
                </a:ext>
              </a:extLst>
            </p:cNvPr>
            <p:cNvSpPr/>
            <p:nvPr/>
          </p:nvSpPr>
          <p:spPr>
            <a:xfrm>
              <a:off x="541870" y="3960876"/>
              <a:ext cx="1320165" cy="579120"/>
            </a:xfrm>
            <a:custGeom>
              <a:avLst/>
              <a:gdLst/>
              <a:ahLst/>
              <a:cxnLst/>
              <a:rect l="l" t="t" r="r" b="b"/>
              <a:pathLst>
                <a:path w="1320164" h="579120">
                  <a:moveTo>
                    <a:pt x="1223048" y="0"/>
                  </a:moveTo>
                  <a:lnTo>
                    <a:pt x="96456" y="0"/>
                  </a:lnTo>
                  <a:lnTo>
                    <a:pt x="58909" y="7578"/>
                  </a:lnTo>
                  <a:lnTo>
                    <a:pt x="28249" y="28241"/>
                  </a:lnTo>
                  <a:lnTo>
                    <a:pt x="7579" y="58882"/>
                  </a:lnTo>
                  <a:lnTo>
                    <a:pt x="0" y="96392"/>
                  </a:lnTo>
                  <a:lnTo>
                    <a:pt x="0" y="482218"/>
                  </a:lnTo>
                  <a:lnTo>
                    <a:pt x="7579" y="519749"/>
                  </a:lnTo>
                  <a:lnTo>
                    <a:pt x="28249" y="550433"/>
                  </a:lnTo>
                  <a:lnTo>
                    <a:pt x="58909" y="571140"/>
                  </a:lnTo>
                  <a:lnTo>
                    <a:pt x="96456" y="578738"/>
                  </a:lnTo>
                  <a:lnTo>
                    <a:pt x="1223048" y="578738"/>
                  </a:lnTo>
                  <a:lnTo>
                    <a:pt x="1260632" y="571140"/>
                  </a:lnTo>
                  <a:lnTo>
                    <a:pt x="1291310" y="550433"/>
                  </a:lnTo>
                  <a:lnTo>
                    <a:pt x="1311987" y="519749"/>
                  </a:lnTo>
                  <a:lnTo>
                    <a:pt x="1319568" y="482218"/>
                  </a:lnTo>
                  <a:lnTo>
                    <a:pt x="1319568" y="96392"/>
                  </a:lnTo>
                  <a:lnTo>
                    <a:pt x="1311987" y="58882"/>
                  </a:lnTo>
                  <a:lnTo>
                    <a:pt x="1291310" y="28241"/>
                  </a:lnTo>
                  <a:lnTo>
                    <a:pt x="1260632" y="7578"/>
                  </a:lnTo>
                  <a:lnTo>
                    <a:pt x="1223048" y="0"/>
                  </a:lnTo>
                  <a:close/>
                </a:path>
              </a:pathLst>
            </a:custGeom>
            <a:solidFill>
              <a:srgbClr val="FFC000"/>
            </a:solidFill>
          </p:spPr>
          <p:txBody>
            <a:bodyPr wrap="square" lIns="0" tIns="0" rIns="0" bIns="0" rtlCol="0"/>
            <a:lstStyle/>
            <a:p>
              <a:endParaRPr/>
            </a:p>
          </p:txBody>
        </p:sp>
        <p:sp>
          <p:nvSpPr>
            <p:cNvPr id="34" name="object 5">
              <a:extLst>
                <a:ext uri="{FF2B5EF4-FFF2-40B4-BE49-F238E27FC236}">
                  <a16:creationId xmlns:a16="http://schemas.microsoft.com/office/drawing/2014/main" id="{129F353D-6F63-34EF-7076-D22BA258B528}"/>
                </a:ext>
              </a:extLst>
            </p:cNvPr>
            <p:cNvSpPr/>
            <p:nvPr/>
          </p:nvSpPr>
          <p:spPr>
            <a:xfrm>
              <a:off x="541870" y="3960876"/>
              <a:ext cx="1320165" cy="579120"/>
            </a:xfrm>
            <a:custGeom>
              <a:avLst/>
              <a:gdLst/>
              <a:ahLst/>
              <a:cxnLst/>
              <a:rect l="l" t="t" r="r" b="b"/>
              <a:pathLst>
                <a:path w="1320164" h="579120">
                  <a:moveTo>
                    <a:pt x="0" y="96392"/>
                  </a:moveTo>
                  <a:lnTo>
                    <a:pt x="7579" y="58882"/>
                  </a:lnTo>
                  <a:lnTo>
                    <a:pt x="28249" y="28241"/>
                  </a:lnTo>
                  <a:lnTo>
                    <a:pt x="58909" y="7578"/>
                  </a:lnTo>
                  <a:lnTo>
                    <a:pt x="96456" y="0"/>
                  </a:lnTo>
                  <a:lnTo>
                    <a:pt x="1223048" y="0"/>
                  </a:lnTo>
                  <a:lnTo>
                    <a:pt x="1260632" y="7578"/>
                  </a:lnTo>
                  <a:lnTo>
                    <a:pt x="1291310" y="28241"/>
                  </a:lnTo>
                  <a:lnTo>
                    <a:pt x="1311987" y="58882"/>
                  </a:lnTo>
                  <a:lnTo>
                    <a:pt x="1319568" y="96392"/>
                  </a:lnTo>
                  <a:lnTo>
                    <a:pt x="1319568" y="482218"/>
                  </a:lnTo>
                  <a:lnTo>
                    <a:pt x="1311987" y="519749"/>
                  </a:lnTo>
                  <a:lnTo>
                    <a:pt x="1291310" y="550433"/>
                  </a:lnTo>
                  <a:lnTo>
                    <a:pt x="1260632" y="571140"/>
                  </a:lnTo>
                  <a:lnTo>
                    <a:pt x="1223048" y="578738"/>
                  </a:lnTo>
                  <a:lnTo>
                    <a:pt x="96456" y="578738"/>
                  </a:lnTo>
                  <a:lnTo>
                    <a:pt x="58909" y="571140"/>
                  </a:lnTo>
                  <a:lnTo>
                    <a:pt x="28249" y="550433"/>
                  </a:lnTo>
                  <a:lnTo>
                    <a:pt x="7579" y="519749"/>
                  </a:lnTo>
                  <a:lnTo>
                    <a:pt x="0" y="482218"/>
                  </a:lnTo>
                  <a:lnTo>
                    <a:pt x="0" y="96392"/>
                  </a:lnTo>
                  <a:close/>
                </a:path>
              </a:pathLst>
            </a:custGeom>
            <a:ln w="12700">
              <a:solidFill>
                <a:srgbClr val="512050"/>
              </a:solidFill>
            </a:ln>
          </p:spPr>
          <p:txBody>
            <a:bodyPr wrap="square" lIns="0" tIns="0" rIns="0" bIns="0" rtlCol="0"/>
            <a:lstStyle/>
            <a:p>
              <a:endParaRPr/>
            </a:p>
          </p:txBody>
        </p:sp>
      </p:grpSp>
      <p:sp>
        <p:nvSpPr>
          <p:cNvPr id="35" name="object 6">
            <a:extLst>
              <a:ext uri="{FF2B5EF4-FFF2-40B4-BE49-F238E27FC236}">
                <a16:creationId xmlns:a16="http://schemas.microsoft.com/office/drawing/2014/main" id="{B73AD06D-58D4-6F4C-AC19-0321E3CCF14B}"/>
              </a:ext>
            </a:extLst>
          </p:cNvPr>
          <p:cNvSpPr txBox="1"/>
          <p:nvPr/>
        </p:nvSpPr>
        <p:spPr>
          <a:xfrm>
            <a:off x="659993" y="4104259"/>
            <a:ext cx="1083310" cy="269240"/>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FFFFFF"/>
                </a:solidFill>
                <a:latin typeface="Calibri"/>
                <a:cs typeface="Calibri"/>
              </a:rPr>
              <a:t>Source</a:t>
            </a:r>
            <a:r>
              <a:rPr sz="1600" spc="-25" dirty="0">
                <a:solidFill>
                  <a:srgbClr val="FFFFFF"/>
                </a:solidFill>
                <a:latin typeface="Calibri"/>
                <a:cs typeface="Calibri"/>
              </a:rPr>
              <a:t> </a:t>
            </a:r>
            <a:r>
              <a:rPr sz="1600" spc="-5" dirty="0">
                <a:solidFill>
                  <a:srgbClr val="FFFFFF"/>
                </a:solidFill>
                <a:latin typeface="Calibri"/>
                <a:cs typeface="Calibri"/>
              </a:rPr>
              <a:t>Node</a:t>
            </a:r>
            <a:endParaRPr sz="1600">
              <a:latin typeface="Calibri"/>
              <a:cs typeface="Calibri"/>
            </a:endParaRPr>
          </a:p>
        </p:txBody>
      </p:sp>
      <p:pic>
        <p:nvPicPr>
          <p:cNvPr id="36" name="object 7">
            <a:extLst>
              <a:ext uri="{FF2B5EF4-FFF2-40B4-BE49-F238E27FC236}">
                <a16:creationId xmlns:a16="http://schemas.microsoft.com/office/drawing/2014/main" id="{866D0A2A-B46A-0BBE-8477-57A32F26FCBD}"/>
              </a:ext>
            </a:extLst>
          </p:cNvPr>
          <p:cNvPicPr/>
          <p:nvPr/>
        </p:nvPicPr>
        <p:blipFill>
          <a:blip r:embed="rId2" cstate="print"/>
          <a:stretch>
            <a:fillRect/>
          </a:stretch>
        </p:blipFill>
        <p:spPr>
          <a:xfrm>
            <a:off x="3086354" y="1702816"/>
            <a:ext cx="7267702" cy="5438114"/>
          </a:xfrm>
          <a:prstGeom prst="rect">
            <a:avLst/>
          </a:prstGeom>
        </p:spPr>
      </p:pic>
      <p:sp>
        <p:nvSpPr>
          <p:cNvPr id="37" name="object 8">
            <a:extLst>
              <a:ext uri="{FF2B5EF4-FFF2-40B4-BE49-F238E27FC236}">
                <a16:creationId xmlns:a16="http://schemas.microsoft.com/office/drawing/2014/main" id="{2035957A-78E1-D09F-ADD1-7FD356E76B22}"/>
              </a:ext>
            </a:extLst>
          </p:cNvPr>
          <p:cNvSpPr txBox="1"/>
          <p:nvPr/>
        </p:nvSpPr>
        <p:spPr>
          <a:xfrm>
            <a:off x="3524758" y="3920744"/>
            <a:ext cx="696595" cy="513080"/>
          </a:xfrm>
          <a:prstGeom prst="rect">
            <a:avLst/>
          </a:prstGeom>
        </p:spPr>
        <p:txBody>
          <a:bodyPr vert="horz" wrap="square" lIns="0" tIns="12065" rIns="0" bIns="0" rtlCol="0">
            <a:spAutoFit/>
          </a:bodyPr>
          <a:lstStyle/>
          <a:p>
            <a:pPr marL="12700" marR="5080" indent="63500">
              <a:lnSpc>
                <a:spcPct val="100000"/>
              </a:lnSpc>
              <a:spcBef>
                <a:spcPts val="95"/>
              </a:spcBef>
            </a:pPr>
            <a:r>
              <a:rPr sz="1600" spc="-5" dirty="0">
                <a:solidFill>
                  <a:srgbClr val="FFFFFF"/>
                </a:solidFill>
                <a:latin typeface="Calibri"/>
                <a:cs typeface="Calibri"/>
              </a:rPr>
              <a:t>1.Root </a:t>
            </a:r>
            <a:r>
              <a:rPr sz="1600" dirty="0">
                <a:solidFill>
                  <a:srgbClr val="FFFFFF"/>
                </a:solidFill>
                <a:latin typeface="Calibri"/>
                <a:cs typeface="Calibri"/>
              </a:rPr>
              <a:t> </a:t>
            </a:r>
            <a:r>
              <a:rPr sz="1600" spc="-5" dirty="0">
                <a:solidFill>
                  <a:srgbClr val="FFFFFF"/>
                </a:solidFill>
                <a:latin typeface="Calibri"/>
                <a:cs typeface="Calibri"/>
              </a:rPr>
              <a:t>R</a:t>
            </a:r>
            <a:r>
              <a:rPr sz="1600" spc="-10" dirty="0">
                <a:solidFill>
                  <a:srgbClr val="FFFFFF"/>
                </a:solidFill>
                <a:latin typeface="Calibri"/>
                <a:cs typeface="Calibri"/>
              </a:rPr>
              <a:t>equest</a:t>
            </a:r>
            <a:endParaRPr sz="1600">
              <a:latin typeface="Calibri"/>
              <a:cs typeface="Calibri"/>
            </a:endParaRPr>
          </a:p>
        </p:txBody>
      </p:sp>
      <p:sp>
        <p:nvSpPr>
          <p:cNvPr id="38" name="object 9">
            <a:extLst>
              <a:ext uri="{FF2B5EF4-FFF2-40B4-BE49-F238E27FC236}">
                <a16:creationId xmlns:a16="http://schemas.microsoft.com/office/drawing/2014/main" id="{35D04FF4-43D4-CE4F-249E-CDB39E06F299}"/>
              </a:ext>
            </a:extLst>
          </p:cNvPr>
          <p:cNvSpPr txBox="1"/>
          <p:nvPr/>
        </p:nvSpPr>
        <p:spPr>
          <a:xfrm>
            <a:off x="5628259" y="3011170"/>
            <a:ext cx="825500" cy="391795"/>
          </a:xfrm>
          <a:prstGeom prst="rect">
            <a:avLst/>
          </a:prstGeom>
        </p:spPr>
        <p:txBody>
          <a:bodyPr vert="horz" wrap="square" lIns="0" tIns="12700" rIns="0" bIns="0" rtlCol="0">
            <a:spAutoFit/>
          </a:bodyPr>
          <a:lstStyle/>
          <a:p>
            <a:pPr algn="ctr">
              <a:lnSpc>
                <a:spcPct val="100000"/>
              </a:lnSpc>
              <a:spcBef>
                <a:spcPts val="100"/>
              </a:spcBef>
            </a:pPr>
            <a:r>
              <a:rPr sz="1200" spc="-5" dirty="0">
                <a:solidFill>
                  <a:srgbClr val="FFFFFF"/>
                </a:solidFill>
                <a:latin typeface="Calibri"/>
                <a:cs typeface="Calibri"/>
              </a:rPr>
              <a:t>2.Q-Learning</a:t>
            </a:r>
            <a:endParaRPr sz="1200">
              <a:latin typeface="Calibri"/>
              <a:cs typeface="Calibri"/>
            </a:endParaRPr>
          </a:p>
          <a:p>
            <a:pPr marL="1270" algn="ctr">
              <a:lnSpc>
                <a:spcPct val="100000"/>
              </a:lnSpc>
            </a:pPr>
            <a:r>
              <a:rPr sz="1200" dirty="0">
                <a:solidFill>
                  <a:srgbClr val="FFFFFF"/>
                </a:solidFill>
                <a:latin typeface="Calibri"/>
                <a:cs typeface="Calibri"/>
              </a:rPr>
              <a:t>Algorithm</a:t>
            </a:r>
            <a:endParaRPr sz="1200">
              <a:latin typeface="Calibri"/>
              <a:cs typeface="Calibri"/>
            </a:endParaRPr>
          </a:p>
        </p:txBody>
      </p:sp>
      <p:sp>
        <p:nvSpPr>
          <p:cNvPr id="39" name="object 10">
            <a:extLst>
              <a:ext uri="{FF2B5EF4-FFF2-40B4-BE49-F238E27FC236}">
                <a16:creationId xmlns:a16="http://schemas.microsoft.com/office/drawing/2014/main" id="{B05C16D5-C3E6-EAE7-FA76-0065C84EA5C7}"/>
              </a:ext>
            </a:extLst>
          </p:cNvPr>
          <p:cNvSpPr txBox="1"/>
          <p:nvPr/>
        </p:nvSpPr>
        <p:spPr>
          <a:xfrm>
            <a:off x="5680964" y="5742178"/>
            <a:ext cx="967105" cy="452755"/>
          </a:xfrm>
          <a:prstGeom prst="rect">
            <a:avLst/>
          </a:prstGeom>
        </p:spPr>
        <p:txBody>
          <a:bodyPr vert="horz" wrap="square" lIns="0" tIns="12700" rIns="0" bIns="0" rtlCol="0">
            <a:spAutoFit/>
          </a:bodyPr>
          <a:lstStyle/>
          <a:p>
            <a:pPr marL="102235" marR="5080" indent="-90170">
              <a:lnSpc>
                <a:spcPct val="100000"/>
              </a:lnSpc>
              <a:spcBef>
                <a:spcPts val="100"/>
              </a:spcBef>
            </a:pPr>
            <a:r>
              <a:rPr sz="1400" dirty="0">
                <a:solidFill>
                  <a:srgbClr val="FFFFFF"/>
                </a:solidFill>
                <a:latin typeface="Calibri"/>
                <a:cs typeface="Calibri"/>
              </a:rPr>
              <a:t>3.</a:t>
            </a:r>
            <a:r>
              <a:rPr sz="1400" spc="5" dirty="0">
                <a:solidFill>
                  <a:srgbClr val="FFFFFF"/>
                </a:solidFill>
                <a:latin typeface="Calibri"/>
                <a:cs typeface="Calibri"/>
              </a:rPr>
              <a:t>R</a:t>
            </a:r>
            <a:r>
              <a:rPr sz="1400" dirty="0">
                <a:solidFill>
                  <a:srgbClr val="FFFFFF"/>
                </a:solidFill>
                <a:latin typeface="Calibri"/>
                <a:cs typeface="Calibri"/>
              </a:rPr>
              <a:t>e</a:t>
            </a:r>
            <a:r>
              <a:rPr sz="1400" spc="-10" dirty="0">
                <a:solidFill>
                  <a:srgbClr val="FFFFFF"/>
                </a:solidFill>
                <a:latin typeface="Calibri"/>
                <a:cs typeface="Calibri"/>
              </a:rPr>
              <a:t>pu</a:t>
            </a:r>
            <a:r>
              <a:rPr sz="1400" dirty="0">
                <a:solidFill>
                  <a:srgbClr val="FFFFFF"/>
                </a:solidFill>
                <a:latin typeface="Calibri"/>
                <a:cs typeface="Calibri"/>
              </a:rPr>
              <a:t>ta</a:t>
            </a:r>
            <a:r>
              <a:rPr sz="1400" spc="-10" dirty="0">
                <a:solidFill>
                  <a:srgbClr val="FFFFFF"/>
                </a:solidFill>
                <a:latin typeface="Calibri"/>
                <a:cs typeface="Calibri"/>
              </a:rPr>
              <a:t>t</a:t>
            </a:r>
            <a:r>
              <a:rPr sz="1400" dirty="0">
                <a:solidFill>
                  <a:srgbClr val="FFFFFF"/>
                </a:solidFill>
                <a:latin typeface="Calibri"/>
                <a:cs typeface="Calibri"/>
              </a:rPr>
              <a:t>ion  </a:t>
            </a:r>
            <a:r>
              <a:rPr sz="1400" spc="-5" dirty="0">
                <a:solidFill>
                  <a:srgbClr val="FFFFFF"/>
                </a:solidFill>
                <a:latin typeface="Calibri"/>
                <a:cs typeface="Calibri"/>
              </a:rPr>
              <a:t>Evaluation</a:t>
            </a:r>
            <a:endParaRPr sz="1400">
              <a:latin typeface="Calibri"/>
              <a:cs typeface="Calibri"/>
            </a:endParaRPr>
          </a:p>
        </p:txBody>
      </p:sp>
      <p:sp>
        <p:nvSpPr>
          <p:cNvPr id="40" name="object 11">
            <a:extLst>
              <a:ext uri="{FF2B5EF4-FFF2-40B4-BE49-F238E27FC236}">
                <a16:creationId xmlns:a16="http://schemas.microsoft.com/office/drawing/2014/main" id="{B9229ED3-AAF6-FAE4-37E3-EC4032822BFD}"/>
              </a:ext>
            </a:extLst>
          </p:cNvPr>
          <p:cNvSpPr txBox="1"/>
          <p:nvPr/>
        </p:nvSpPr>
        <p:spPr>
          <a:xfrm>
            <a:off x="7556372" y="3823462"/>
            <a:ext cx="875030" cy="574040"/>
          </a:xfrm>
          <a:prstGeom prst="rect">
            <a:avLst/>
          </a:prstGeom>
        </p:spPr>
        <p:txBody>
          <a:bodyPr vert="horz" wrap="square" lIns="0" tIns="12700" rIns="0" bIns="0" rtlCol="0">
            <a:spAutoFit/>
          </a:bodyPr>
          <a:lstStyle/>
          <a:p>
            <a:pPr marL="12700" marR="5080" indent="60960">
              <a:lnSpc>
                <a:spcPct val="100000"/>
              </a:lnSpc>
              <a:spcBef>
                <a:spcPts val="100"/>
              </a:spcBef>
            </a:pPr>
            <a:r>
              <a:rPr sz="1800" dirty="0">
                <a:solidFill>
                  <a:srgbClr val="FFFFFF"/>
                </a:solidFill>
                <a:latin typeface="Calibri"/>
                <a:cs typeface="Calibri"/>
              </a:rPr>
              <a:t>4.Route </a:t>
            </a:r>
            <a:r>
              <a:rPr sz="1800" spc="-395" dirty="0">
                <a:solidFill>
                  <a:srgbClr val="FFFFFF"/>
                </a:solidFill>
                <a:latin typeface="Calibri"/>
                <a:cs typeface="Calibri"/>
              </a:rPr>
              <a:t> </a:t>
            </a:r>
            <a:r>
              <a:rPr sz="1800" spc="-5" dirty="0">
                <a:solidFill>
                  <a:srgbClr val="FFFFFF"/>
                </a:solidFill>
                <a:latin typeface="Calibri"/>
                <a:cs typeface="Calibri"/>
              </a:rPr>
              <a:t>Selec</a:t>
            </a:r>
            <a:r>
              <a:rPr sz="1800" spc="-10" dirty="0">
                <a:solidFill>
                  <a:srgbClr val="FFFFFF"/>
                </a:solidFill>
                <a:latin typeface="Calibri"/>
                <a:cs typeface="Calibri"/>
              </a:rPr>
              <a:t>t</a:t>
            </a:r>
            <a:r>
              <a:rPr sz="1800" spc="-5" dirty="0">
                <a:solidFill>
                  <a:srgbClr val="FFFFFF"/>
                </a:solidFill>
                <a:latin typeface="Calibri"/>
                <a:cs typeface="Calibri"/>
              </a:rPr>
              <a:t>ion</a:t>
            </a:r>
            <a:endParaRPr sz="1800">
              <a:latin typeface="Calibri"/>
              <a:cs typeface="Calibri"/>
            </a:endParaRPr>
          </a:p>
        </p:txBody>
      </p:sp>
      <p:sp>
        <p:nvSpPr>
          <p:cNvPr id="41" name="object 12">
            <a:extLst>
              <a:ext uri="{FF2B5EF4-FFF2-40B4-BE49-F238E27FC236}">
                <a16:creationId xmlns:a16="http://schemas.microsoft.com/office/drawing/2014/main" id="{E94A1D2F-D96A-4308-BAFD-5727D4A81212}"/>
              </a:ext>
            </a:extLst>
          </p:cNvPr>
          <p:cNvSpPr txBox="1"/>
          <p:nvPr/>
        </p:nvSpPr>
        <p:spPr>
          <a:xfrm>
            <a:off x="8894826" y="2143506"/>
            <a:ext cx="1098550" cy="452755"/>
          </a:xfrm>
          <a:prstGeom prst="rect">
            <a:avLst/>
          </a:prstGeom>
        </p:spPr>
        <p:txBody>
          <a:bodyPr vert="horz" wrap="square" lIns="0" tIns="13335" rIns="0" bIns="0" rtlCol="0">
            <a:spAutoFit/>
          </a:bodyPr>
          <a:lstStyle/>
          <a:p>
            <a:pPr marL="142240" marR="5080" indent="-129539">
              <a:lnSpc>
                <a:spcPct val="100000"/>
              </a:lnSpc>
              <a:spcBef>
                <a:spcPts val="105"/>
              </a:spcBef>
            </a:pPr>
            <a:r>
              <a:rPr sz="1400" dirty="0">
                <a:solidFill>
                  <a:srgbClr val="FFFFFF"/>
                </a:solidFill>
                <a:latin typeface="Calibri"/>
                <a:cs typeface="Calibri"/>
              </a:rPr>
              <a:t>5.P</a:t>
            </a:r>
            <a:r>
              <a:rPr sz="1400" spc="-10" dirty="0">
                <a:solidFill>
                  <a:srgbClr val="FFFFFF"/>
                </a:solidFill>
                <a:latin typeface="Calibri"/>
                <a:cs typeface="Calibri"/>
              </a:rPr>
              <a:t>e</a:t>
            </a:r>
            <a:r>
              <a:rPr sz="1400" dirty="0">
                <a:solidFill>
                  <a:srgbClr val="FFFFFF"/>
                </a:solidFill>
                <a:latin typeface="Calibri"/>
                <a:cs typeface="Calibri"/>
              </a:rPr>
              <a:t>rf</a:t>
            </a:r>
            <a:r>
              <a:rPr sz="1400" spc="-5" dirty="0">
                <a:solidFill>
                  <a:srgbClr val="FFFFFF"/>
                </a:solidFill>
                <a:latin typeface="Calibri"/>
                <a:cs typeface="Calibri"/>
              </a:rPr>
              <a:t>o</a:t>
            </a:r>
            <a:r>
              <a:rPr sz="1400" dirty="0">
                <a:solidFill>
                  <a:srgbClr val="FFFFFF"/>
                </a:solidFill>
                <a:latin typeface="Calibri"/>
                <a:cs typeface="Calibri"/>
              </a:rPr>
              <a:t>r</a:t>
            </a:r>
            <a:r>
              <a:rPr sz="1400" spc="-10" dirty="0">
                <a:solidFill>
                  <a:srgbClr val="FFFFFF"/>
                </a:solidFill>
                <a:latin typeface="Calibri"/>
                <a:cs typeface="Calibri"/>
              </a:rPr>
              <a:t>m</a:t>
            </a:r>
            <a:r>
              <a:rPr sz="1400" dirty="0">
                <a:solidFill>
                  <a:srgbClr val="FFFFFF"/>
                </a:solidFill>
                <a:latin typeface="Calibri"/>
                <a:cs typeface="Calibri"/>
              </a:rPr>
              <a:t>a</a:t>
            </a:r>
            <a:r>
              <a:rPr sz="1400" spc="-10" dirty="0">
                <a:solidFill>
                  <a:srgbClr val="FFFFFF"/>
                </a:solidFill>
                <a:latin typeface="Calibri"/>
                <a:cs typeface="Calibri"/>
              </a:rPr>
              <a:t>nc</a:t>
            </a:r>
            <a:r>
              <a:rPr sz="1400" dirty="0">
                <a:solidFill>
                  <a:srgbClr val="FFFFFF"/>
                </a:solidFill>
                <a:latin typeface="Calibri"/>
                <a:cs typeface="Calibri"/>
              </a:rPr>
              <a:t>e  Monitoring</a:t>
            </a:r>
            <a:endParaRPr sz="1400">
              <a:latin typeface="Calibri"/>
              <a:cs typeface="Calibri"/>
            </a:endParaRPr>
          </a:p>
        </p:txBody>
      </p:sp>
      <p:grpSp>
        <p:nvGrpSpPr>
          <p:cNvPr id="42" name="object 13">
            <a:extLst>
              <a:ext uri="{FF2B5EF4-FFF2-40B4-BE49-F238E27FC236}">
                <a16:creationId xmlns:a16="http://schemas.microsoft.com/office/drawing/2014/main" id="{9B23BB9E-8DBD-348C-5461-35785030B005}"/>
              </a:ext>
            </a:extLst>
          </p:cNvPr>
          <p:cNvGrpSpPr/>
          <p:nvPr/>
        </p:nvGrpSpPr>
        <p:grpSpPr>
          <a:xfrm>
            <a:off x="10839577" y="3555111"/>
            <a:ext cx="1770380" cy="591820"/>
            <a:chOff x="10839577" y="3555111"/>
            <a:chExt cx="1770380" cy="591820"/>
          </a:xfrm>
        </p:grpSpPr>
        <p:sp>
          <p:nvSpPr>
            <p:cNvPr id="43" name="object 14">
              <a:extLst>
                <a:ext uri="{FF2B5EF4-FFF2-40B4-BE49-F238E27FC236}">
                  <a16:creationId xmlns:a16="http://schemas.microsoft.com/office/drawing/2014/main" id="{D1CAED15-D492-677B-C6B6-1B50FDDD9AAB}"/>
                </a:ext>
              </a:extLst>
            </p:cNvPr>
            <p:cNvSpPr/>
            <p:nvPr/>
          </p:nvSpPr>
          <p:spPr>
            <a:xfrm>
              <a:off x="10845927" y="3561461"/>
              <a:ext cx="1757680" cy="579120"/>
            </a:xfrm>
            <a:custGeom>
              <a:avLst/>
              <a:gdLst/>
              <a:ahLst/>
              <a:cxnLst/>
              <a:rect l="l" t="t" r="r" b="b"/>
              <a:pathLst>
                <a:path w="1757679" h="579120">
                  <a:moveTo>
                    <a:pt x="1660778" y="0"/>
                  </a:moveTo>
                  <a:lnTo>
                    <a:pt x="96393" y="0"/>
                  </a:lnTo>
                  <a:lnTo>
                    <a:pt x="58882" y="7580"/>
                  </a:lnTo>
                  <a:lnTo>
                    <a:pt x="28241" y="28257"/>
                  </a:lnTo>
                  <a:lnTo>
                    <a:pt x="7578" y="58935"/>
                  </a:lnTo>
                  <a:lnTo>
                    <a:pt x="0" y="96519"/>
                  </a:lnTo>
                  <a:lnTo>
                    <a:pt x="0" y="482218"/>
                  </a:lnTo>
                  <a:lnTo>
                    <a:pt x="7578" y="519803"/>
                  </a:lnTo>
                  <a:lnTo>
                    <a:pt x="28241" y="550481"/>
                  </a:lnTo>
                  <a:lnTo>
                    <a:pt x="58882" y="571158"/>
                  </a:lnTo>
                  <a:lnTo>
                    <a:pt x="96393" y="578738"/>
                  </a:lnTo>
                  <a:lnTo>
                    <a:pt x="1660778" y="578738"/>
                  </a:lnTo>
                  <a:lnTo>
                    <a:pt x="1698309" y="571158"/>
                  </a:lnTo>
                  <a:lnTo>
                    <a:pt x="1728993" y="550481"/>
                  </a:lnTo>
                  <a:lnTo>
                    <a:pt x="1749700" y="519803"/>
                  </a:lnTo>
                  <a:lnTo>
                    <a:pt x="1757299" y="482218"/>
                  </a:lnTo>
                  <a:lnTo>
                    <a:pt x="1757299" y="96519"/>
                  </a:lnTo>
                  <a:lnTo>
                    <a:pt x="1749700" y="58935"/>
                  </a:lnTo>
                  <a:lnTo>
                    <a:pt x="1728993" y="28257"/>
                  </a:lnTo>
                  <a:lnTo>
                    <a:pt x="1698309" y="7580"/>
                  </a:lnTo>
                  <a:lnTo>
                    <a:pt x="1660778" y="0"/>
                  </a:lnTo>
                  <a:close/>
                </a:path>
              </a:pathLst>
            </a:custGeom>
            <a:solidFill>
              <a:srgbClr val="FF9900"/>
            </a:solidFill>
          </p:spPr>
          <p:txBody>
            <a:bodyPr wrap="square" lIns="0" tIns="0" rIns="0" bIns="0" rtlCol="0"/>
            <a:lstStyle/>
            <a:p>
              <a:endParaRPr/>
            </a:p>
          </p:txBody>
        </p:sp>
        <p:sp>
          <p:nvSpPr>
            <p:cNvPr id="44" name="object 15">
              <a:extLst>
                <a:ext uri="{FF2B5EF4-FFF2-40B4-BE49-F238E27FC236}">
                  <a16:creationId xmlns:a16="http://schemas.microsoft.com/office/drawing/2014/main" id="{E040140C-8B19-770D-3034-DBD33C76697B}"/>
                </a:ext>
              </a:extLst>
            </p:cNvPr>
            <p:cNvSpPr/>
            <p:nvPr/>
          </p:nvSpPr>
          <p:spPr>
            <a:xfrm>
              <a:off x="10845927" y="3561461"/>
              <a:ext cx="1757680" cy="579120"/>
            </a:xfrm>
            <a:custGeom>
              <a:avLst/>
              <a:gdLst/>
              <a:ahLst/>
              <a:cxnLst/>
              <a:rect l="l" t="t" r="r" b="b"/>
              <a:pathLst>
                <a:path w="1757679" h="579120">
                  <a:moveTo>
                    <a:pt x="0" y="96519"/>
                  </a:moveTo>
                  <a:lnTo>
                    <a:pt x="7578" y="58935"/>
                  </a:lnTo>
                  <a:lnTo>
                    <a:pt x="28241" y="28257"/>
                  </a:lnTo>
                  <a:lnTo>
                    <a:pt x="58882" y="7580"/>
                  </a:lnTo>
                  <a:lnTo>
                    <a:pt x="96393" y="0"/>
                  </a:lnTo>
                  <a:lnTo>
                    <a:pt x="1660778" y="0"/>
                  </a:lnTo>
                  <a:lnTo>
                    <a:pt x="1698309" y="7580"/>
                  </a:lnTo>
                  <a:lnTo>
                    <a:pt x="1728993" y="28257"/>
                  </a:lnTo>
                  <a:lnTo>
                    <a:pt x="1749700" y="58935"/>
                  </a:lnTo>
                  <a:lnTo>
                    <a:pt x="1757299" y="96519"/>
                  </a:lnTo>
                  <a:lnTo>
                    <a:pt x="1757299" y="482218"/>
                  </a:lnTo>
                  <a:lnTo>
                    <a:pt x="1749700" y="519803"/>
                  </a:lnTo>
                  <a:lnTo>
                    <a:pt x="1728993" y="550481"/>
                  </a:lnTo>
                  <a:lnTo>
                    <a:pt x="1698309" y="571158"/>
                  </a:lnTo>
                  <a:lnTo>
                    <a:pt x="1660778" y="578738"/>
                  </a:lnTo>
                  <a:lnTo>
                    <a:pt x="96393" y="578738"/>
                  </a:lnTo>
                  <a:lnTo>
                    <a:pt x="58882" y="571158"/>
                  </a:lnTo>
                  <a:lnTo>
                    <a:pt x="28241" y="550481"/>
                  </a:lnTo>
                  <a:lnTo>
                    <a:pt x="7578" y="519803"/>
                  </a:lnTo>
                  <a:lnTo>
                    <a:pt x="0" y="482218"/>
                  </a:lnTo>
                  <a:lnTo>
                    <a:pt x="0" y="96519"/>
                  </a:lnTo>
                  <a:close/>
                </a:path>
              </a:pathLst>
            </a:custGeom>
            <a:ln w="12700">
              <a:solidFill>
                <a:srgbClr val="512050"/>
              </a:solidFill>
            </a:ln>
          </p:spPr>
          <p:txBody>
            <a:bodyPr wrap="square" lIns="0" tIns="0" rIns="0" bIns="0" rtlCol="0"/>
            <a:lstStyle/>
            <a:p>
              <a:endParaRPr/>
            </a:p>
          </p:txBody>
        </p:sp>
      </p:grpSp>
      <p:sp>
        <p:nvSpPr>
          <p:cNvPr id="45" name="object 16">
            <a:extLst>
              <a:ext uri="{FF2B5EF4-FFF2-40B4-BE49-F238E27FC236}">
                <a16:creationId xmlns:a16="http://schemas.microsoft.com/office/drawing/2014/main" id="{3FDA65B2-FFC0-7561-0993-02F010401BA0}"/>
              </a:ext>
            </a:extLst>
          </p:cNvPr>
          <p:cNvSpPr txBox="1"/>
          <p:nvPr/>
        </p:nvSpPr>
        <p:spPr>
          <a:xfrm>
            <a:off x="11176761" y="3549142"/>
            <a:ext cx="109601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Destination</a:t>
            </a:r>
            <a:endParaRPr sz="1800">
              <a:latin typeface="Calibri"/>
              <a:cs typeface="Calibri"/>
            </a:endParaRPr>
          </a:p>
        </p:txBody>
      </p:sp>
      <p:sp>
        <p:nvSpPr>
          <p:cNvPr id="46" name="object 17">
            <a:extLst>
              <a:ext uri="{FF2B5EF4-FFF2-40B4-BE49-F238E27FC236}">
                <a16:creationId xmlns:a16="http://schemas.microsoft.com/office/drawing/2014/main" id="{DDCC8232-18B4-E1AB-5BA1-20D51253B077}"/>
              </a:ext>
            </a:extLst>
          </p:cNvPr>
          <p:cNvSpPr txBox="1"/>
          <p:nvPr/>
        </p:nvSpPr>
        <p:spPr>
          <a:xfrm>
            <a:off x="11461750" y="3823462"/>
            <a:ext cx="5283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Node</a:t>
            </a:r>
            <a:endParaRPr sz="1800">
              <a:latin typeface="Calibri"/>
              <a:cs typeface="Calibri"/>
            </a:endParaRPr>
          </a:p>
        </p:txBody>
      </p:sp>
      <p:sp>
        <p:nvSpPr>
          <p:cNvPr id="47" name="object 18">
            <a:extLst>
              <a:ext uri="{FF2B5EF4-FFF2-40B4-BE49-F238E27FC236}">
                <a16:creationId xmlns:a16="http://schemas.microsoft.com/office/drawing/2014/main" id="{B9E9FECF-1554-F511-3B57-DFF095181849}"/>
              </a:ext>
            </a:extLst>
          </p:cNvPr>
          <p:cNvSpPr/>
          <p:nvPr/>
        </p:nvSpPr>
        <p:spPr>
          <a:xfrm>
            <a:off x="1861439" y="4212082"/>
            <a:ext cx="1033144" cy="76200"/>
          </a:xfrm>
          <a:custGeom>
            <a:avLst/>
            <a:gdLst/>
            <a:ahLst/>
            <a:cxnLst/>
            <a:rect l="l" t="t" r="r" b="b"/>
            <a:pathLst>
              <a:path w="1033144" h="76200">
                <a:moveTo>
                  <a:pt x="956944" y="0"/>
                </a:moveTo>
                <a:lnTo>
                  <a:pt x="956944" y="76200"/>
                </a:lnTo>
                <a:lnTo>
                  <a:pt x="1026794" y="41275"/>
                </a:lnTo>
                <a:lnTo>
                  <a:pt x="969644" y="41275"/>
                </a:lnTo>
                <a:lnTo>
                  <a:pt x="969644" y="34925"/>
                </a:lnTo>
                <a:lnTo>
                  <a:pt x="1026794" y="34925"/>
                </a:lnTo>
                <a:lnTo>
                  <a:pt x="956944" y="0"/>
                </a:lnTo>
                <a:close/>
              </a:path>
              <a:path w="1033144" h="76200">
                <a:moveTo>
                  <a:pt x="956944" y="34925"/>
                </a:moveTo>
                <a:lnTo>
                  <a:pt x="0" y="34925"/>
                </a:lnTo>
                <a:lnTo>
                  <a:pt x="0" y="41275"/>
                </a:lnTo>
                <a:lnTo>
                  <a:pt x="956944" y="41275"/>
                </a:lnTo>
                <a:lnTo>
                  <a:pt x="956944" y="34925"/>
                </a:lnTo>
                <a:close/>
              </a:path>
              <a:path w="1033144" h="76200">
                <a:moveTo>
                  <a:pt x="1026794" y="34925"/>
                </a:moveTo>
                <a:lnTo>
                  <a:pt x="969644" y="34925"/>
                </a:lnTo>
                <a:lnTo>
                  <a:pt x="969644" y="41275"/>
                </a:lnTo>
                <a:lnTo>
                  <a:pt x="1026794" y="41275"/>
                </a:lnTo>
                <a:lnTo>
                  <a:pt x="1033144" y="38100"/>
                </a:lnTo>
                <a:lnTo>
                  <a:pt x="1026794" y="34925"/>
                </a:lnTo>
                <a:close/>
              </a:path>
            </a:pathLst>
          </a:custGeom>
          <a:solidFill>
            <a:srgbClr val="C45AC1"/>
          </a:solidFill>
        </p:spPr>
        <p:txBody>
          <a:bodyPr wrap="square" lIns="0" tIns="0" rIns="0" bIns="0" rtlCol="0"/>
          <a:lstStyle/>
          <a:p>
            <a:endParaRPr/>
          </a:p>
        </p:txBody>
      </p:sp>
      <p:sp>
        <p:nvSpPr>
          <p:cNvPr id="48" name="object 19">
            <a:extLst>
              <a:ext uri="{FF2B5EF4-FFF2-40B4-BE49-F238E27FC236}">
                <a16:creationId xmlns:a16="http://schemas.microsoft.com/office/drawing/2014/main" id="{FD9A12BF-D58E-F0C8-72FC-73E49ECFA30E}"/>
              </a:ext>
            </a:extLst>
          </p:cNvPr>
          <p:cNvSpPr txBox="1"/>
          <p:nvPr/>
        </p:nvSpPr>
        <p:spPr>
          <a:xfrm>
            <a:off x="2196845" y="3748278"/>
            <a:ext cx="515620"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Times New Roman"/>
                <a:cs typeface="Times New Roman"/>
              </a:rPr>
              <a:t>Route </a:t>
            </a:r>
            <a:r>
              <a:rPr sz="1200" spc="5" dirty="0">
                <a:latin typeface="Times New Roman"/>
                <a:cs typeface="Times New Roman"/>
              </a:rPr>
              <a:t> </a:t>
            </a:r>
            <a:r>
              <a:rPr sz="1200" dirty="0">
                <a:latin typeface="Times New Roman"/>
                <a:cs typeface="Times New Roman"/>
              </a:rPr>
              <a:t>R</a:t>
            </a:r>
            <a:r>
              <a:rPr sz="1200" spc="-5" dirty="0">
                <a:latin typeface="Times New Roman"/>
                <a:cs typeface="Times New Roman"/>
              </a:rPr>
              <a:t>e</a:t>
            </a:r>
            <a:r>
              <a:rPr sz="1200" dirty="0">
                <a:latin typeface="Times New Roman"/>
                <a:cs typeface="Times New Roman"/>
              </a:rPr>
              <a:t>qu</a:t>
            </a:r>
            <a:r>
              <a:rPr sz="1200" spc="-5" dirty="0">
                <a:latin typeface="Times New Roman"/>
                <a:cs typeface="Times New Roman"/>
              </a:rPr>
              <a:t>est</a:t>
            </a:r>
            <a:endParaRPr sz="1200">
              <a:latin typeface="Times New Roman"/>
              <a:cs typeface="Times New Roman"/>
            </a:endParaRPr>
          </a:p>
        </p:txBody>
      </p:sp>
      <p:sp>
        <p:nvSpPr>
          <p:cNvPr id="49" name="object 20">
            <a:extLst>
              <a:ext uri="{FF2B5EF4-FFF2-40B4-BE49-F238E27FC236}">
                <a16:creationId xmlns:a16="http://schemas.microsoft.com/office/drawing/2014/main" id="{3C8CBFB7-3BBF-EB20-E70C-27859C919EFB}"/>
              </a:ext>
            </a:extLst>
          </p:cNvPr>
          <p:cNvSpPr txBox="1"/>
          <p:nvPr/>
        </p:nvSpPr>
        <p:spPr>
          <a:xfrm>
            <a:off x="4381246" y="3080461"/>
            <a:ext cx="71310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State</a:t>
            </a:r>
            <a:r>
              <a:rPr sz="1400" spc="-85" dirty="0">
                <a:latin typeface="Times New Roman"/>
                <a:cs typeface="Times New Roman"/>
              </a:rPr>
              <a:t> </a:t>
            </a:r>
            <a:r>
              <a:rPr sz="1400" dirty="0">
                <a:latin typeface="Times New Roman"/>
                <a:cs typeface="Times New Roman"/>
              </a:rPr>
              <a:t>info</a:t>
            </a:r>
            <a:endParaRPr sz="1400">
              <a:latin typeface="Times New Roman"/>
              <a:cs typeface="Times New Roman"/>
            </a:endParaRPr>
          </a:p>
        </p:txBody>
      </p:sp>
      <p:sp>
        <p:nvSpPr>
          <p:cNvPr id="50" name="object 21">
            <a:extLst>
              <a:ext uri="{FF2B5EF4-FFF2-40B4-BE49-F238E27FC236}">
                <a16:creationId xmlns:a16="http://schemas.microsoft.com/office/drawing/2014/main" id="{F6643D93-9F6F-EF01-291D-747FF26500DE}"/>
              </a:ext>
            </a:extLst>
          </p:cNvPr>
          <p:cNvSpPr txBox="1"/>
          <p:nvPr/>
        </p:nvSpPr>
        <p:spPr>
          <a:xfrm>
            <a:off x="4381246" y="5201158"/>
            <a:ext cx="67500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Node</a:t>
            </a:r>
            <a:r>
              <a:rPr sz="1400" spc="-75" dirty="0">
                <a:latin typeface="Times New Roman"/>
                <a:cs typeface="Times New Roman"/>
              </a:rPr>
              <a:t> </a:t>
            </a:r>
            <a:r>
              <a:rPr sz="1400" dirty="0">
                <a:latin typeface="Times New Roman"/>
                <a:cs typeface="Times New Roman"/>
              </a:rPr>
              <a:t>list</a:t>
            </a:r>
            <a:endParaRPr sz="1400">
              <a:latin typeface="Times New Roman"/>
              <a:cs typeface="Times New Roman"/>
            </a:endParaRPr>
          </a:p>
        </p:txBody>
      </p:sp>
      <p:sp>
        <p:nvSpPr>
          <p:cNvPr id="51" name="object 22">
            <a:extLst>
              <a:ext uri="{FF2B5EF4-FFF2-40B4-BE49-F238E27FC236}">
                <a16:creationId xmlns:a16="http://schemas.microsoft.com/office/drawing/2014/main" id="{925F2CEB-AB19-4E71-C0C1-A610086EAF7A}"/>
              </a:ext>
            </a:extLst>
          </p:cNvPr>
          <p:cNvSpPr/>
          <p:nvPr/>
        </p:nvSpPr>
        <p:spPr>
          <a:xfrm>
            <a:off x="8884411" y="3922776"/>
            <a:ext cx="1851660" cy="76200"/>
          </a:xfrm>
          <a:custGeom>
            <a:avLst/>
            <a:gdLst/>
            <a:ahLst/>
            <a:cxnLst/>
            <a:rect l="l" t="t" r="r" b="b"/>
            <a:pathLst>
              <a:path w="1851659" h="76200">
                <a:moveTo>
                  <a:pt x="1775079" y="0"/>
                </a:moveTo>
                <a:lnTo>
                  <a:pt x="1775079" y="76200"/>
                </a:lnTo>
                <a:lnTo>
                  <a:pt x="1844929" y="41275"/>
                </a:lnTo>
                <a:lnTo>
                  <a:pt x="1787779" y="41275"/>
                </a:lnTo>
                <a:lnTo>
                  <a:pt x="1787779" y="34925"/>
                </a:lnTo>
                <a:lnTo>
                  <a:pt x="1844929" y="34925"/>
                </a:lnTo>
                <a:lnTo>
                  <a:pt x="1775079" y="0"/>
                </a:lnTo>
                <a:close/>
              </a:path>
              <a:path w="1851659" h="76200">
                <a:moveTo>
                  <a:pt x="1775079" y="34925"/>
                </a:moveTo>
                <a:lnTo>
                  <a:pt x="0" y="34925"/>
                </a:lnTo>
                <a:lnTo>
                  <a:pt x="0" y="41275"/>
                </a:lnTo>
                <a:lnTo>
                  <a:pt x="1775079" y="41275"/>
                </a:lnTo>
                <a:lnTo>
                  <a:pt x="1775079" y="34925"/>
                </a:lnTo>
                <a:close/>
              </a:path>
              <a:path w="1851659" h="76200">
                <a:moveTo>
                  <a:pt x="1844929" y="34925"/>
                </a:moveTo>
                <a:lnTo>
                  <a:pt x="1787779" y="34925"/>
                </a:lnTo>
                <a:lnTo>
                  <a:pt x="1787779" y="41275"/>
                </a:lnTo>
                <a:lnTo>
                  <a:pt x="1844929" y="41275"/>
                </a:lnTo>
                <a:lnTo>
                  <a:pt x="1851279" y="38100"/>
                </a:lnTo>
                <a:lnTo>
                  <a:pt x="1844929" y="34925"/>
                </a:lnTo>
                <a:close/>
              </a:path>
            </a:pathLst>
          </a:custGeom>
          <a:solidFill>
            <a:srgbClr val="C45AC1"/>
          </a:solidFill>
        </p:spPr>
        <p:txBody>
          <a:bodyPr wrap="square" lIns="0" tIns="0" rIns="0" bIns="0" rtlCol="0"/>
          <a:lstStyle/>
          <a:p>
            <a:endParaRPr/>
          </a:p>
        </p:txBody>
      </p:sp>
      <p:sp>
        <p:nvSpPr>
          <p:cNvPr id="52" name="object 23">
            <a:extLst>
              <a:ext uri="{FF2B5EF4-FFF2-40B4-BE49-F238E27FC236}">
                <a16:creationId xmlns:a16="http://schemas.microsoft.com/office/drawing/2014/main" id="{E0BC2EEC-BB31-D717-7C2D-925E8B0EF7FD}"/>
              </a:ext>
            </a:extLst>
          </p:cNvPr>
          <p:cNvSpPr txBox="1"/>
          <p:nvPr/>
        </p:nvSpPr>
        <p:spPr>
          <a:xfrm>
            <a:off x="7644765" y="2411349"/>
            <a:ext cx="741045" cy="361315"/>
          </a:xfrm>
          <a:prstGeom prst="rect">
            <a:avLst/>
          </a:prstGeom>
        </p:spPr>
        <p:txBody>
          <a:bodyPr vert="horz" wrap="square" lIns="0" tIns="13335" rIns="0" bIns="0" rtlCol="0">
            <a:spAutoFit/>
          </a:bodyPr>
          <a:lstStyle/>
          <a:p>
            <a:pPr marL="12700" marR="5080">
              <a:lnSpc>
                <a:spcPct val="100000"/>
              </a:lnSpc>
              <a:spcBef>
                <a:spcPts val="105"/>
              </a:spcBef>
            </a:pPr>
            <a:r>
              <a:rPr sz="1100" dirty="0">
                <a:latin typeface="Times New Roman"/>
                <a:cs typeface="Times New Roman"/>
              </a:rPr>
              <a:t>Perfor</a:t>
            </a:r>
            <a:r>
              <a:rPr sz="1100" spc="-20" dirty="0">
                <a:latin typeface="Times New Roman"/>
                <a:cs typeface="Times New Roman"/>
              </a:rPr>
              <a:t>m</a:t>
            </a:r>
            <a:r>
              <a:rPr sz="1100" dirty="0">
                <a:latin typeface="Times New Roman"/>
                <a:cs typeface="Times New Roman"/>
              </a:rPr>
              <a:t>ance  </a:t>
            </a:r>
            <a:r>
              <a:rPr sz="1100" spc="-5" dirty="0">
                <a:latin typeface="Times New Roman"/>
                <a:cs typeface="Times New Roman"/>
              </a:rPr>
              <a:t>metrics</a:t>
            </a:r>
            <a:endParaRPr sz="1100">
              <a:latin typeface="Times New Roman"/>
              <a:cs typeface="Times New Roman"/>
            </a:endParaRPr>
          </a:p>
        </p:txBody>
      </p:sp>
      <p:sp>
        <p:nvSpPr>
          <p:cNvPr id="53" name="object 24">
            <a:extLst>
              <a:ext uri="{FF2B5EF4-FFF2-40B4-BE49-F238E27FC236}">
                <a16:creationId xmlns:a16="http://schemas.microsoft.com/office/drawing/2014/main" id="{B1E3D2ED-A2F5-A694-C2D0-4377895E8644}"/>
              </a:ext>
            </a:extLst>
          </p:cNvPr>
          <p:cNvSpPr txBox="1"/>
          <p:nvPr/>
        </p:nvSpPr>
        <p:spPr>
          <a:xfrm>
            <a:off x="9148318" y="3099054"/>
            <a:ext cx="111061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Selected</a:t>
            </a:r>
            <a:r>
              <a:rPr sz="1400" spc="-70" dirty="0">
                <a:latin typeface="Times New Roman"/>
                <a:cs typeface="Times New Roman"/>
              </a:rPr>
              <a:t> </a:t>
            </a:r>
            <a:r>
              <a:rPr sz="1400" dirty="0">
                <a:latin typeface="Times New Roman"/>
                <a:cs typeface="Times New Roman"/>
              </a:rPr>
              <a:t>routes</a:t>
            </a:r>
            <a:endParaRPr sz="1400">
              <a:latin typeface="Times New Roman"/>
              <a:cs typeface="Times New Roman"/>
            </a:endParaRPr>
          </a:p>
        </p:txBody>
      </p:sp>
      <p:sp>
        <p:nvSpPr>
          <p:cNvPr id="54" name="object 25">
            <a:extLst>
              <a:ext uri="{FF2B5EF4-FFF2-40B4-BE49-F238E27FC236}">
                <a16:creationId xmlns:a16="http://schemas.microsoft.com/office/drawing/2014/main" id="{2745F144-702D-CD30-784B-2CA5278885A8}"/>
              </a:ext>
            </a:extLst>
          </p:cNvPr>
          <p:cNvSpPr txBox="1"/>
          <p:nvPr/>
        </p:nvSpPr>
        <p:spPr>
          <a:xfrm>
            <a:off x="9413240" y="4026789"/>
            <a:ext cx="942975"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a:cs typeface="Times New Roman"/>
              </a:rPr>
              <a:t>Data</a:t>
            </a:r>
            <a:r>
              <a:rPr sz="1400" spc="-50" dirty="0">
                <a:latin typeface="Times New Roman"/>
                <a:cs typeface="Times New Roman"/>
              </a:rPr>
              <a:t> </a:t>
            </a:r>
            <a:r>
              <a:rPr sz="1400" dirty="0">
                <a:latin typeface="Times New Roman"/>
                <a:cs typeface="Times New Roman"/>
              </a:rPr>
              <a:t>packets</a:t>
            </a:r>
            <a:endParaRPr sz="1400">
              <a:latin typeface="Times New Roman"/>
              <a:cs typeface="Times New Roman"/>
            </a:endParaRPr>
          </a:p>
        </p:txBody>
      </p:sp>
      <p:sp>
        <p:nvSpPr>
          <p:cNvPr id="55" name="object 26">
            <a:extLst>
              <a:ext uri="{FF2B5EF4-FFF2-40B4-BE49-F238E27FC236}">
                <a16:creationId xmlns:a16="http://schemas.microsoft.com/office/drawing/2014/main" id="{8B3E903D-3F38-4A84-3DCF-D669AF864E05}"/>
              </a:ext>
            </a:extLst>
          </p:cNvPr>
          <p:cNvSpPr txBox="1"/>
          <p:nvPr/>
        </p:nvSpPr>
        <p:spPr>
          <a:xfrm>
            <a:off x="7857870" y="4827270"/>
            <a:ext cx="130937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Times New Roman"/>
                <a:cs typeface="Times New Roman"/>
              </a:rPr>
              <a:t>Node</a:t>
            </a:r>
            <a:r>
              <a:rPr sz="1400" spc="-70" dirty="0">
                <a:latin typeface="Times New Roman"/>
                <a:cs typeface="Times New Roman"/>
              </a:rPr>
              <a:t> </a:t>
            </a:r>
            <a:r>
              <a:rPr sz="1400" dirty="0">
                <a:latin typeface="Times New Roman"/>
                <a:cs typeface="Times New Roman"/>
              </a:rPr>
              <a:t>Reputations</a:t>
            </a:r>
            <a:endParaRPr sz="1400">
              <a:latin typeface="Times New Roman"/>
              <a:cs typeface="Times New Roman"/>
            </a:endParaRPr>
          </a:p>
        </p:txBody>
      </p:sp>
      <p:sp>
        <p:nvSpPr>
          <p:cNvPr id="56" name="object 27">
            <a:extLst>
              <a:ext uri="{FF2B5EF4-FFF2-40B4-BE49-F238E27FC236}">
                <a16:creationId xmlns:a16="http://schemas.microsoft.com/office/drawing/2014/main" id="{59931A1B-BFBD-EDF2-4279-9EA2451B11E8}"/>
              </a:ext>
            </a:extLst>
          </p:cNvPr>
          <p:cNvSpPr txBox="1"/>
          <p:nvPr/>
        </p:nvSpPr>
        <p:spPr>
          <a:xfrm>
            <a:off x="6972681" y="3168523"/>
            <a:ext cx="60769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imes New Roman"/>
                <a:cs typeface="Times New Roman"/>
              </a:rPr>
              <a:t>Q</a:t>
            </a:r>
            <a:r>
              <a:rPr sz="1200" spc="-5" dirty="0">
                <a:latin typeface="Times New Roman"/>
                <a:cs typeface="Times New Roman"/>
              </a:rPr>
              <a:t>-V</a:t>
            </a:r>
            <a:r>
              <a:rPr sz="1200" spc="-15" dirty="0">
                <a:latin typeface="Times New Roman"/>
                <a:cs typeface="Times New Roman"/>
              </a:rPr>
              <a:t>a</a:t>
            </a:r>
            <a:r>
              <a:rPr sz="1200" spc="-5" dirty="0">
                <a:latin typeface="Times New Roman"/>
                <a:cs typeface="Times New Roman"/>
              </a:rPr>
              <a:t>lues</a:t>
            </a:r>
            <a:endParaRPr sz="1200">
              <a:latin typeface="Times New Roman"/>
              <a:cs typeface="Times New Roman"/>
            </a:endParaRPr>
          </a:p>
        </p:txBody>
      </p:sp>
      <p:sp>
        <p:nvSpPr>
          <p:cNvPr id="57" name="object 28">
            <a:extLst>
              <a:ext uri="{FF2B5EF4-FFF2-40B4-BE49-F238E27FC236}">
                <a16:creationId xmlns:a16="http://schemas.microsoft.com/office/drawing/2014/main" id="{D6285ACC-6734-FC54-9003-E103203BBDCD}"/>
              </a:ext>
            </a:extLst>
          </p:cNvPr>
          <p:cNvSpPr txBox="1"/>
          <p:nvPr/>
        </p:nvSpPr>
        <p:spPr>
          <a:xfrm>
            <a:off x="5316982" y="6684010"/>
            <a:ext cx="85090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Times New Roman"/>
                <a:cs typeface="Times New Roman"/>
              </a:rPr>
              <a:t>R</a:t>
            </a:r>
            <a:r>
              <a:rPr sz="1100" dirty="0">
                <a:latin typeface="Times New Roman"/>
                <a:cs typeface="Times New Roman"/>
              </a:rPr>
              <a:t>e</a:t>
            </a:r>
            <a:r>
              <a:rPr sz="1100" spc="5" dirty="0">
                <a:latin typeface="Times New Roman"/>
                <a:cs typeface="Times New Roman"/>
              </a:rPr>
              <a:t>t</a:t>
            </a:r>
            <a:r>
              <a:rPr sz="1100" dirty="0">
                <a:latin typeface="Times New Roman"/>
                <a:cs typeface="Times New Roman"/>
              </a:rPr>
              <a:t>rie</a:t>
            </a:r>
            <a:r>
              <a:rPr sz="1100" spc="-10" dirty="0">
                <a:latin typeface="Times New Roman"/>
                <a:cs typeface="Times New Roman"/>
              </a:rPr>
              <a:t>v</a:t>
            </a:r>
            <a:r>
              <a:rPr sz="1100" dirty="0">
                <a:latin typeface="Times New Roman"/>
                <a:cs typeface="Times New Roman"/>
              </a:rPr>
              <a:t>e</a:t>
            </a:r>
            <a:r>
              <a:rPr sz="1100" spc="-35" dirty="0">
                <a:latin typeface="Times New Roman"/>
                <a:cs typeface="Times New Roman"/>
              </a:rPr>
              <a:t> </a:t>
            </a:r>
            <a:r>
              <a:rPr sz="1100" dirty="0">
                <a:latin typeface="Times New Roman"/>
                <a:cs typeface="Times New Roman"/>
              </a:rPr>
              <a:t>Score</a:t>
            </a:r>
            <a:endParaRPr sz="1100">
              <a:latin typeface="Times New Roman"/>
              <a:cs typeface="Times New Roman"/>
            </a:endParaRPr>
          </a:p>
        </p:txBody>
      </p:sp>
      <p:sp>
        <p:nvSpPr>
          <p:cNvPr id="58" name="object 29">
            <a:extLst>
              <a:ext uri="{FF2B5EF4-FFF2-40B4-BE49-F238E27FC236}">
                <a16:creationId xmlns:a16="http://schemas.microsoft.com/office/drawing/2014/main" id="{94B13F6C-936B-5818-F110-D65CC3B86D05}"/>
              </a:ext>
            </a:extLst>
          </p:cNvPr>
          <p:cNvSpPr txBox="1"/>
          <p:nvPr/>
        </p:nvSpPr>
        <p:spPr>
          <a:xfrm>
            <a:off x="6414008" y="6684010"/>
            <a:ext cx="78232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Times New Roman"/>
                <a:cs typeface="Times New Roman"/>
              </a:rPr>
              <a:t>U</a:t>
            </a:r>
            <a:r>
              <a:rPr sz="1100" dirty="0">
                <a:latin typeface="Times New Roman"/>
                <a:cs typeface="Times New Roman"/>
              </a:rPr>
              <a:t>pda</a:t>
            </a:r>
            <a:r>
              <a:rPr sz="1100" spc="5" dirty="0">
                <a:latin typeface="Times New Roman"/>
                <a:cs typeface="Times New Roman"/>
              </a:rPr>
              <a:t>t</a:t>
            </a:r>
            <a:r>
              <a:rPr sz="1100" dirty="0">
                <a:latin typeface="Times New Roman"/>
                <a:cs typeface="Times New Roman"/>
              </a:rPr>
              <a:t>e</a:t>
            </a:r>
            <a:r>
              <a:rPr sz="1100" spc="-25" dirty="0">
                <a:latin typeface="Times New Roman"/>
                <a:cs typeface="Times New Roman"/>
              </a:rPr>
              <a:t> </a:t>
            </a:r>
            <a:r>
              <a:rPr sz="1100" dirty="0">
                <a:latin typeface="Times New Roman"/>
                <a:cs typeface="Times New Roman"/>
              </a:rPr>
              <a:t>Score</a:t>
            </a:r>
            <a:endParaRPr sz="1100">
              <a:latin typeface="Times New Roman"/>
              <a:cs typeface="Times New Roman"/>
            </a:endParaRPr>
          </a:p>
        </p:txBody>
      </p:sp>
      <p:sp>
        <p:nvSpPr>
          <p:cNvPr id="59" name="object 30">
            <a:extLst>
              <a:ext uri="{FF2B5EF4-FFF2-40B4-BE49-F238E27FC236}">
                <a16:creationId xmlns:a16="http://schemas.microsoft.com/office/drawing/2014/main" id="{E0E683A3-72AD-BBF6-85DE-59A9BA4A5D91}"/>
              </a:ext>
            </a:extLst>
          </p:cNvPr>
          <p:cNvSpPr txBox="1"/>
          <p:nvPr/>
        </p:nvSpPr>
        <p:spPr>
          <a:xfrm>
            <a:off x="4877815" y="1851152"/>
            <a:ext cx="2341245" cy="693420"/>
          </a:xfrm>
          <a:prstGeom prst="rect">
            <a:avLst/>
          </a:prstGeom>
        </p:spPr>
        <p:txBody>
          <a:bodyPr vert="horz" wrap="square" lIns="0" tIns="12700" rIns="0" bIns="0" rtlCol="0">
            <a:spAutoFit/>
          </a:bodyPr>
          <a:lstStyle/>
          <a:p>
            <a:pPr marL="880110">
              <a:lnSpc>
                <a:spcPct val="100000"/>
              </a:lnSpc>
              <a:spcBef>
                <a:spcPts val="100"/>
              </a:spcBef>
            </a:pPr>
            <a:r>
              <a:rPr sz="1800" b="1" spc="-5" dirty="0">
                <a:latin typeface="Calibri"/>
                <a:cs typeface="Calibri"/>
              </a:rPr>
              <a:t>Q-Table</a:t>
            </a:r>
            <a:endParaRPr sz="1800">
              <a:latin typeface="Calibri"/>
              <a:cs typeface="Calibri"/>
            </a:endParaRPr>
          </a:p>
          <a:p>
            <a:pPr>
              <a:lnSpc>
                <a:spcPct val="100000"/>
              </a:lnSpc>
              <a:spcBef>
                <a:spcPts val="5"/>
              </a:spcBef>
            </a:pPr>
            <a:endParaRPr sz="1450">
              <a:latin typeface="Calibri"/>
              <a:cs typeface="Calibri"/>
            </a:endParaRPr>
          </a:p>
          <a:p>
            <a:pPr marL="12700">
              <a:lnSpc>
                <a:spcPct val="100000"/>
              </a:lnSpc>
              <a:tabLst>
                <a:tab pos="1409700" algn="l"/>
              </a:tabLst>
            </a:pPr>
            <a:r>
              <a:rPr sz="1650" baseline="2525" dirty="0">
                <a:latin typeface="Times New Roman"/>
                <a:cs typeface="Times New Roman"/>
              </a:rPr>
              <a:t>Retrieve</a:t>
            </a:r>
            <a:r>
              <a:rPr sz="1650" spc="-44" baseline="2525" dirty="0">
                <a:latin typeface="Times New Roman"/>
                <a:cs typeface="Times New Roman"/>
              </a:rPr>
              <a:t> </a:t>
            </a:r>
            <a:r>
              <a:rPr sz="1650" spc="-7" baseline="2525" dirty="0">
                <a:latin typeface="Times New Roman"/>
                <a:cs typeface="Times New Roman"/>
              </a:rPr>
              <a:t>Q-Value	</a:t>
            </a:r>
            <a:r>
              <a:rPr sz="1100" dirty="0">
                <a:latin typeface="Times New Roman"/>
                <a:cs typeface="Times New Roman"/>
              </a:rPr>
              <a:t>Update</a:t>
            </a:r>
            <a:r>
              <a:rPr sz="1100" spc="-65" dirty="0">
                <a:latin typeface="Times New Roman"/>
                <a:cs typeface="Times New Roman"/>
              </a:rPr>
              <a:t> </a:t>
            </a:r>
            <a:r>
              <a:rPr sz="1100" spc="-5" dirty="0">
                <a:latin typeface="Times New Roman"/>
                <a:cs typeface="Times New Roman"/>
              </a:rPr>
              <a:t>Q-Value</a:t>
            </a:r>
            <a:endParaRPr sz="1100">
              <a:latin typeface="Times New Roman"/>
              <a:cs typeface="Times New Roman"/>
            </a:endParaRPr>
          </a:p>
        </p:txBody>
      </p:sp>
      <p:sp>
        <p:nvSpPr>
          <p:cNvPr id="60" name="object 31">
            <a:extLst>
              <a:ext uri="{FF2B5EF4-FFF2-40B4-BE49-F238E27FC236}">
                <a16:creationId xmlns:a16="http://schemas.microsoft.com/office/drawing/2014/main" id="{BDAA0BB9-A8FE-6C64-414B-585A91B4E85E}"/>
              </a:ext>
            </a:extLst>
          </p:cNvPr>
          <p:cNvSpPr txBox="1"/>
          <p:nvPr/>
        </p:nvSpPr>
        <p:spPr>
          <a:xfrm>
            <a:off x="5366765" y="7156945"/>
            <a:ext cx="1936114" cy="261620"/>
          </a:xfrm>
          <a:prstGeom prst="rect">
            <a:avLst/>
          </a:prstGeom>
          <a:ln w="12700">
            <a:solidFill>
              <a:srgbClr val="712F6A"/>
            </a:solidFill>
          </a:ln>
        </p:spPr>
        <p:txBody>
          <a:bodyPr vert="horz" wrap="square" lIns="0" tIns="0" rIns="0" bIns="0" rtlCol="0">
            <a:spAutoFit/>
          </a:bodyPr>
          <a:lstStyle/>
          <a:p>
            <a:pPr marL="149860">
              <a:lnSpc>
                <a:spcPts val="2000"/>
              </a:lnSpc>
            </a:pPr>
            <a:r>
              <a:rPr sz="1800" b="1" spc="-5" dirty="0">
                <a:latin typeface="Calibri"/>
                <a:cs typeface="Calibri"/>
              </a:rPr>
              <a:t>Reputation</a:t>
            </a:r>
            <a:r>
              <a:rPr sz="1800" b="1" spc="-55" dirty="0">
                <a:latin typeface="Calibri"/>
                <a:cs typeface="Calibri"/>
              </a:rPr>
              <a:t> </a:t>
            </a:r>
            <a:r>
              <a:rPr sz="1800" b="1" spc="-5" dirty="0">
                <a:latin typeface="Calibri"/>
                <a:cs typeface="Calibri"/>
              </a:rPr>
              <a:t>Score</a:t>
            </a:r>
            <a:endParaRPr sz="1800">
              <a:latin typeface="Calibri"/>
              <a:cs typeface="Calibri"/>
            </a:endParaRPr>
          </a:p>
        </p:txBody>
      </p:sp>
    </p:spTree>
    <p:extLst>
      <p:ext uri="{BB962C8B-B14F-4D97-AF65-F5344CB8AC3E}">
        <p14:creationId xmlns:p14="http://schemas.microsoft.com/office/powerpoint/2010/main" val="50224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0B6A-F33D-9F17-9657-6FFEE7456BBB}"/>
              </a:ext>
            </a:extLst>
          </p:cNvPr>
          <p:cNvSpPr>
            <a:spLocks noGrp="1"/>
          </p:cNvSpPr>
          <p:nvPr>
            <p:ph type="title"/>
          </p:nvPr>
        </p:nvSpPr>
        <p:spPr>
          <a:xfrm>
            <a:off x="571500" y="429232"/>
            <a:ext cx="13658850" cy="1174143"/>
          </a:xfrm>
        </p:spPr>
        <p:txBody>
          <a:bodyPr/>
          <a:lstStyle/>
          <a:p>
            <a:r>
              <a:rPr lang="en-IN" sz="3600" b="1" dirty="0"/>
              <a:t>ALGORITHMS\TECHNIQUE USED</a:t>
            </a:r>
          </a:p>
        </p:txBody>
      </p:sp>
      <p:sp>
        <p:nvSpPr>
          <p:cNvPr id="4" name="Date Placeholder 3">
            <a:extLst>
              <a:ext uri="{FF2B5EF4-FFF2-40B4-BE49-F238E27FC236}">
                <a16:creationId xmlns:a16="http://schemas.microsoft.com/office/drawing/2014/main" id="{65449606-417C-AE7F-E377-DB623F1247E7}"/>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AA61E773-BAD4-39CE-D006-859316CE90C9}"/>
              </a:ext>
            </a:extLst>
          </p:cNvPr>
          <p:cNvSpPr>
            <a:spLocks noGrp="1"/>
          </p:cNvSpPr>
          <p:nvPr>
            <p:ph type="ftr" sz="quarter" idx="11"/>
          </p:nvPr>
        </p:nvSpPr>
        <p:spPr>
          <a:xfrm>
            <a:off x="3567018" y="7840663"/>
            <a:ext cx="7574915" cy="439737"/>
          </a:xfrm>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652A3D29-06E3-5B61-7D12-2D6BAD4BBBC0}"/>
              </a:ext>
            </a:extLst>
          </p:cNvPr>
          <p:cNvSpPr>
            <a:spLocks noGrp="1"/>
          </p:cNvSpPr>
          <p:nvPr>
            <p:ph type="sldNum" sz="quarter" idx="12"/>
          </p:nvPr>
        </p:nvSpPr>
        <p:spPr/>
        <p:txBody>
          <a:bodyPr/>
          <a:lstStyle/>
          <a:p>
            <a:fld id="{DAAA5908-AB13-4651-96C8-886DFB14A447}" type="slidenum">
              <a:rPr lang="ta-IN" altLang="en-US" smtClean="0"/>
              <a:pPr/>
              <a:t>6</a:t>
            </a:fld>
            <a:endParaRPr lang="ta-IN" altLang="en-US"/>
          </a:p>
        </p:txBody>
      </p:sp>
      <p:sp>
        <p:nvSpPr>
          <p:cNvPr id="7" name="object 2">
            <a:extLst>
              <a:ext uri="{FF2B5EF4-FFF2-40B4-BE49-F238E27FC236}">
                <a16:creationId xmlns:a16="http://schemas.microsoft.com/office/drawing/2014/main" id="{534FC4C9-8006-3562-533D-1147F7EDAD04}"/>
              </a:ext>
            </a:extLst>
          </p:cNvPr>
          <p:cNvSpPr txBox="1">
            <a:spLocks noGrp="1"/>
          </p:cNvSpPr>
          <p:nvPr>
            <p:ph idx="1"/>
          </p:nvPr>
        </p:nvSpPr>
        <p:spPr>
          <a:xfrm>
            <a:off x="571500" y="1839913"/>
            <a:ext cx="13658850" cy="4605813"/>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404040"/>
                </a:solidFill>
                <a:latin typeface="Times New Roman"/>
                <a:cs typeface="Times New Roman"/>
              </a:rPr>
              <a:t>1</a:t>
            </a:r>
            <a:r>
              <a:rPr sz="2800" b="1" dirty="0">
                <a:solidFill>
                  <a:srgbClr val="404040"/>
                </a:solidFill>
                <a:latin typeface="Times New Roman"/>
                <a:cs typeface="Times New Roman"/>
              </a:rPr>
              <a:t>)</a:t>
            </a:r>
            <a:r>
              <a:rPr sz="2800" b="1" spc="-5" dirty="0">
                <a:solidFill>
                  <a:srgbClr val="404040"/>
                </a:solidFill>
                <a:latin typeface="Times New Roman"/>
                <a:cs typeface="Times New Roman"/>
              </a:rPr>
              <a:t> </a:t>
            </a:r>
            <a:r>
              <a:rPr lang="en-US" b="1" dirty="0"/>
              <a:t>Q-Learning (Reinforcement Learning)</a:t>
            </a:r>
            <a:endParaRPr sz="2800" b="1" dirty="0">
              <a:latin typeface="Times New Roman"/>
              <a:cs typeface="Times New Roman"/>
            </a:endParaRPr>
          </a:p>
          <a:p>
            <a:pPr marL="90170" marR="1012825" indent="-78105">
              <a:lnSpc>
                <a:spcPct val="150000"/>
              </a:lnSpc>
              <a:spcBef>
                <a:spcPts val="1300"/>
              </a:spcBef>
              <a:buClr>
                <a:srgbClr val="C45AC1"/>
              </a:buClr>
              <a:buFont typeface="Arial MT"/>
              <a:buChar char="•"/>
              <a:tabLst>
                <a:tab pos="189865" algn="l"/>
              </a:tabLst>
            </a:pPr>
            <a:r>
              <a:rPr sz="2400" dirty="0">
                <a:solidFill>
                  <a:srgbClr val="404040"/>
                </a:solidFill>
                <a:latin typeface="Times New Roman"/>
                <a:cs typeface="Times New Roman"/>
              </a:rPr>
              <a:t>This</a:t>
            </a:r>
            <a:r>
              <a:rPr sz="2400" spc="-5" dirty="0">
                <a:solidFill>
                  <a:srgbClr val="404040"/>
                </a:solidFill>
                <a:latin typeface="Times New Roman"/>
                <a:cs typeface="Times New Roman"/>
              </a:rPr>
              <a:t> </a:t>
            </a:r>
            <a:r>
              <a:rPr sz="2400" dirty="0">
                <a:solidFill>
                  <a:srgbClr val="404040"/>
                </a:solidFill>
                <a:latin typeface="Times New Roman"/>
                <a:cs typeface="Times New Roman"/>
              </a:rPr>
              <a:t>algorithm</a:t>
            </a:r>
            <a:r>
              <a:rPr sz="2400" spc="-40" dirty="0">
                <a:solidFill>
                  <a:srgbClr val="404040"/>
                </a:solidFill>
                <a:latin typeface="Times New Roman"/>
                <a:cs typeface="Times New Roman"/>
              </a:rPr>
              <a:t> </a:t>
            </a:r>
            <a:r>
              <a:rPr sz="2400" dirty="0">
                <a:solidFill>
                  <a:srgbClr val="404040"/>
                </a:solidFill>
                <a:latin typeface="Times New Roman"/>
                <a:cs typeface="Times New Roman"/>
              </a:rPr>
              <a:t>evaluates</a:t>
            </a:r>
            <a:r>
              <a:rPr sz="2400" spc="-45" dirty="0">
                <a:solidFill>
                  <a:srgbClr val="404040"/>
                </a:solidFill>
                <a:latin typeface="Times New Roman"/>
                <a:cs typeface="Times New Roman"/>
              </a:rPr>
              <a:t> </a:t>
            </a:r>
            <a:r>
              <a:rPr sz="2400" dirty="0">
                <a:solidFill>
                  <a:srgbClr val="404040"/>
                </a:solidFill>
                <a:latin typeface="Times New Roman"/>
                <a:cs typeface="Times New Roman"/>
              </a:rPr>
              <a:t>and</a:t>
            </a:r>
            <a:r>
              <a:rPr sz="2400" spc="-5" dirty="0">
                <a:solidFill>
                  <a:srgbClr val="404040"/>
                </a:solidFill>
                <a:latin typeface="Times New Roman"/>
                <a:cs typeface="Times New Roman"/>
              </a:rPr>
              <a:t> </a:t>
            </a:r>
            <a:r>
              <a:rPr sz="2400" dirty="0">
                <a:solidFill>
                  <a:srgbClr val="404040"/>
                </a:solidFill>
                <a:latin typeface="Times New Roman"/>
                <a:cs typeface="Times New Roman"/>
              </a:rPr>
              <a:t>updates</a:t>
            </a:r>
            <a:r>
              <a:rPr sz="2400" spc="-25" dirty="0">
                <a:solidFill>
                  <a:srgbClr val="404040"/>
                </a:solidFill>
                <a:latin typeface="Times New Roman"/>
                <a:cs typeface="Times New Roman"/>
              </a:rPr>
              <a:t> </a:t>
            </a:r>
            <a:r>
              <a:rPr sz="2400" dirty="0">
                <a:solidFill>
                  <a:srgbClr val="404040"/>
                </a:solidFill>
                <a:latin typeface="Times New Roman"/>
                <a:cs typeface="Times New Roman"/>
              </a:rPr>
              <a:t>the reputation</a:t>
            </a:r>
            <a:r>
              <a:rPr sz="2400" spc="-45" dirty="0">
                <a:solidFill>
                  <a:srgbClr val="404040"/>
                </a:solidFill>
                <a:latin typeface="Times New Roman"/>
                <a:cs typeface="Times New Roman"/>
              </a:rPr>
              <a:t> </a:t>
            </a:r>
            <a:r>
              <a:rPr sz="2400" dirty="0">
                <a:solidFill>
                  <a:srgbClr val="404040"/>
                </a:solidFill>
                <a:latin typeface="Times New Roman"/>
                <a:cs typeface="Times New Roman"/>
              </a:rPr>
              <a:t>of</a:t>
            </a:r>
            <a:r>
              <a:rPr sz="2400" spc="-5" dirty="0">
                <a:solidFill>
                  <a:srgbClr val="404040"/>
                </a:solidFill>
                <a:latin typeface="Times New Roman"/>
                <a:cs typeface="Times New Roman"/>
              </a:rPr>
              <a:t> </a:t>
            </a:r>
            <a:r>
              <a:rPr sz="2400" dirty="0">
                <a:solidFill>
                  <a:srgbClr val="404040"/>
                </a:solidFill>
                <a:latin typeface="Times New Roman"/>
                <a:cs typeface="Times New Roman"/>
              </a:rPr>
              <a:t>each</a:t>
            </a:r>
            <a:r>
              <a:rPr sz="2400" spc="-15" dirty="0">
                <a:solidFill>
                  <a:srgbClr val="404040"/>
                </a:solidFill>
                <a:latin typeface="Times New Roman"/>
                <a:cs typeface="Times New Roman"/>
              </a:rPr>
              <a:t> </a:t>
            </a:r>
            <a:r>
              <a:rPr sz="2400" dirty="0">
                <a:solidFill>
                  <a:srgbClr val="404040"/>
                </a:solidFill>
                <a:latin typeface="Times New Roman"/>
                <a:cs typeface="Times New Roman"/>
              </a:rPr>
              <a:t>node</a:t>
            </a:r>
            <a:r>
              <a:rPr sz="2400" spc="-15" dirty="0">
                <a:solidFill>
                  <a:srgbClr val="404040"/>
                </a:solidFill>
                <a:latin typeface="Times New Roman"/>
                <a:cs typeface="Times New Roman"/>
              </a:rPr>
              <a:t> </a:t>
            </a:r>
            <a:r>
              <a:rPr sz="2400" dirty="0">
                <a:solidFill>
                  <a:srgbClr val="404040"/>
                </a:solidFill>
                <a:latin typeface="Times New Roman"/>
                <a:cs typeface="Times New Roman"/>
              </a:rPr>
              <a:t>based on</a:t>
            </a:r>
            <a:r>
              <a:rPr sz="2400" spc="-5" dirty="0">
                <a:solidFill>
                  <a:srgbClr val="404040"/>
                </a:solidFill>
                <a:latin typeface="Times New Roman"/>
                <a:cs typeface="Times New Roman"/>
              </a:rPr>
              <a:t> its</a:t>
            </a:r>
            <a:r>
              <a:rPr sz="2400" spc="-15" dirty="0">
                <a:solidFill>
                  <a:srgbClr val="404040"/>
                </a:solidFill>
                <a:latin typeface="Times New Roman"/>
                <a:cs typeface="Times New Roman"/>
              </a:rPr>
              <a:t> </a:t>
            </a:r>
            <a:r>
              <a:rPr sz="2400" dirty="0">
                <a:solidFill>
                  <a:srgbClr val="404040"/>
                </a:solidFill>
                <a:latin typeface="Times New Roman"/>
                <a:cs typeface="Times New Roman"/>
              </a:rPr>
              <a:t>past</a:t>
            </a:r>
            <a:r>
              <a:rPr sz="2400" spc="-10" dirty="0">
                <a:solidFill>
                  <a:srgbClr val="404040"/>
                </a:solidFill>
                <a:latin typeface="Times New Roman"/>
                <a:cs typeface="Times New Roman"/>
              </a:rPr>
              <a:t> behavior,</a:t>
            </a:r>
            <a:r>
              <a:rPr sz="2400" spc="-30" dirty="0">
                <a:solidFill>
                  <a:srgbClr val="404040"/>
                </a:solidFill>
                <a:latin typeface="Times New Roman"/>
                <a:cs typeface="Times New Roman"/>
              </a:rPr>
              <a:t> </a:t>
            </a:r>
            <a:r>
              <a:rPr sz="2400" dirty="0">
                <a:solidFill>
                  <a:srgbClr val="404040"/>
                </a:solidFill>
                <a:latin typeface="Times New Roman"/>
                <a:cs typeface="Times New Roman"/>
              </a:rPr>
              <a:t>such</a:t>
            </a:r>
            <a:r>
              <a:rPr sz="2400" spc="-5" dirty="0">
                <a:solidFill>
                  <a:srgbClr val="404040"/>
                </a:solidFill>
                <a:latin typeface="Times New Roman"/>
                <a:cs typeface="Times New Roman"/>
              </a:rPr>
              <a:t> </a:t>
            </a:r>
            <a:r>
              <a:rPr sz="2400" dirty="0">
                <a:solidFill>
                  <a:srgbClr val="404040"/>
                </a:solidFill>
                <a:latin typeface="Times New Roman"/>
                <a:cs typeface="Times New Roman"/>
              </a:rPr>
              <a:t>as </a:t>
            </a:r>
            <a:r>
              <a:rPr sz="2400" spc="-585" dirty="0">
                <a:solidFill>
                  <a:srgbClr val="404040"/>
                </a:solidFill>
                <a:latin typeface="Times New Roman"/>
                <a:cs typeface="Times New Roman"/>
              </a:rPr>
              <a:t> </a:t>
            </a:r>
            <a:r>
              <a:rPr sz="2400" dirty="0">
                <a:solidFill>
                  <a:srgbClr val="404040"/>
                </a:solidFill>
                <a:latin typeface="Times New Roman"/>
                <a:cs typeface="Times New Roman"/>
              </a:rPr>
              <a:t>successful</a:t>
            </a:r>
            <a:r>
              <a:rPr sz="2400" spc="-10" dirty="0">
                <a:solidFill>
                  <a:srgbClr val="404040"/>
                </a:solidFill>
                <a:latin typeface="Times New Roman"/>
                <a:cs typeface="Times New Roman"/>
              </a:rPr>
              <a:t> </a:t>
            </a:r>
            <a:r>
              <a:rPr sz="2400" dirty="0">
                <a:solidFill>
                  <a:srgbClr val="404040"/>
                </a:solidFill>
                <a:latin typeface="Times New Roman"/>
                <a:cs typeface="Times New Roman"/>
              </a:rPr>
              <a:t>packet</a:t>
            </a:r>
            <a:r>
              <a:rPr sz="2400" spc="-20" dirty="0">
                <a:solidFill>
                  <a:srgbClr val="404040"/>
                </a:solidFill>
                <a:latin typeface="Times New Roman"/>
                <a:cs typeface="Times New Roman"/>
              </a:rPr>
              <a:t> </a:t>
            </a:r>
            <a:r>
              <a:rPr sz="2400" dirty="0">
                <a:solidFill>
                  <a:srgbClr val="404040"/>
                </a:solidFill>
                <a:latin typeface="Times New Roman"/>
                <a:cs typeface="Times New Roman"/>
              </a:rPr>
              <a:t>delivery</a:t>
            </a:r>
            <a:r>
              <a:rPr sz="2400" spc="-35" dirty="0">
                <a:solidFill>
                  <a:srgbClr val="404040"/>
                </a:solidFill>
                <a:latin typeface="Times New Roman"/>
                <a:cs typeface="Times New Roman"/>
              </a:rPr>
              <a:t> </a:t>
            </a:r>
            <a:r>
              <a:rPr sz="2400" dirty="0">
                <a:solidFill>
                  <a:srgbClr val="404040"/>
                </a:solidFill>
                <a:latin typeface="Times New Roman"/>
                <a:cs typeface="Times New Roman"/>
              </a:rPr>
              <a:t>and</a:t>
            </a:r>
            <a:r>
              <a:rPr sz="2400" spc="-15" dirty="0">
                <a:solidFill>
                  <a:srgbClr val="404040"/>
                </a:solidFill>
                <a:latin typeface="Times New Roman"/>
                <a:cs typeface="Times New Roman"/>
              </a:rPr>
              <a:t> </a:t>
            </a:r>
            <a:r>
              <a:rPr sz="2400" dirty="0">
                <a:solidFill>
                  <a:srgbClr val="404040"/>
                </a:solidFill>
                <a:latin typeface="Times New Roman"/>
                <a:cs typeface="Times New Roman"/>
              </a:rPr>
              <a:t>response </a:t>
            </a:r>
            <a:r>
              <a:rPr sz="2400" spc="-5" dirty="0">
                <a:solidFill>
                  <a:srgbClr val="404040"/>
                </a:solidFill>
                <a:latin typeface="Times New Roman"/>
                <a:cs typeface="Times New Roman"/>
              </a:rPr>
              <a:t>times,</a:t>
            </a:r>
            <a:r>
              <a:rPr sz="2400" dirty="0">
                <a:solidFill>
                  <a:srgbClr val="404040"/>
                </a:solidFill>
                <a:latin typeface="Times New Roman"/>
                <a:cs typeface="Times New Roman"/>
              </a:rPr>
              <a:t> to</a:t>
            </a:r>
            <a:r>
              <a:rPr sz="2400" spc="-10" dirty="0">
                <a:solidFill>
                  <a:srgbClr val="404040"/>
                </a:solidFill>
                <a:latin typeface="Times New Roman"/>
                <a:cs typeface="Times New Roman"/>
              </a:rPr>
              <a:t> </a:t>
            </a:r>
            <a:r>
              <a:rPr sz="2400" dirty="0">
                <a:solidFill>
                  <a:srgbClr val="404040"/>
                </a:solidFill>
                <a:latin typeface="Times New Roman"/>
                <a:cs typeface="Times New Roman"/>
              </a:rPr>
              <a:t>ensure </a:t>
            </a:r>
            <a:r>
              <a:rPr sz="2400" spc="-5" dirty="0">
                <a:solidFill>
                  <a:srgbClr val="404040"/>
                </a:solidFill>
                <a:latin typeface="Times New Roman"/>
                <a:cs typeface="Times New Roman"/>
              </a:rPr>
              <a:t>reliable</a:t>
            </a:r>
            <a:r>
              <a:rPr sz="2400" spc="-40" dirty="0">
                <a:solidFill>
                  <a:srgbClr val="404040"/>
                </a:solidFill>
                <a:latin typeface="Times New Roman"/>
                <a:cs typeface="Times New Roman"/>
              </a:rPr>
              <a:t> </a:t>
            </a:r>
            <a:r>
              <a:rPr sz="2400" dirty="0">
                <a:solidFill>
                  <a:srgbClr val="404040"/>
                </a:solidFill>
                <a:latin typeface="Times New Roman"/>
                <a:cs typeface="Times New Roman"/>
              </a:rPr>
              <a:t>routing</a:t>
            </a:r>
            <a:r>
              <a:rPr sz="2400" spc="-30" dirty="0">
                <a:solidFill>
                  <a:srgbClr val="404040"/>
                </a:solidFill>
                <a:latin typeface="Times New Roman"/>
                <a:cs typeface="Times New Roman"/>
              </a:rPr>
              <a:t> </a:t>
            </a:r>
            <a:r>
              <a:rPr sz="2400" dirty="0">
                <a:solidFill>
                  <a:srgbClr val="404040"/>
                </a:solidFill>
                <a:latin typeface="Times New Roman"/>
                <a:cs typeface="Times New Roman"/>
              </a:rPr>
              <a:t>paths.</a:t>
            </a:r>
            <a:endParaRPr sz="2400" dirty="0">
              <a:latin typeface="Times New Roman"/>
              <a:cs typeface="Times New Roman"/>
            </a:endParaRPr>
          </a:p>
          <a:p>
            <a:pPr>
              <a:lnSpc>
                <a:spcPct val="100000"/>
              </a:lnSpc>
              <a:spcBef>
                <a:spcPts val="20"/>
              </a:spcBef>
            </a:pPr>
            <a:endParaRPr sz="2400" dirty="0">
              <a:latin typeface="Times New Roman"/>
              <a:cs typeface="Times New Roman"/>
            </a:endParaRPr>
          </a:p>
          <a:p>
            <a:pPr marL="12700">
              <a:lnSpc>
                <a:spcPct val="100000"/>
              </a:lnSpc>
            </a:pPr>
            <a:r>
              <a:rPr sz="2800" b="1" spc="-5" dirty="0">
                <a:solidFill>
                  <a:srgbClr val="404040"/>
                </a:solidFill>
                <a:latin typeface="Times New Roman"/>
                <a:cs typeface="Times New Roman"/>
              </a:rPr>
              <a:t>2)</a:t>
            </a:r>
            <a:r>
              <a:rPr lang="en-US" sz="2800" b="1" spc="-5" dirty="0">
                <a:solidFill>
                  <a:srgbClr val="404040"/>
                </a:solidFill>
                <a:latin typeface="Times New Roman"/>
                <a:cs typeface="Times New Roman"/>
              </a:rPr>
              <a:t>Q-Learning</a:t>
            </a:r>
            <a:r>
              <a:rPr lang="en-US" sz="2800" b="1" spc="-170" dirty="0">
                <a:solidFill>
                  <a:srgbClr val="404040"/>
                </a:solidFill>
                <a:latin typeface="Times New Roman"/>
                <a:cs typeface="Times New Roman"/>
              </a:rPr>
              <a:t> </a:t>
            </a:r>
            <a:r>
              <a:rPr lang="en-US" sz="2800" b="1" spc="-5" dirty="0">
                <a:solidFill>
                  <a:srgbClr val="404040"/>
                </a:solidFill>
                <a:latin typeface="Times New Roman"/>
                <a:cs typeface="Times New Roman"/>
              </a:rPr>
              <a:t>Algorithm</a:t>
            </a:r>
            <a:endParaRPr lang="en-US" sz="2800" dirty="0">
              <a:latin typeface="Times New Roman"/>
              <a:cs typeface="Times New Roman"/>
            </a:endParaRPr>
          </a:p>
          <a:p>
            <a:pPr marL="90170" marR="5080" indent="-78105">
              <a:lnSpc>
                <a:spcPct val="153200"/>
              </a:lnSpc>
              <a:spcBef>
                <a:spcPts val="1750"/>
              </a:spcBef>
              <a:buClr>
                <a:srgbClr val="C45AC1"/>
              </a:buClr>
              <a:buSzPct val="116666"/>
              <a:buFont typeface="Arial MT"/>
              <a:buChar char="•"/>
              <a:tabLst>
                <a:tab pos="224790" algn="l"/>
              </a:tabLst>
            </a:pPr>
            <a:r>
              <a:rPr lang="en-US" sz="2400" dirty="0">
                <a:solidFill>
                  <a:srgbClr val="404040"/>
                </a:solidFill>
                <a:latin typeface="Times New Roman"/>
                <a:cs typeface="Times New Roman"/>
              </a:rPr>
              <a:t>A reinforcement learning approach where nodes learn optimal routing strategies by updating a Q-</a:t>
            </a:r>
            <a:r>
              <a:rPr lang="en-US" sz="2400" dirty="0" err="1">
                <a:solidFill>
                  <a:srgbClr val="404040"/>
                </a:solidFill>
                <a:latin typeface="Times New Roman"/>
                <a:cs typeface="Times New Roman"/>
              </a:rPr>
              <a:t>table.The</a:t>
            </a:r>
            <a:r>
              <a:rPr lang="en-US" sz="2400" dirty="0">
                <a:solidFill>
                  <a:srgbClr val="404040"/>
                </a:solidFill>
                <a:latin typeface="Times New Roman"/>
                <a:cs typeface="Times New Roman"/>
              </a:rPr>
              <a:t> Q-table is adjusted based on rewards received from successful transmissions and the reputation of neighboring nodes.</a:t>
            </a:r>
            <a:endParaRPr lang="en-US" sz="2400" dirty="0">
              <a:latin typeface="Times New Roman"/>
              <a:cs typeface="Times New Roman"/>
            </a:endParaRPr>
          </a:p>
        </p:txBody>
      </p:sp>
    </p:spTree>
    <p:extLst>
      <p:ext uri="{BB962C8B-B14F-4D97-AF65-F5344CB8AC3E}">
        <p14:creationId xmlns:p14="http://schemas.microsoft.com/office/powerpoint/2010/main" val="7011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3B2D-B65E-26A9-1AB8-5A8D94FA642E}"/>
              </a:ext>
            </a:extLst>
          </p:cNvPr>
          <p:cNvSpPr>
            <a:spLocks noGrp="1"/>
          </p:cNvSpPr>
          <p:nvPr>
            <p:ph type="title"/>
          </p:nvPr>
        </p:nvSpPr>
        <p:spPr>
          <a:xfrm>
            <a:off x="531019" y="429232"/>
            <a:ext cx="13658850" cy="1174143"/>
          </a:xfrm>
        </p:spPr>
        <p:txBody>
          <a:bodyPr/>
          <a:lstStyle/>
          <a:p>
            <a:r>
              <a:rPr lang="en-IN" b="1" dirty="0"/>
              <a:t>Contd..</a:t>
            </a:r>
          </a:p>
        </p:txBody>
      </p:sp>
      <p:sp>
        <p:nvSpPr>
          <p:cNvPr id="4" name="Date Placeholder 3">
            <a:extLst>
              <a:ext uri="{FF2B5EF4-FFF2-40B4-BE49-F238E27FC236}">
                <a16:creationId xmlns:a16="http://schemas.microsoft.com/office/drawing/2014/main" id="{62498DD6-809F-3FDE-96FC-ECAC1715CF4D}"/>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1B8E1042-33E9-288E-63B9-1E5971743BB8}"/>
              </a:ext>
            </a:extLst>
          </p:cNvPr>
          <p:cNvSpPr>
            <a:spLocks noGrp="1"/>
          </p:cNvSpPr>
          <p:nvPr>
            <p:ph type="ftr" sz="quarter" idx="11"/>
          </p:nvPr>
        </p:nvSpPr>
        <p:spPr>
          <a:xfrm>
            <a:off x="3638735" y="7840663"/>
            <a:ext cx="7859395" cy="439737"/>
          </a:xfrm>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2D19A2BF-EAEF-5B20-EDCB-F57838CC5B33}"/>
              </a:ext>
            </a:extLst>
          </p:cNvPr>
          <p:cNvSpPr>
            <a:spLocks noGrp="1"/>
          </p:cNvSpPr>
          <p:nvPr>
            <p:ph type="sldNum" sz="quarter" idx="12"/>
          </p:nvPr>
        </p:nvSpPr>
        <p:spPr/>
        <p:txBody>
          <a:bodyPr/>
          <a:lstStyle/>
          <a:p>
            <a:fld id="{DAAA5908-AB13-4651-96C8-886DFB14A447}" type="slidenum">
              <a:rPr lang="ta-IN" altLang="en-US" smtClean="0"/>
              <a:pPr/>
              <a:t>7</a:t>
            </a:fld>
            <a:endParaRPr lang="ta-IN" altLang="en-US"/>
          </a:p>
        </p:txBody>
      </p:sp>
      <p:sp>
        <p:nvSpPr>
          <p:cNvPr id="7" name="object 2">
            <a:extLst>
              <a:ext uri="{FF2B5EF4-FFF2-40B4-BE49-F238E27FC236}">
                <a16:creationId xmlns:a16="http://schemas.microsoft.com/office/drawing/2014/main" id="{95E33051-5723-7F5F-09CA-A76BCABABC01}"/>
              </a:ext>
            </a:extLst>
          </p:cNvPr>
          <p:cNvSpPr txBox="1">
            <a:spLocks noGrp="1"/>
          </p:cNvSpPr>
          <p:nvPr>
            <p:ph idx="1"/>
          </p:nvPr>
        </p:nvSpPr>
        <p:spPr>
          <a:xfrm>
            <a:off x="571500" y="1839913"/>
            <a:ext cx="13658850" cy="5764212"/>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404040"/>
                </a:solidFill>
                <a:latin typeface="Times New Roman"/>
                <a:cs typeface="Times New Roman"/>
              </a:rPr>
              <a:t>3)</a:t>
            </a:r>
            <a:r>
              <a:rPr sz="2800" b="1" spc="-50" dirty="0">
                <a:solidFill>
                  <a:srgbClr val="404040"/>
                </a:solidFill>
                <a:latin typeface="Times New Roman"/>
                <a:cs typeface="Times New Roman"/>
              </a:rPr>
              <a:t> </a:t>
            </a:r>
            <a:r>
              <a:rPr sz="2800" b="1" spc="-5" dirty="0">
                <a:solidFill>
                  <a:srgbClr val="404040"/>
                </a:solidFill>
                <a:latin typeface="Times New Roman"/>
                <a:cs typeface="Times New Roman"/>
              </a:rPr>
              <a:t>Threshold-Based</a:t>
            </a:r>
            <a:r>
              <a:rPr sz="2800" b="1" spc="-10" dirty="0">
                <a:solidFill>
                  <a:srgbClr val="404040"/>
                </a:solidFill>
                <a:latin typeface="Times New Roman"/>
                <a:cs typeface="Times New Roman"/>
              </a:rPr>
              <a:t> </a:t>
            </a:r>
            <a:r>
              <a:rPr sz="2800" b="1" spc="-5" dirty="0">
                <a:solidFill>
                  <a:srgbClr val="404040"/>
                </a:solidFill>
                <a:latin typeface="Times New Roman"/>
                <a:cs typeface="Times New Roman"/>
              </a:rPr>
              <a:t>Malicious</a:t>
            </a:r>
            <a:r>
              <a:rPr sz="2800" b="1" spc="-30" dirty="0">
                <a:solidFill>
                  <a:srgbClr val="404040"/>
                </a:solidFill>
                <a:latin typeface="Times New Roman"/>
                <a:cs typeface="Times New Roman"/>
              </a:rPr>
              <a:t> </a:t>
            </a:r>
            <a:r>
              <a:rPr sz="2800" b="1" spc="-5" dirty="0">
                <a:solidFill>
                  <a:srgbClr val="404040"/>
                </a:solidFill>
                <a:latin typeface="Times New Roman"/>
                <a:cs typeface="Times New Roman"/>
              </a:rPr>
              <a:t>Node Detection</a:t>
            </a:r>
            <a:endParaRPr sz="2800" dirty="0">
              <a:latin typeface="Times New Roman"/>
              <a:cs typeface="Times New Roman"/>
            </a:endParaRPr>
          </a:p>
          <a:p>
            <a:pPr marL="90170" marR="64135" indent="-78105">
              <a:lnSpc>
                <a:spcPct val="150000"/>
              </a:lnSpc>
              <a:spcBef>
                <a:spcPts val="1300"/>
              </a:spcBef>
              <a:buClr>
                <a:srgbClr val="C45AC1"/>
              </a:buClr>
              <a:buFont typeface="Arial MT"/>
              <a:buChar char="•"/>
              <a:tabLst>
                <a:tab pos="189865" algn="l"/>
              </a:tabLst>
            </a:pPr>
            <a:r>
              <a:rPr sz="2400" dirty="0">
                <a:solidFill>
                  <a:srgbClr val="404040"/>
                </a:solidFill>
                <a:latin typeface="Times New Roman"/>
                <a:cs typeface="Times New Roman"/>
              </a:rPr>
              <a:t>This algorithm</a:t>
            </a:r>
            <a:r>
              <a:rPr sz="2400" spc="-35" dirty="0">
                <a:solidFill>
                  <a:srgbClr val="404040"/>
                </a:solidFill>
                <a:latin typeface="Times New Roman"/>
                <a:cs typeface="Times New Roman"/>
              </a:rPr>
              <a:t> </a:t>
            </a:r>
            <a:r>
              <a:rPr sz="2400" spc="-5" dirty="0">
                <a:solidFill>
                  <a:srgbClr val="404040"/>
                </a:solidFill>
                <a:latin typeface="Times New Roman"/>
                <a:cs typeface="Times New Roman"/>
              </a:rPr>
              <a:t>identifies</a:t>
            </a:r>
            <a:r>
              <a:rPr sz="2400" spc="-30" dirty="0">
                <a:solidFill>
                  <a:srgbClr val="404040"/>
                </a:solidFill>
                <a:latin typeface="Times New Roman"/>
                <a:cs typeface="Times New Roman"/>
              </a:rPr>
              <a:t> </a:t>
            </a:r>
            <a:r>
              <a:rPr sz="2400" dirty="0">
                <a:solidFill>
                  <a:srgbClr val="404040"/>
                </a:solidFill>
                <a:latin typeface="Times New Roman"/>
                <a:cs typeface="Times New Roman"/>
              </a:rPr>
              <a:t>and isolates</a:t>
            </a:r>
            <a:r>
              <a:rPr sz="2400" spc="-30" dirty="0">
                <a:solidFill>
                  <a:srgbClr val="404040"/>
                </a:solidFill>
                <a:latin typeface="Times New Roman"/>
                <a:cs typeface="Times New Roman"/>
              </a:rPr>
              <a:t> </a:t>
            </a:r>
            <a:r>
              <a:rPr sz="2400" dirty="0">
                <a:solidFill>
                  <a:srgbClr val="404040"/>
                </a:solidFill>
                <a:latin typeface="Times New Roman"/>
                <a:cs typeface="Times New Roman"/>
              </a:rPr>
              <a:t>nodes with</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reputations</a:t>
            </a:r>
            <a:r>
              <a:rPr sz="2400" spc="-35" dirty="0">
                <a:solidFill>
                  <a:srgbClr val="404040"/>
                </a:solidFill>
                <a:latin typeface="Times New Roman"/>
                <a:cs typeface="Times New Roman"/>
              </a:rPr>
              <a:t> </a:t>
            </a:r>
            <a:r>
              <a:rPr sz="2400" dirty="0">
                <a:solidFill>
                  <a:srgbClr val="404040"/>
                </a:solidFill>
                <a:latin typeface="Times New Roman"/>
                <a:cs typeface="Times New Roman"/>
              </a:rPr>
              <a:t>below</a:t>
            </a:r>
            <a:r>
              <a:rPr sz="2400" spc="5" dirty="0">
                <a:solidFill>
                  <a:srgbClr val="404040"/>
                </a:solidFill>
                <a:latin typeface="Times New Roman"/>
                <a:cs typeface="Times New Roman"/>
              </a:rPr>
              <a:t> </a:t>
            </a:r>
            <a:r>
              <a:rPr sz="2400" dirty="0">
                <a:solidFill>
                  <a:srgbClr val="404040"/>
                </a:solidFill>
                <a:latin typeface="Times New Roman"/>
                <a:cs typeface="Times New Roman"/>
              </a:rPr>
              <a:t>a</a:t>
            </a:r>
            <a:r>
              <a:rPr sz="2400" spc="-10" dirty="0">
                <a:solidFill>
                  <a:srgbClr val="404040"/>
                </a:solidFill>
                <a:latin typeface="Times New Roman"/>
                <a:cs typeface="Times New Roman"/>
              </a:rPr>
              <a:t> </a:t>
            </a:r>
            <a:r>
              <a:rPr sz="2400" dirty="0">
                <a:solidFill>
                  <a:srgbClr val="404040"/>
                </a:solidFill>
                <a:latin typeface="Times New Roman"/>
                <a:cs typeface="Times New Roman"/>
              </a:rPr>
              <a:t>certain</a:t>
            </a:r>
            <a:r>
              <a:rPr sz="2400" spc="-35" dirty="0">
                <a:solidFill>
                  <a:srgbClr val="404040"/>
                </a:solidFill>
                <a:latin typeface="Times New Roman"/>
                <a:cs typeface="Times New Roman"/>
              </a:rPr>
              <a:t> </a:t>
            </a:r>
            <a:r>
              <a:rPr sz="2400" dirty="0">
                <a:solidFill>
                  <a:srgbClr val="404040"/>
                </a:solidFill>
                <a:latin typeface="Times New Roman"/>
                <a:cs typeface="Times New Roman"/>
              </a:rPr>
              <a:t>threshold,</a:t>
            </a:r>
            <a:r>
              <a:rPr sz="2400" spc="-25" dirty="0">
                <a:solidFill>
                  <a:srgbClr val="404040"/>
                </a:solidFill>
                <a:latin typeface="Times New Roman"/>
                <a:cs typeface="Times New Roman"/>
              </a:rPr>
              <a:t> </a:t>
            </a:r>
            <a:r>
              <a:rPr sz="2400" dirty="0">
                <a:solidFill>
                  <a:srgbClr val="404040"/>
                </a:solidFill>
                <a:latin typeface="Times New Roman"/>
                <a:cs typeface="Times New Roman"/>
              </a:rPr>
              <a:t>preventing</a:t>
            </a:r>
            <a:r>
              <a:rPr sz="2400" spc="-35" dirty="0">
                <a:solidFill>
                  <a:srgbClr val="404040"/>
                </a:solidFill>
                <a:latin typeface="Times New Roman"/>
                <a:cs typeface="Times New Roman"/>
              </a:rPr>
              <a:t> </a:t>
            </a:r>
            <a:r>
              <a:rPr sz="2400" dirty="0">
                <a:solidFill>
                  <a:srgbClr val="404040"/>
                </a:solidFill>
                <a:latin typeface="Times New Roman"/>
                <a:cs typeface="Times New Roman"/>
              </a:rPr>
              <a:t>them</a:t>
            </a:r>
            <a:r>
              <a:rPr sz="2400" spc="-15" dirty="0">
                <a:solidFill>
                  <a:srgbClr val="404040"/>
                </a:solidFill>
                <a:latin typeface="Times New Roman"/>
                <a:cs typeface="Times New Roman"/>
              </a:rPr>
              <a:t> </a:t>
            </a:r>
            <a:r>
              <a:rPr sz="2400" dirty="0">
                <a:solidFill>
                  <a:srgbClr val="404040"/>
                </a:solidFill>
                <a:latin typeface="Times New Roman"/>
                <a:cs typeface="Times New Roman"/>
              </a:rPr>
              <a:t>from </a:t>
            </a:r>
            <a:r>
              <a:rPr sz="2400" spc="-585" dirty="0">
                <a:solidFill>
                  <a:srgbClr val="404040"/>
                </a:solidFill>
                <a:latin typeface="Times New Roman"/>
                <a:cs typeface="Times New Roman"/>
              </a:rPr>
              <a:t> </a:t>
            </a:r>
            <a:r>
              <a:rPr sz="2400" spc="-5" dirty="0">
                <a:solidFill>
                  <a:srgbClr val="404040"/>
                </a:solidFill>
                <a:latin typeface="Times New Roman"/>
                <a:cs typeface="Times New Roman"/>
              </a:rPr>
              <a:t>participating</a:t>
            </a:r>
            <a:r>
              <a:rPr sz="2400" spc="-40" dirty="0">
                <a:solidFill>
                  <a:srgbClr val="404040"/>
                </a:solidFill>
                <a:latin typeface="Times New Roman"/>
                <a:cs typeface="Times New Roman"/>
              </a:rPr>
              <a:t> </a:t>
            </a:r>
            <a:r>
              <a:rPr sz="2400" dirty="0">
                <a:solidFill>
                  <a:srgbClr val="404040"/>
                </a:solidFill>
                <a:latin typeface="Times New Roman"/>
                <a:cs typeface="Times New Roman"/>
              </a:rPr>
              <a:t>in routing</a:t>
            </a:r>
            <a:r>
              <a:rPr sz="2400" spc="-25"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dirty="0">
                <a:solidFill>
                  <a:srgbClr val="404040"/>
                </a:solidFill>
                <a:latin typeface="Times New Roman"/>
                <a:cs typeface="Times New Roman"/>
              </a:rPr>
              <a:t>enhance</a:t>
            </a:r>
            <a:r>
              <a:rPr sz="2400" spc="-25" dirty="0">
                <a:solidFill>
                  <a:srgbClr val="404040"/>
                </a:solidFill>
                <a:latin typeface="Times New Roman"/>
                <a:cs typeface="Times New Roman"/>
              </a:rPr>
              <a:t> </a:t>
            </a:r>
            <a:r>
              <a:rPr sz="2400" dirty="0">
                <a:solidFill>
                  <a:srgbClr val="404040"/>
                </a:solidFill>
                <a:latin typeface="Times New Roman"/>
                <a:cs typeface="Times New Roman"/>
              </a:rPr>
              <a:t>network</a:t>
            </a:r>
            <a:r>
              <a:rPr sz="2400" spc="-15" dirty="0">
                <a:solidFill>
                  <a:srgbClr val="404040"/>
                </a:solidFill>
                <a:latin typeface="Times New Roman"/>
                <a:cs typeface="Times New Roman"/>
              </a:rPr>
              <a:t> </a:t>
            </a:r>
            <a:r>
              <a:rPr sz="2400" spc="-20" dirty="0">
                <a:solidFill>
                  <a:srgbClr val="404040"/>
                </a:solidFill>
                <a:latin typeface="Times New Roman"/>
                <a:cs typeface="Times New Roman"/>
              </a:rPr>
              <a:t>security.</a:t>
            </a:r>
            <a:endParaRPr sz="2400" dirty="0">
              <a:latin typeface="Times New Roman"/>
              <a:cs typeface="Times New Roman"/>
            </a:endParaRPr>
          </a:p>
          <a:p>
            <a:pPr>
              <a:lnSpc>
                <a:spcPct val="100000"/>
              </a:lnSpc>
              <a:spcBef>
                <a:spcPts val="20"/>
              </a:spcBef>
            </a:pPr>
            <a:endParaRPr sz="2400" dirty="0">
              <a:latin typeface="Times New Roman"/>
              <a:cs typeface="Times New Roman"/>
            </a:endParaRPr>
          </a:p>
          <a:p>
            <a:pPr marL="12700">
              <a:lnSpc>
                <a:spcPct val="100000"/>
              </a:lnSpc>
            </a:pPr>
            <a:r>
              <a:rPr sz="2800" b="1" spc="-5" dirty="0">
                <a:solidFill>
                  <a:srgbClr val="404040"/>
                </a:solidFill>
                <a:latin typeface="Times New Roman"/>
                <a:cs typeface="Times New Roman"/>
              </a:rPr>
              <a:t>4)</a:t>
            </a:r>
            <a:r>
              <a:rPr sz="2800" b="1" spc="5" dirty="0">
                <a:solidFill>
                  <a:srgbClr val="404040"/>
                </a:solidFill>
                <a:latin typeface="Times New Roman"/>
                <a:cs typeface="Times New Roman"/>
              </a:rPr>
              <a:t> </a:t>
            </a:r>
            <a:r>
              <a:rPr sz="2800" b="1" spc="-5" dirty="0">
                <a:solidFill>
                  <a:srgbClr val="404040"/>
                </a:solidFill>
                <a:latin typeface="Times New Roman"/>
                <a:cs typeface="Times New Roman"/>
              </a:rPr>
              <a:t>Dynamic</a:t>
            </a:r>
            <a:r>
              <a:rPr sz="2800" b="1" spc="-155" dirty="0">
                <a:solidFill>
                  <a:srgbClr val="404040"/>
                </a:solidFill>
                <a:latin typeface="Times New Roman"/>
                <a:cs typeface="Times New Roman"/>
              </a:rPr>
              <a:t> </a:t>
            </a:r>
            <a:r>
              <a:rPr sz="2800" b="1" spc="-5" dirty="0">
                <a:solidFill>
                  <a:srgbClr val="404040"/>
                </a:solidFill>
                <a:latin typeface="Times New Roman"/>
                <a:cs typeface="Times New Roman"/>
              </a:rPr>
              <a:t>Action</a:t>
            </a:r>
            <a:r>
              <a:rPr sz="2800" b="1" spc="10" dirty="0">
                <a:solidFill>
                  <a:srgbClr val="404040"/>
                </a:solidFill>
                <a:latin typeface="Times New Roman"/>
                <a:cs typeface="Times New Roman"/>
              </a:rPr>
              <a:t> </a:t>
            </a:r>
            <a:r>
              <a:rPr sz="2800" b="1" spc="-5" dirty="0">
                <a:solidFill>
                  <a:srgbClr val="404040"/>
                </a:solidFill>
                <a:latin typeface="Times New Roman"/>
                <a:cs typeface="Times New Roman"/>
              </a:rPr>
              <a:t>Selection</a:t>
            </a:r>
            <a:r>
              <a:rPr sz="2800" b="1" spc="-150" dirty="0">
                <a:solidFill>
                  <a:srgbClr val="404040"/>
                </a:solidFill>
                <a:latin typeface="Times New Roman"/>
                <a:cs typeface="Times New Roman"/>
              </a:rPr>
              <a:t> </a:t>
            </a:r>
            <a:r>
              <a:rPr sz="2800" b="1" spc="-5" dirty="0">
                <a:solidFill>
                  <a:srgbClr val="404040"/>
                </a:solidFill>
                <a:latin typeface="Times New Roman"/>
                <a:cs typeface="Times New Roman"/>
              </a:rPr>
              <a:t>Algorithm</a:t>
            </a:r>
            <a:endParaRPr sz="2800" dirty="0">
              <a:latin typeface="Times New Roman"/>
              <a:cs typeface="Times New Roman"/>
            </a:endParaRPr>
          </a:p>
          <a:p>
            <a:pPr>
              <a:lnSpc>
                <a:spcPct val="100000"/>
              </a:lnSpc>
              <a:spcBef>
                <a:spcPts val="5"/>
              </a:spcBef>
            </a:pPr>
            <a:endParaRPr sz="2850" dirty="0">
              <a:latin typeface="Times New Roman"/>
              <a:cs typeface="Times New Roman"/>
            </a:endParaRPr>
          </a:p>
          <a:p>
            <a:pPr marL="224154" indent="-212090">
              <a:lnSpc>
                <a:spcPct val="100000"/>
              </a:lnSpc>
              <a:buClr>
                <a:srgbClr val="C45AC1"/>
              </a:buClr>
              <a:buSzPct val="116666"/>
              <a:buFont typeface="Arial MT"/>
              <a:buChar char="•"/>
              <a:tabLst>
                <a:tab pos="224790" algn="l"/>
              </a:tabLst>
            </a:pPr>
            <a:r>
              <a:rPr sz="2400" dirty="0">
                <a:solidFill>
                  <a:srgbClr val="404040"/>
                </a:solidFill>
                <a:latin typeface="Times New Roman"/>
                <a:cs typeface="Times New Roman"/>
              </a:rPr>
              <a:t>Selects</a:t>
            </a:r>
            <a:r>
              <a:rPr sz="2400" spc="-25" dirty="0">
                <a:solidFill>
                  <a:srgbClr val="404040"/>
                </a:solidFill>
                <a:latin typeface="Times New Roman"/>
                <a:cs typeface="Times New Roman"/>
              </a:rPr>
              <a:t> </a:t>
            </a:r>
            <a:r>
              <a:rPr sz="2400" dirty="0">
                <a:solidFill>
                  <a:srgbClr val="404040"/>
                </a:solidFill>
                <a:latin typeface="Times New Roman"/>
                <a:cs typeface="Times New Roman"/>
              </a:rPr>
              <a:t>the</a:t>
            </a:r>
            <a:r>
              <a:rPr sz="2400" spc="-5" dirty="0">
                <a:solidFill>
                  <a:srgbClr val="404040"/>
                </a:solidFill>
                <a:latin typeface="Times New Roman"/>
                <a:cs typeface="Times New Roman"/>
              </a:rPr>
              <a:t> </a:t>
            </a:r>
            <a:r>
              <a:rPr sz="2400" dirty="0">
                <a:solidFill>
                  <a:srgbClr val="404040"/>
                </a:solidFill>
                <a:latin typeface="Times New Roman"/>
                <a:cs typeface="Times New Roman"/>
              </a:rPr>
              <a:t>next</a:t>
            </a:r>
            <a:r>
              <a:rPr sz="2400" spc="-25" dirty="0">
                <a:solidFill>
                  <a:srgbClr val="404040"/>
                </a:solidFill>
                <a:latin typeface="Times New Roman"/>
                <a:cs typeface="Times New Roman"/>
              </a:rPr>
              <a:t> </a:t>
            </a:r>
            <a:r>
              <a:rPr sz="2400" dirty="0">
                <a:solidFill>
                  <a:srgbClr val="404040"/>
                </a:solidFill>
                <a:latin typeface="Times New Roman"/>
                <a:cs typeface="Times New Roman"/>
              </a:rPr>
              <a:t>hop</a:t>
            </a:r>
            <a:r>
              <a:rPr sz="2400" spc="5" dirty="0">
                <a:solidFill>
                  <a:srgbClr val="404040"/>
                </a:solidFill>
                <a:latin typeface="Times New Roman"/>
                <a:cs typeface="Times New Roman"/>
              </a:rPr>
              <a:t> </a:t>
            </a:r>
            <a:r>
              <a:rPr sz="2400" dirty="0">
                <a:solidFill>
                  <a:srgbClr val="404040"/>
                </a:solidFill>
                <a:latin typeface="Times New Roman"/>
                <a:cs typeface="Times New Roman"/>
              </a:rPr>
              <a:t>in</a:t>
            </a:r>
            <a:r>
              <a:rPr sz="2400" spc="5" dirty="0">
                <a:solidFill>
                  <a:srgbClr val="404040"/>
                </a:solidFill>
                <a:latin typeface="Times New Roman"/>
                <a:cs typeface="Times New Roman"/>
              </a:rPr>
              <a:t> </a:t>
            </a:r>
            <a:r>
              <a:rPr sz="2400" dirty="0">
                <a:solidFill>
                  <a:srgbClr val="404040"/>
                </a:solidFill>
                <a:latin typeface="Times New Roman"/>
                <a:cs typeface="Times New Roman"/>
              </a:rPr>
              <a:t>the</a:t>
            </a:r>
            <a:r>
              <a:rPr sz="2400" spc="-25" dirty="0">
                <a:solidFill>
                  <a:srgbClr val="404040"/>
                </a:solidFill>
                <a:latin typeface="Times New Roman"/>
                <a:cs typeface="Times New Roman"/>
              </a:rPr>
              <a:t> </a:t>
            </a:r>
            <a:r>
              <a:rPr sz="2400" dirty="0">
                <a:solidFill>
                  <a:srgbClr val="404040"/>
                </a:solidFill>
                <a:latin typeface="Times New Roman"/>
                <a:cs typeface="Times New Roman"/>
              </a:rPr>
              <a:t>routing</a:t>
            </a:r>
            <a:r>
              <a:rPr sz="2400" spc="-10" dirty="0">
                <a:solidFill>
                  <a:srgbClr val="404040"/>
                </a:solidFill>
                <a:latin typeface="Times New Roman"/>
                <a:cs typeface="Times New Roman"/>
              </a:rPr>
              <a:t> </a:t>
            </a:r>
            <a:r>
              <a:rPr sz="2400" dirty="0">
                <a:solidFill>
                  <a:srgbClr val="404040"/>
                </a:solidFill>
                <a:latin typeface="Times New Roman"/>
                <a:cs typeface="Times New Roman"/>
              </a:rPr>
              <a:t>process</a:t>
            </a:r>
            <a:r>
              <a:rPr sz="2400" spc="5" dirty="0">
                <a:solidFill>
                  <a:srgbClr val="404040"/>
                </a:solidFill>
                <a:latin typeface="Times New Roman"/>
                <a:cs typeface="Times New Roman"/>
              </a:rPr>
              <a:t> </a:t>
            </a:r>
            <a:r>
              <a:rPr sz="2400" dirty="0">
                <a:solidFill>
                  <a:srgbClr val="404040"/>
                </a:solidFill>
                <a:latin typeface="Times New Roman"/>
                <a:cs typeface="Times New Roman"/>
              </a:rPr>
              <a:t>by</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dynamically</a:t>
            </a:r>
            <a:r>
              <a:rPr sz="2400" spc="-30" dirty="0">
                <a:solidFill>
                  <a:srgbClr val="404040"/>
                </a:solidFill>
                <a:latin typeface="Times New Roman"/>
                <a:cs typeface="Times New Roman"/>
              </a:rPr>
              <a:t> </a:t>
            </a:r>
            <a:r>
              <a:rPr sz="2400" dirty="0">
                <a:solidFill>
                  <a:srgbClr val="404040"/>
                </a:solidFill>
                <a:latin typeface="Times New Roman"/>
                <a:cs typeface="Times New Roman"/>
              </a:rPr>
              <a:t>choosing</a:t>
            </a:r>
            <a:r>
              <a:rPr sz="2400" spc="-15" dirty="0">
                <a:solidFill>
                  <a:srgbClr val="404040"/>
                </a:solidFill>
                <a:latin typeface="Times New Roman"/>
                <a:cs typeface="Times New Roman"/>
              </a:rPr>
              <a:t> </a:t>
            </a:r>
            <a:r>
              <a:rPr sz="2400" dirty="0">
                <a:solidFill>
                  <a:srgbClr val="404040"/>
                </a:solidFill>
                <a:latin typeface="Times New Roman"/>
                <a:cs typeface="Times New Roman"/>
              </a:rPr>
              <a:t>nodes</a:t>
            </a:r>
            <a:r>
              <a:rPr sz="2400" spc="5" dirty="0">
                <a:solidFill>
                  <a:srgbClr val="404040"/>
                </a:solidFill>
                <a:latin typeface="Times New Roman"/>
                <a:cs typeface="Times New Roman"/>
              </a:rPr>
              <a:t> </a:t>
            </a:r>
            <a:r>
              <a:rPr sz="2400" spc="-5" dirty="0">
                <a:solidFill>
                  <a:srgbClr val="404040"/>
                </a:solidFill>
                <a:latin typeface="Times New Roman"/>
                <a:cs typeface="Times New Roman"/>
              </a:rPr>
              <a:t>with</a:t>
            </a:r>
            <a:r>
              <a:rPr sz="2400" spc="-10" dirty="0">
                <a:solidFill>
                  <a:srgbClr val="404040"/>
                </a:solidFill>
                <a:latin typeface="Times New Roman"/>
                <a:cs typeface="Times New Roman"/>
              </a:rPr>
              <a:t> </a:t>
            </a:r>
            <a:r>
              <a:rPr sz="2400" dirty="0">
                <a:solidFill>
                  <a:srgbClr val="404040"/>
                </a:solidFill>
                <a:latin typeface="Times New Roman"/>
                <a:cs typeface="Times New Roman"/>
              </a:rPr>
              <a:t>the</a:t>
            </a:r>
            <a:r>
              <a:rPr sz="2400" spc="-20" dirty="0">
                <a:solidFill>
                  <a:srgbClr val="404040"/>
                </a:solidFill>
                <a:latin typeface="Times New Roman"/>
                <a:cs typeface="Times New Roman"/>
              </a:rPr>
              <a:t> </a:t>
            </a:r>
            <a:r>
              <a:rPr sz="2400" dirty="0">
                <a:solidFill>
                  <a:srgbClr val="404040"/>
                </a:solidFill>
                <a:latin typeface="Times New Roman"/>
                <a:cs typeface="Times New Roman"/>
              </a:rPr>
              <a:t>highest</a:t>
            </a:r>
            <a:r>
              <a:rPr sz="2400" spc="-5" dirty="0">
                <a:solidFill>
                  <a:srgbClr val="404040"/>
                </a:solidFill>
                <a:latin typeface="Times New Roman"/>
                <a:cs typeface="Times New Roman"/>
              </a:rPr>
              <a:t> </a:t>
            </a:r>
            <a:r>
              <a:rPr sz="2400" dirty="0">
                <a:solidFill>
                  <a:srgbClr val="404040"/>
                </a:solidFill>
                <a:latin typeface="Times New Roman"/>
                <a:cs typeface="Times New Roman"/>
              </a:rPr>
              <a:t>reputation</a:t>
            </a:r>
            <a:r>
              <a:rPr sz="2400" spc="-40" dirty="0">
                <a:solidFill>
                  <a:srgbClr val="404040"/>
                </a:solidFill>
                <a:latin typeface="Times New Roman"/>
                <a:cs typeface="Times New Roman"/>
              </a:rPr>
              <a:t> </a:t>
            </a:r>
            <a:r>
              <a:rPr sz="2400" dirty="0">
                <a:solidFill>
                  <a:srgbClr val="404040"/>
                </a:solidFill>
                <a:latin typeface="Times New Roman"/>
                <a:cs typeface="Times New Roman"/>
              </a:rPr>
              <a:t>scores,</a:t>
            </a:r>
            <a:endParaRPr sz="2400" dirty="0">
              <a:latin typeface="Times New Roman"/>
              <a:cs typeface="Times New Roman"/>
            </a:endParaRPr>
          </a:p>
          <a:p>
            <a:pPr marL="90170">
              <a:lnSpc>
                <a:spcPct val="100000"/>
              </a:lnSpc>
              <a:spcBef>
                <a:spcPts val="1620"/>
              </a:spcBef>
            </a:pPr>
            <a:r>
              <a:rPr sz="2400" spc="-5" dirty="0">
                <a:solidFill>
                  <a:srgbClr val="404040"/>
                </a:solidFill>
                <a:latin typeface="Times New Roman"/>
                <a:cs typeface="Times New Roman"/>
              </a:rPr>
              <a:t>aiming</a:t>
            </a:r>
            <a:r>
              <a:rPr sz="2400" spc="-15" dirty="0">
                <a:solidFill>
                  <a:srgbClr val="404040"/>
                </a:solidFill>
                <a:latin typeface="Times New Roman"/>
                <a:cs typeface="Times New Roman"/>
              </a:rPr>
              <a:t> </a:t>
            </a:r>
            <a:r>
              <a:rPr sz="2400" dirty="0">
                <a:solidFill>
                  <a:srgbClr val="404040"/>
                </a:solidFill>
                <a:latin typeface="Times New Roman"/>
                <a:cs typeface="Times New Roman"/>
              </a:rPr>
              <a:t>to</a:t>
            </a:r>
            <a:r>
              <a:rPr sz="2400" spc="-10" dirty="0">
                <a:solidFill>
                  <a:srgbClr val="404040"/>
                </a:solidFill>
                <a:latin typeface="Times New Roman"/>
                <a:cs typeface="Times New Roman"/>
              </a:rPr>
              <a:t> </a:t>
            </a:r>
            <a:r>
              <a:rPr sz="2400" spc="-5" dirty="0">
                <a:solidFill>
                  <a:srgbClr val="404040"/>
                </a:solidFill>
                <a:latin typeface="Times New Roman"/>
                <a:cs typeface="Times New Roman"/>
              </a:rPr>
              <a:t>maximize</a:t>
            </a:r>
            <a:r>
              <a:rPr sz="2400" spc="5" dirty="0">
                <a:solidFill>
                  <a:srgbClr val="404040"/>
                </a:solidFill>
                <a:latin typeface="Times New Roman"/>
                <a:cs typeface="Times New Roman"/>
              </a:rPr>
              <a:t> </a:t>
            </a:r>
            <a:r>
              <a:rPr sz="2400" spc="-5" dirty="0">
                <a:solidFill>
                  <a:srgbClr val="404040"/>
                </a:solidFill>
                <a:latin typeface="Times New Roman"/>
                <a:cs typeface="Times New Roman"/>
              </a:rPr>
              <a:t>successful</a:t>
            </a:r>
            <a:r>
              <a:rPr sz="2400" spc="-10" dirty="0">
                <a:solidFill>
                  <a:srgbClr val="404040"/>
                </a:solidFill>
                <a:latin typeface="Times New Roman"/>
                <a:cs typeface="Times New Roman"/>
              </a:rPr>
              <a:t> </a:t>
            </a:r>
            <a:r>
              <a:rPr sz="2400" dirty="0">
                <a:solidFill>
                  <a:srgbClr val="404040"/>
                </a:solidFill>
                <a:latin typeface="Times New Roman"/>
                <a:cs typeface="Times New Roman"/>
              </a:rPr>
              <a:t>data</a:t>
            </a:r>
            <a:r>
              <a:rPr sz="2400" spc="-25" dirty="0">
                <a:solidFill>
                  <a:srgbClr val="404040"/>
                </a:solidFill>
                <a:latin typeface="Times New Roman"/>
                <a:cs typeface="Times New Roman"/>
              </a:rPr>
              <a:t> </a:t>
            </a:r>
            <a:r>
              <a:rPr sz="2400" dirty="0">
                <a:solidFill>
                  <a:srgbClr val="404040"/>
                </a:solidFill>
                <a:latin typeface="Times New Roman"/>
                <a:cs typeface="Times New Roman"/>
              </a:rPr>
              <a:t>delivery</a:t>
            </a:r>
            <a:r>
              <a:rPr sz="2400" spc="-40" dirty="0">
                <a:solidFill>
                  <a:srgbClr val="404040"/>
                </a:solidFill>
                <a:latin typeface="Times New Roman"/>
                <a:cs typeface="Times New Roman"/>
              </a:rPr>
              <a:t> </a:t>
            </a:r>
            <a:r>
              <a:rPr sz="2400" dirty="0">
                <a:solidFill>
                  <a:srgbClr val="404040"/>
                </a:solidFill>
                <a:latin typeface="Times New Roman"/>
                <a:cs typeface="Times New Roman"/>
              </a:rPr>
              <a:t>and </a:t>
            </a:r>
            <a:r>
              <a:rPr sz="2400" spc="-5" dirty="0">
                <a:solidFill>
                  <a:srgbClr val="404040"/>
                </a:solidFill>
                <a:latin typeface="Times New Roman"/>
                <a:cs typeface="Times New Roman"/>
              </a:rPr>
              <a:t>minimize </a:t>
            </a:r>
            <a:r>
              <a:rPr sz="2400" dirty="0">
                <a:solidFill>
                  <a:srgbClr val="404040"/>
                </a:solidFill>
                <a:latin typeface="Times New Roman"/>
                <a:cs typeface="Times New Roman"/>
              </a:rPr>
              <a:t>disruptions.</a:t>
            </a:r>
            <a:endParaRPr sz="2400" dirty="0">
              <a:latin typeface="Times New Roman"/>
              <a:cs typeface="Times New Roman"/>
            </a:endParaRPr>
          </a:p>
        </p:txBody>
      </p:sp>
    </p:spTree>
    <p:extLst>
      <p:ext uri="{BB962C8B-B14F-4D97-AF65-F5344CB8AC3E}">
        <p14:creationId xmlns:p14="http://schemas.microsoft.com/office/powerpoint/2010/main" val="63225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F8B4-1218-61CC-2F42-82505A3BB7EF}"/>
              </a:ext>
            </a:extLst>
          </p:cNvPr>
          <p:cNvSpPr>
            <a:spLocks noGrp="1"/>
          </p:cNvSpPr>
          <p:nvPr>
            <p:ph type="title"/>
          </p:nvPr>
        </p:nvSpPr>
        <p:spPr>
          <a:xfrm>
            <a:off x="625475" y="429867"/>
            <a:ext cx="13658850" cy="1174143"/>
          </a:xfrm>
        </p:spPr>
        <p:txBody>
          <a:bodyPr/>
          <a:lstStyle/>
          <a:p>
            <a:r>
              <a:rPr lang="en-IN" sz="3600" b="1" dirty="0"/>
              <a:t>EXPECTED OUTCOMES</a:t>
            </a:r>
          </a:p>
        </p:txBody>
      </p:sp>
      <p:sp>
        <p:nvSpPr>
          <p:cNvPr id="3" name="Content Placeholder 2">
            <a:extLst>
              <a:ext uri="{FF2B5EF4-FFF2-40B4-BE49-F238E27FC236}">
                <a16:creationId xmlns:a16="http://schemas.microsoft.com/office/drawing/2014/main" id="{C1F61466-581F-B1C7-EE4A-5F800D718A7E}"/>
              </a:ext>
            </a:extLst>
          </p:cNvPr>
          <p:cNvSpPr>
            <a:spLocks noGrp="1"/>
          </p:cNvSpPr>
          <p:nvPr>
            <p:ph idx="1"/>
          </p:nvPr>
        </p:nvSpPr>
        <p:spPr/>
        <p:txBody>
          <a:bodyPr>
            <a:noAutofit/>
          </a:bodyPr>
          <a:lstStyle/>
          <a:p>
            <a:pPr marL="355600" indent="-342900">
              <a:lnSpc>
                <a:spcPct val="100000"/>
              </a:lnSpc>
              <a:spcBef>
                <a:spcPts val="100"/>
              </a:spcBef>
              <a:buClr>
                <a:srgbClr val="803677"/>
              </a:buClr>
              <a:buFont typeface="Arial MT"/>
              <a:buChar char="•"/>
              <a:tabLst>
                <a:tab pos="354965" algn="l"/>
                <a:tab pos="355600" algn="l"/>
              </a:tabLst>
            </a:pPr>
            <a:r>
              <a:rPr lang="en-US" sz="2400" b="1" dirty="0">
                <a:latin typeface="+mj-lt"/>
              </a:rPr>
              <a:t>Improved Network Efficiency</a:t>
            </a:r>
            <a:r>
              <a:rPr lang="en-US" sz="2400" dirty="0">
                <a:latin typeface="+mj-lt"/>
              </a:rPr>
              <a:t> </a:t>
            </a:r>
            <a:r>
              <a:rPr lang="en-US" sz="2400" b="1" spc="-5" dirty="0">
                <a:solidFill>
                  <a:srgbClr val="404040"/>
                </a:solidFill>
                <a:latin typeface="+mj-lt"/>
                <a:cs typeface="Times New Roman"/>
              </a:rPr>
              <a:t>:</a:t>
            </a:r>
            <a:endParaRPr lang="en-US" sz="2400" dirty="0">
              <a:latin typeface="+mj-lt"/>
              <a:cs typeface="Times New Roman"/>
            </a:endParaRPr>
          </a:p>
          <a:p>
            <a:pPr marL="355600" marR="277495" indent="570865">
              <a:lnSpc>
                <a:spcPct val="100000"/>
              </a:lnSpc>
            </a:pPr>
            <a:r>
              <a:rPr lang="en-US" sz="2400" spc="-5" dirty="0">
                <a:solidFill>
                  <a:srgbClr val="404040"/>
                </a:solidFill>
                <a:latin typeface="Times New Roman"/>
                <a:cs typeface="Times New Roman"/>
              </a:rPr>
              <a:t>By dynamically selecting trusted nodes, the protocol optimizes routing paths, reducing overhead and enhancing network performance.</a:t>
            </a:r>
            <a:endParaRPr lang="en-US" sz="2400" dirty="0">
              <a:latin typeface="Times New Roman"/>
              <a:cs typeface="Times New Roman"/>
            </a:endParaRPr>
          </a:p>
          <a:p>
            <a:pPr marL="355600" indent="-342900">
              <a:lnSpc>
                <a:spcPct val="100000"/>
              </a:lnSpc>
              <a:buClr>
                <a:srgbClr val="803677"/>
              </a:buClr>
              <a:buFont typeface="Arial MT"/>
              <a:buChar char="•"/>
              <a:tabLst>
                <a:tab pos="354965" algn="l"/>
                <a:tab pos="355600" algn="l"/>
              </a:tabLst>
            </a:pPr>
            <a:r>
              <a:rPr lang="en-US" sz="2400" b="1" dirty="0">
                <a:solidFill>
                  <a:srgbClr val="404040"/>
                </a:solidFill>
                <a:latin typeface="Times New Roman"/>
                <a:cs typeface="Times New Roman"/>
              </a:rPr>
              <a:t>Adaptive and Intelligent Routing : </a:t>
            </a:r>
            <a:endParaRPr lang="en-US" sz="2400" dirty="0">
              <a:latin typeface="Times New Roman"/>
              <a:cs typeface="Times New Roman"/>
            </a:endParaRPr>
          </a:p>
          <a:p>
            <a:pPr marL="469265" marR="724535" indent="457200">
              <a:lnSpc>
                <a:spcPct val="100000"/>
              </a:lnSpc>
            </a:pPr>
            <a:r>
              <a:rPr lang="en-US" sz="2400" dirty="0">
                <a:solidFill>
                  <a:srgbClr val="404040"/>
                </a:solidFill>
                <a:latin typeface="Times New Roman"/>
                <a:cs typeface="Times New Roman"/>
              </a:rPr>
              <a:t>The Q-learning mechanism enables continuous adaptation to network changes, allowing the system to refine its routing decisions based on real-time data.</a:t>
            </a:r>
            <a:endParaRPr lang="en-US" sz="2400" dirty="0">
              <a:latin typeface="Times New Roman"/>
              <a:cs typeface="Times New Roman"/>
            </a:endParaRPr>
          </a:p>
          <a:p>
            <a:pPr marL="355600" indent="-342900">
              <a:lnSpc>
                <a:spcPct val="100000"/>
              </a:lnSpc>
              <a:buClr>
                <a:srgbClr val="803677"/>
              </a:buClr>
              <a:buFont typeface="Arial MT"/>
              <a:buChar char="•"/>
              <a:tabLst>
                <a:tab pos="354965" algn="l"/>
                <a:tab pos="355600" algn="l"/>
              </a:tabLst>
            </a:pPr>
            <a:r>
              <a:rPr lang="en-US" sz="2400" b="1" dirty="0">
                <a:solidFill>
                  <a:srgbClr val="404040"/>
                </a:solidFill>
                <a:latin typeface="Times New Roman"/>
                <a:cs typeface="Times New Roman"/>
              </a:rPr>
              <a:t>Optimized Energy Consumption  :</a:t>
            </a:r>
            <a:endParaRPr lang="en-US" sz="2400" dirty="0">
              <a:latin typeface="Times New Roman"/>
              <a:cs typeface="Times New Roman"/>
            </a:endParaRPr>
          </a:p>
          <a:p>
            <a:pPr marL="469265" marR="5080" indent="457200">
              <a:lnSpc>
                <a:spcPct val="100000"/>
              </a:lnSpc>
              <a:spcBef>
                <a:spcPts val="5"/>
              </a:spcBef>
            </a:pPr>
            <a:r>
              <a:rPr lang="en-US" sz="2400" dirty="0">
                <a:solidFill>
                  <a:srgbClr val="404040"/>
                </a:solidFill>
                <a:latin typeface="Times New Roman"/>
                <a:cs typeface="Times New Roman"/>
              </a:rPr>
              <a:t>By selecting efficient paths and minimizing unnecessary retransmissions, the protocol conserves energy, extending the network’s operational lifespan.</a:t>
            </a:r>
            <a:endParaRPr lang="en-US" sz="2400" dirty="0">
              <a:latin typeface="Times New Roman"/>
              <a:cs typeface="Times New Roman"/>
            </a:endParaRPr>
          </a:p>
          <a:p>
            <a:pPr marL="355600" indent="-342900">
              <a:lnSpc>
                <a:spcPct val="100000"/>
              </a:lnSpc>
              <a:buClr>
                <a:srgbClr val="803677"/>
              </a:buClr>
              <a:buFont typeface="Arial MT"/>
              <a:buChar char="•"/>
              <a:tabLst>
                <a:tab pos="354965" algn="l"/>
                <a:tab pos="355600" algn="l"/>
              </a:tabLst>
            </a:pPr>
            <a:r>
              <a:rPr lang="en-US" sz="2400" b="1" dirty="0">
                <a:solidFill>
                  <a:srgbClr val="404040"/>
                </a:solidFill>
                <a:latin typeface="Times New Roman"/>
                <a:cs typeface="Times New Roman"/>
              </a:rPr>
              <a:t>Scalability and Robustness :</a:t>
            </a:r>
            <a:endParaRPr lang="en-US" sz="2400" dirty="0">
              <a:latin typeface="Times New Roman"/>
              <a:cs typeface="Times New Roman"/>
            </a:endParaRPr>
          </a:p>
          <a:p>
            <a:pPr marL="469265" marR="766445" indent="457200">
              <a:lnSpc>
                <a:spcPct val="100000"/>
              </a:lnSpc>
            </a:pPr>
            <a:r>
              <a:rPr lang="en-US" sz="2400" spc="-5" dirty="0">
                <a:solidFill>
                  <a:srgbClr val="404040"/>
                </a:solidFill>
                <a:latin typeface="Times New Roman"/>
                <a:cs typeface="Times New Roman"/>
              </a:rPr>
              <a:t>The approach remains effective as network size grows, maintaining high packet delivery rates and low latency even in larger, more dynamic MANET environments</a:t>
            </a:r>
            <a:endParaRPr lang="en-US" sz="2400" dirty="0">
              <a:latin typeface="Times New Roman"/>
              <a:cs typeface="Times New Roman"/>
            </a:endParaRPr>
          </a:p>
          <a:p>
            <a:pPr algn="just">
              <a:lnSpc>
                <a:spcPct val="150000"/>
              </a:lnSpc>
            </a:pPr>
            <a:endParaRPr lang="en-IN" sz="2400" dirty="0"/>
          </a:p>
        </p:txBody>
      </p:sp>
      <p:sp>
        <p:nvSpPr>
          <p:cNvPr id="4" name="Date Placeholder 3">
            <a:extLst>
              <a:ext uri="{FF2B5EF4-FFF2-40B4-BE49-F238E27FC236}">
                <a16:creationId xmlns:a16="http://schemas.microsoft.com/office/drawing/2014/main" id="{63F3493C-9751-DAC5-D184-8E2A1DC8C53F}"/>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1DCAF15F-20D1-DDF3-9BA5-3A4AE3E185F0}"/>
              </a:ext>
            </a:extLst>
          </p:cNvPr>
          <p:cNvSpPr>
            <a:spLocks noGrp="1"/>
          </p:cNvSpPr>
          <p:nvPr>
            <p:ph type="ftr" sz="quarter" idx="11"/>
          </p:nvPr>
        </p:nvSpPr>
        <p:spPr>
          <a:xfrm>
            <a:off x="3728383" y="7840663"/>
            <a:ext cx="7564755" cy="439737"/>
          </a:xfrm>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A645FF9A-360A-943D-F1B1-E5A27F8887D3}"/>
              </a:ext>
            </a:extLst>
          </p:cNvPr>
          <p:cNvSpPr>
            <a:spLocks noGrp="1"/>
          </p:cNvSpPr>
          <p:nvPr>
            <p:ph type="sldNum" sz="quarter" idx="12"/>
          </p:nvPr>
        </p:nvSpPr>
        <p:spPr/>
        <p:txBody>
          <a:bodyPr/>
          <a:lstStyle/>
          <a:p>
            <a:fld id="{DAAA5908-AB13-4651-96C8-886DFB14A447}" type="slidenum">
              <a:rPr lang="ta-IN" altLang="en-US" smtClean="0"/>
              <a:pPr/>
              <a:t>8</a:t>
            </a:fld>
            <a:endParaRPr lang="ta-IN" altLang="en-US"/>
          </a:p>
        </p:txBody>
      </p:sp>
    </p:spTree>
    <p:extLst>
      <p:ext uri="{BB962C8B-B14F-4D97-AF65-F5344CB8AC3E}">
        <p14:creationId xmlns:p14="http://schemas.microsoft.com/office/powerpoint/2010/main" val="424407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9D67-8C11-C260-682B-69D069AF8E66}"/>
              </a:ext>
            </a:extLst>
          </p:cNvPr>
          <p:cNvSpPr>
            <a:spLocks noGrp="1"/>
          </p:cNvSpPr>
          <p:nvPr>
            <p:ph type="title"/>
          </p:nvPr>
        </p:nvSpPr>
        <p:spPr>
          <a:xfrm>
            <a:off x="625475" y="452465"/>
            <a:ext cx="13658850" cy="1174143"/>
          </a:xfrm>
        </p:spPr>
        <p:txBody>
          <a:bodyPr/>
          <a:lstStyle/>
          <a:p>
            <a:r>
              <a:rPr lang="en-IN" sz="3600" b="1" dirty="0"/>
              <a:t>EXPERIMENTAL RESULTS</a:t>
            </a:r>
          </a:p>
        </p:txBody>
      </p:sp>
      <p:sp>
        <p:nvSpPr>
          <p:cNvPr id="4" name="Date Placeholder 3">
            <a:extLst>
              <a:ext uri="{FF2B5EF4-FFF2-40B4-BE49-F238E27FC236}">
                <a16:creationId xmlns:a16="http://schemas.microsoft.com/office/drawing/2014/main" id="{7B513AA7-0950-9013-BF68-A17791DDC9B9}"/>
              </a:ext>
            </a:extLst>
          </p:cNvPr>
          <p:cNvSpPr>
            <a:spLocks noGrp="1"/>
          </p:cNvSpPr>
          <p:nvPr>
            <p:ph type="dt" sz="half" idx="10"/>
          </p:nvPr>
        </p:nvSpPr>
        <p:spPr/>
        <p:txBody>
          <a:bodyPr/>
          <a:lstStyle/>
          <a:p>
            <a:pPr>
              <a:defRPr/>
            </a:pPr>
            <a:r>
              <a:rPr lang="en-US"/>
              <a:t>27/11/2024</a:t>
            </a:r>
            <a:endParaRPr lang="en-US" dirty="0"/>
          </a:p>
        </p:txBody>
      </p:sp>
      <p:sp>
        <p:nvSpPr>
          <p:cNvPr id="5" name="Footer Placeholder 4">
            <a:extLst>
              <a:ext uri="{FF2B5EF4-FFF2-40B4-BE49-F238E27FC236}">
                <a16:creationId xmlns:a16="http://schemas.microsoft.com/office/drawing/2014/main" id="{17C3315C-53DB-89A2-7C58-062B318431CE}"/>
              </a:ext>
            </a:extLst>
          </p:cNvPr>
          <p:cNvSpPr>
            <a:spLocks noGrp="1"/>
          </p:cNvSpPr>
          <p:nvPr>
            <p:ph type="ftr" sz="quarter" idx="11"/>
          </p:nvPr>
        </p:nvSpPr>
        <p:spPr>
          <a:xfrm>
            <a:off x="3835959" y="7840663"/>
            <a:ext cx="6913743" cy="439737"/>
          </a:xfrm>
        </p:spPr>
        <p:txBody>
          <a:bodyPr/>
          <a:lstStyle/>
          <a:p>
            <a:pPr>
              <a:defRPr/>
            </a:pPr>
            <a:r>
              <a:rPr lang="en-US" dirty="0"/>
              <a:t>BATCH ID : 26                                                                       </a:t>
            </a:r>
          </a:p>
        </p:txBody>
      </p:sp>
      <p:sp>
        <p:nvSpPr>
          <p:cNvPr id="6" name="Slide Number Placeholder 5">
            <a:extLst>
              <a:ext uri="{FF2B5EF4-FFF2-40B4-BE49-F238E27FC236}">
                <a16:creationId xmlns:a16="http://schemas.microsoft.com/office/drawing/2014/main" id="{9388D06D-E66D-D379-917F-03AD22B11581}"/>
              </a:ext>
            </a:extLst>
          </p:cNvPr>
          <p:cNvSpPr>
            <a:spLocks noGrp="1"/>
          </p:cNvSpPr>
          <p:nvPr>
            <p:ph type="sldNum" sz="quarter" idx="12"/>
          </p:nvPr>
        </p:nvSpPr>
        <p:spPr/>
        <p:txBody>
          <a:bodyPr/>
          <a:lstStyle/>
          <a:p>
            <a:fld id="{DAAA5908-AB13-4651-96C8-886DFB14A447}" type="slidenum">
              <a:rPr lang="ta-IN" altLang="en-US" smtClean="0"/>
              <a:pPr/>
              <a:t>9</a:t>
            </a:fld>
            <a:endParaRPr lang="ta-IN" altLang="en-US"/>
          </a:p>
        </p:txBody>
      </p:sp>
      <p:sp>
        <p:nvSpPr>
          <p:cNvPr id="9" name="TextBox 8">
            <a:extLst>
              <a:ext uri="{FF2B5EF4-FFF2-40B4-BE49-F238E27FC236}">
                <a16:creationId xmlns:a16="http://schemas.microsoft.com/office/drawing/2014/main" id="{DE8F851D-F5FC-D486-8D01-C59DFFB0262F}"/>
              </a:ext>
            </a:extLst>
          </p:cNvPr>
          <p:cNvSpPr txBox="1"/>
          <p:nvPr/>
        </p:nvSpPr>
        <p:spPr>
          <a:xfrm>
            <a:off x="6177280" y="2214001"/>
            <a:ext cx="7360920" cy="5381281"/>
          </a:xfrm>
          <a:prstGeom prst="rect">
            <a:avLst/>
          </a:prstGeom>
          <a:noFill/>
        </p:spPr>
        <p:txBody>
          <a:bodyPr wrap="square">
            <a:spAutoFit/>
          </a:bodyPr>
          <a:lstStyle/>
          <a:p>
            <a:r>
              <a:rPr lang="en-US" sz="2400" dirty="0"/>
              <a:t>The Q-learning-based routing protocol improves packet delivery ratio by ensuring data is forwarded through reliable nodes, reducing packet loss. Python simulations show a decrease in end-to-end delay by selecting optimal paths and avoiding malicious nodes, leading to faster communication.</a:t>
            </a:r>
          </a:p>
          <a:p>
            <a:r>
              <a:rPr lang="en-US" sz="2400" dirty="0"/>
              <a:t>The threshold-based malicious node detection mechanism accurately isolates attacks, enhancing network security. Additionally, the protocol optimizes energy efficiency by minimizing unnecessary transmissions. Over time, the Q-learning mechanism adapts, refining routing decisions and ensuring scalable, robust performance in dynamic environments.</a:t>
            </a:r>
          </a:p>
          <a:p>
            <a:pPr algn="just">
              <a:lnSpc>
                <a:spcPct val="150000"/>
              </a:lnSpc>
              <a:tabLst>
                <a:tab pos="4559300" algn="l"/>
              </a:tabLst>
            </a:pPr>
            <a:endParaRPr lang="en-IN" sz="24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6DB70273-4D0B-52D0-010E-40575A7223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105370"/>
      </p:ext>
    </p:extLst>
  </p:cSld>
  <p:clrMapOvr>
    <a:masterClrMapping/>
  </p:clrMapOvr>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4E3B30"/>
      </a:dk2>
      <a:lt2>
        <a:srgbClr val="FBEEC9"/>
      </a:lt2>
      <a:accent1>
        <a:srgbClr val="C45AC1"/>
      </a:accent1>
      <a:accent2>
        <a:srgbClr val="803677"/>
      </a:accent2>
      <a:accent3>
        <a:srgbClr val="B58B80"/>
      </a:accent3>
      <a:accent4>
        <a:srgbClr val="C3986D"/>
      </a:accent4>
      <a:accent5>
        <a:srgbClr val="A19574"/>
      </a:accent5>
      <a:accent6>
        <a:srgbClr val="C17529"/>
      </a:accent6>
      <a:hlink>
        <a:srgbClr val="AD1F1F"/>
      </a:hlink>
      <a:folHlink>
        <a:srgbClr val="FFC42F"/>
      </a:folHlink>
    </a:clrScheme>
    <a:fontScheme name="Custom 2">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1742</Words>
  <Application>Microsoft Office PowerPoint</Application>
  <PresentationFormat>Custom</PresentationFormat>
  <Paragraphs>220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MT</vt:lpstr>
      <vt:lpstr>Calibri</vt:lpstr>
      <vt:lpstr>Courier New</vt:lpstr>
      <vt:lpstr>Merriweather</vt:lpstr>
      <vt:lpstr>Söhne</vt:lpstr>
      <vt:lpstr>Times New Roman</vt:lpstr>
      <vt:lpstr>Wingdings</vt:lpstr>
      <vt:lpstr>Retrospect</vt:lpstr>
      <vt:lpstr>PowerPoint Presentation</vt:lpstr>
      <vt:lpstr>Content Outline</vt:lpstr>
      <vt:lpstr>ABSTRACT</vt:lpstr>
      <vt:lpstr>ARCHITECTURAL DESIGN</vt:lpstr>
      <vt:lpstr>DATA FLOW DIAGRAM</vt:lpstr>
      <vt:lpstr>ALGORITHMS\TECHNIQUE USED</vt:lpstr>
      <vt:lpstr>Contd..</vt:lpstr>
      <vt:lpstr>EXPECTED OUTCOMES</vt:lpstr>
      <vt:lpstr>EXPERIMENTAL RESULTS</vt:lpstr>
      <vt:lpstr>EXPERIMENTAL RESULTS</vt:lpstr>
      <vt:lpstr>Contd..</vt:lpstr>
      <vt:lpstr>PERFORMANCE EVALUATION</vt:lpstr>
      <vt:lpstr>COMPARISON WITH EXISTING SYSTEMS </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mohana praba</dc:creator>
  <cp:lastModifiedBy>Ajay Karthik SRIT 2006</cp:lastModifiedBy>
  <cp:revision>78</cp:revision>
  <dcterms:modified xsi:type="dcterms:W3CDTF">2025-02-12T21:40:15Z</dcterms:modified>
</cp:coreProperties>
</file>