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90" autoAdjust="0"/>
  </p:normalViewPr>
  <p:slideViewPr>
    <p:cSldViewPr>
      <p:cViewPr>
        <p:scale>
          <a:sx n="120" d="100"/>
          <a:sy n="120" d="100"/>
        </p:scale>
        <p:origin x="384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FF1-C830-4DE8-A427-58A085400A6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628-82C5-4BBB-8A66-A18B225D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4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FF1-C830-4DE8-A427-58A085400A6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628-82C5-4BBB-8A66-A18B225D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0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FF1-C830-4DE8-A427-58A085400A6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628-82C5-4BBB-8A66-A18B225D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FF1-C830-4DE8-A427-58A085400A6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628-82C5-4BBB-8A66-A18B225D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FF1-C830-4DE8-A427-58A085400A6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628-82C5-4BBB-8A66-A18B225D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FF1-C830-4DE8-A427-58A085400A6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628-82C5-4BBB-8A66-A18B225D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7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FF1-C830-4DE8-A427-58A085400A6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628-82C5-4BBB-8A66-A18B225D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FF1-C830-4DE8-A427-58A085400A6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628-82C5-4BBB-8A66-A18B225D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6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FF1-C830-4DE8-A427-58A085400A6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628-82C5-4BBB-8A66-A18B225D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FF1-C830-4DE8-A427-58A085400A6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628-82C5-4BBB-8A66-A18B225D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0FF1-C830-4DE8-A427-58A085400A6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628-82C5-4BBB-8A66-A18B225D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8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0FF1-C830-4DE8-A427-58A085400A6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8628-82C5-4BBB-8A66-A18B225D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853"/>
            <a:ext cx="9144000" cy="6072293"/>
          </a:xfrm>
          <a:prstGeom prst="rect">
            <a:avLst/>
          </a:prstGeom>
        </p:spPr>
      </p:pic>
      <p:pic>
        <p:nvPicPr>
          <p:cNvPr id="1030" name="Picture 6" descr="C:\Users\John P Clark\AppData\Local\Microsoft\Windows\Temporary Internet Files\Content.IE5\CSABDF7B\120px-Red_Backpack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1" y="2667000"/>
            <a:ext cx="23052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ohn P Clark\AppData\Local\Microsoft\Windows\Temporary Internet Files\Content.IE5\8F9N694B\14192-illustration-of-a-mug-of-beer-pv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02575"/>
            <a:ext cx="19516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ohn P Clark\AppData\Local\Microsoft\Windows\Temporary Internet Files\Content.IE5\47ABWSQ5\15345-illustration-of-city-buildings-pv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0710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/>
          <p:cNvCxnSpPr>
            <a:endCxn id="1030" idx="3"/>
          </p:cNvCxnSpPr>
          <p:nvPr/>
        </p:nvCxnSpPr>
        <p:spPr>
          <a:xfrm rot="5400000">
            <a:off x="6289560" y="2649087"/>
            <a:ext cx="264425" cy="12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30" idx="1"/>
            <a:endCxn id="1031" idx="3"/>
          </p:cNvCxnSpPr>
          <p:nvPr/>
        </p:nvCxnSpPr>
        <p:spPr>
          <a:xfrm rot="10800000">
            <a:off x="5605367" y="2516876"/>
            <a:ext cx="585885" cy="2644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31" idx="2"/>
            <a:endCxn id="1032" idx="2"/>
          </p:cNvCxnSpPr>
          <p:nvPr/>
        </p:nvCxnSpPr>
        <p:spPr>
          <a:xfrm rot="5400000" flipH="1" flipV="1">
            <a:off x="6409006" y="1534481"/>
            <a:ext cx="195470" cy="1997917"/>
          </a:xfrm>
          <a:prstGeom prst="curvedConnector3">
            <a:avLst>
              <a:gd name="adj1" fmla="val -24044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 Clark</dc:creator>
  <cp:lastModifiedBy>John P Clark</cp:lastModifiedBy>
  <cp:revision>2</cp:revision>
  <dcterms:created xsi:type="dcterms:W3CDTF">2018-06-09T00:24:55Z</dcterms:created>
  <dcterms:modified xsi:type="dcterms:W3CDTF">2018-06-09T00:37:15Z</dcterms:modified>
</cp:coreProperties>
</file>