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7"/>
  </p:notesMasterIdLst>
  <p:sldIdLst>
    <p:sldId id="256" r:id="rId5"/>
    <p:sldId id="275" r:id="rId6"/>
    <p:sldId id="269" r:id="rId7"/>
    <p:sldId id="258" r:id="rId8"/>
    <p:sldId id="257" r:id="rId9"/>
    <p:sldId id="263" r:id="rId10"/>
    <p:sldId id="267" r:id="rId11"/>
    <p:sldId id="264" r:id="rId12"/>
    <p:sldId id="268" r:id="rId13"/>
    <p:sldId id="272" r:id="rId14"/>
    <p:sldId id="274"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D18D47-2EFC-684E-B9EF-A4E548ACA057}" v="7" dt="2023-11-20T23:16:39.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151" d="100"/>
          <a:sy n="151" d="100"/>
        </p:scale>
        <p:origin x="120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la, AjayKumar" userId="S::ajaykumar_bolla@student.uml.edu::fe2f8d02-975e-4aa9-aadc-585904abce55" providerId="AD" clId="Web-{89DC60A7-1769-87FD-DA60-F2D1BEEF1509}"/>
    <pc:docChg chg="modSld">
      <pc:chgData name="Bolla, AjayKumar" userId="S::ajaykumar_bolla@student.uml.edu::fe2f8d02-975e-4aa9-aadc-585904abce55" providerId="AD" clId="Web-{89DC60A7-1769-87FD-DA60-F2D1BEEF1509}" dt="2023-11-15T23:14:52.319" v="1" actId="20577"/>
      <pc:docMkLst>
        <pc:docMk/>
      </pc:docMkLst>
      <pc:sldChg chg="modSp">
        <pc:chgData name="Bolla, AjayKumar" userId="S::ajaykumar_bolla@student.uml.edu::fe2f8d02-975e-4aa9-aadc-585904abce55" providerId="AD" clId="Web-{89DC60A7-1769-87FD-DA60-F2D1BEEF1509}" dt="2023-11-15T23:14:52.319" v="1" actId="20577"/>
        <pc:sldMkLst>
          <pc:docMk/>
          <pc:sldMk cId="2454308783" sldId="261"/>
        </pc:sldMkLst>
        <pc:spChg chg="mod">
          <ac:chgData name="Bolla, AjayKumar" userId="S::ajaykumar_bolla@student.uml.edu::fe2f8d02-975e-4aa9-aadc-585904abce55" providerId="AD" clId="Web-{89DC60A7-1769-87FD-DA60-F2D1BEEF1509}" dt="2023-11-15T23:14:52.319" v="1" actId="20577"/>
          <ac:spMkLst>
            <pc:docMk/>
            <pc:sldMk cId="2454308783" sldId="261"/>
            <ac:spMk id="3" creationId="{36DBE14D-2B87-A332-485E-AD611196C9F9}"/>
          </ac:spMkLst>
        </pc:spChg>
      </pc:sldChg>
    </pc:docChg>
  </pc:docChgLst>
  <pc:docChgLst>
    <pc:chgData name="MejiaBernal, Andres F" userId="S::andres_mejiabernal@student.uml.edu::8a6575fc-c08a-4a0e-b06e-fa2763d91602" providerId="AD" clId="Web-{BBD590B6-8C92-B4A8-195C-21EFC48E4E0F}"/>
    <pc:docChg chg="addSld delSld modSld">
      <pc:chgData name="MejiaBernal, Andres F" userId="S::andres_mejiabernal@student.uml.edu::8a6575fc-c08a-4a0e-b06e-fa2763d91602" providerId="AD" clId="Web-{BBD590B6-8C92-B4A8-195C-21EFC48E4E0F}" dt="2023-11-15T03:34:46.484" v="376" actId="20577"/>
      <pc:docMkLst>
        <pc:docMk/>
      </pc:docMkLst>
      <pc:sldChg chg="modSp add del">
        <pc:chgData name="MejiaBernal, Andres F" userId="S::andres_mejiabernal@student.uml.edu::8a6575fc-c08a-4a0e-b06e-fa2763d91602" providerId="AD" clId="Web-{BBD590B6-8C92-B4A8-195C-21EFC48E4E0F}" dt="2023-11-15T03:26:47.932" v="41" actId="20577"/>
        <pc:sldMkLst>
          <pc:docMk/>
          <pc:sldMk cId="2454308783" sldId="261"/>
        </pc:sldMkLst>
        <pc:spChg chg="mod">
          <ac:chgData name="MejiaBernal, Andres F" userId="S::andres_mejiabernal@student.uml.edu::8a6575fc-c08a-4a0e-b06e-fa2763d91602" providerId="AD" clId="Web-{BBD590B6-8C92-B4A8-195C-21EFC48E4E0F}" dt="2023-11-15T03:26:47.932" v="41" actId="20577"/>
          <ac:spMkLst>
            <pc:docMk/>
            <pc:sldMk cId="2454308783" sldId="261"/>
            <ac:spMk id="3" creationId="{36DBE14D-2B87-A332-485E-AD611196C9F9}"/>
          </ac:spMkLst>
        </pc:spChg>
        <pc:picChg chg="mod">
          <ac:chgData name="MejiaBernal, Andres F" userId="S::andres_mejiabernal@student.uml.edu::8a6575fc-c08a-4a0e-b06e-fa2763d91602" providerId="AD" clId="Web-{BBD590B6-8C92-B4A8-195C-21EFC48E4E0F}" dt="2023-11-15T03:26:00.227" v="12" actId="1076"/>
          <ac:picMkLst>
            <pc:docMk/>
            <pc:sldMk cId="2454308783" sldId="261"/>
            <ac:picMk id="8" creationId="{B800583E-B1BF-692B-8AB1-B7332B205F2D}"/>
          </ac:picMkLst>
        </pc:picChg>
        <pc:picChg chg="mod">
          <ac:chgData name="MejiaBernal, Andres F" userId="S::andres_mejiabernal@student.uml.edu::8a6575fc-c08a-4a0e-b06e-fa2763d91602" providerId="AD" clId="Web-{BBD590B6-8C92-B4A8-195C-21EFC48E4E0F}" dt="2023-11-15T03:26:04.290" v="14" actId="1076"/>
          <ac:picMkLst>
            <pc:docMk/>
            <pc:sldMk cId="2454308783" sldId="261"/>
            <ac:picMk id="10" creationId="{2EA1CD59-8AC0-448B-E074-F7354DB08E72}"/>
          </ac:picMkLst>
        </pc:picChg>
      </pc:sldChg>
      <pc:sldChg chg="delSp">
        <pc:chgData name="MejiaBernal, Andres F" userId="S::andres_mejiabernal@student.uml.edu::8a6575fc-c08a-4a0e-b06e-fa2763d91602" providerId="AD" clId="Web-{BBD590B6-8C92-B4A8-195C-21EFC48E4E0F}" dt="2023-11-15T03:24:25.817" v="0"/>
        <pc:sldMkLst>
          <pc:docMk/>
          <pc:sldMk cId="2730874892" sldId="267"/>
        </pc:sldMkLst>
        <pc:spChg chg="del">
          <ac:chgData name="MejiaBernal, Andres F" userId="S::andres_mejiabernal@student.uml.edu::8a6575fc-c08a-4a0e-b06e-fa2763d91602" providerId="AD" clId="Web-{BBD590B6-8C92-B4A8-195C-21EFC48E4E0F}" dt="2023-11-15T03:24:25.817" v="0"/>
          <ac:spMkLst>
            <pc:docMk/>
            <pc:sldMk cId="2730874892" sldId="267"/>
            <ac:spMk id="6" creationId="{19761F0A-B888-3BD1-6268-B650A3B74373}"/>
          </ac:spMkLst>
        </pc:spChg>
      </pc:sldChg>
      <pc:sldChg chg="addSp delSp">
        <pc:chgData name="MejiaBernal, Andres F" userId="S::andres_mejiabernal@student.uml.edu::8a6575fc-c08a-4a0e-b06e-fa2763d91602" providerId="AD" clId="Web-{BBD590B6-8C92-B4A8-195C-21EFC48E4E0F}" dt="2023-11-15T03:26:01.040" v="13"/>
        <pc:sldMkLst>
          <pc:docMk/>
          <pc:sldMk cId="814607530" sldId="268"/>
        </pc:sldMkLst>
        <pc:spChg chg="add del">
          <ac:chgData name="MejiaBernal, Andres F" userId="S::andres_mejiabernal@student.uml.edu::8a6575fc-c08a-4a0e-b06e-fa2763d91602" providerId="AD" clId="Web-{BBD590B6-8C92-B4A8-195C-21EFC48E4E0F}" dt="2023-11-15T03:26:01.040" v="13"/>
          <ac:spMkLst>
            <pc:docMk/>
            <pc:sldMk cId="814607530" sldId="268"/>
            <ac:spMk id="12" creationId="{2FE6B092-A5AE-CA24-6E58-608386CE8F9A}"/>
          </ac:spMkLst>
        </pc:spChg>
      </pc:sldChg>
      <pc:sldChg chg="new del">
        <pc:chgData name="MejiaBernal, Andres F" userId="S::andres_mejiabernal@student.uml.edu::8a6575fc-c08a-4a0e-b06e-fa2763d91602" providerId="AD" clId="Web-{BBD590B6-8C92-B4A8-195C-21EFC48E4E0F}" dt="2023-11-15T03:30:49.208" v="186"/>
        <pc:sldMkLst>
          <pc:docMk/>
          <pc:sldMk cId="824705694" sldId="269"/>
        </pc:sldMkLst>
      </pc:sldChg>
      <pc:sldChg chg="new del">
        <pc:chgData name="MejiaBernal, Andres F" userId="S::andres_mejiabernal@student.uml.edu::8a6575fc-c08a-4a0e-b06e-fa2763d91602" providerId="AD" clId="Web-{BBD590B6-8C92-B4A8-195C-21EFC48E4E0F}" dt="2023-11-15T03:30:46.942" v="185"/>
        <pc:sldMkLst>
          <pc:docMk/>
          <pc:sldMk cId="2587182943" sldId="270"/>
        </pc:sldMkLst>
      </pc:sldChg>
      <pc:sldChg chg="modSp new del">
        <pc:chgData name="MejiaBernal, Andres F" userId="S::andres_mejiabernal@student.uml.edu::8a6575fc-c08a-4a0e-b06e-fa2763d91602" providerId="AD" clId="Web-{BBD590B6-8C92-B4A8-195C-21EFC48E4E0F}" dt="2023-11-15T03:30:45.974" v="184"/>
        <pc:sldMkLst>
          <pc:docMk/>
          <pc:sldMk cId="3887916804" sldId="271"/>
        </pc:sldMkLst>
        <pc:spChg chg="mod">
          <ac:chgData name="MejiaBernal, Andres F" userId="S::andres_mejiabernal@student.uml.edu::8a6575fc-c08a-4a0e-b06e-fa2763d91602" providerId="AD" clId="Web-{BBD590B6-8C92-B4A8-195C-21EFC48E4E0F}" dt="2023-11-15T03:27:38.263" v="46" actId="20577"/>
          <ac:spMkLst>
            <pc:docMk/>
            <pc:sldMk cId="3887916804" sldId="271"/>
            <ac:spMk id="2" creationId="{123EE4D1-3906-E76C-A0C7-1BC69D8A48AF}"/>
          </ac:spMkLst>
        </pc:spChg>
      </pc:sldChg>
      <pc:sldChg chg="addSp delSp modSp add">
        <pc:chgData name="MejiaBernal, Andres F" userId="S::andres_mejiabernal@student.uml.edu::8a6575fc-c08a-4a0e-b06e-fa2763d91602" providerId="AD" clId="Web-{BBD590B6-8C92-B4A8-195C-21EFC48E4E0F}" dt="2023-11-15T03:30:13.019" v="181" actId="20577"/>
        <pc:sldMkLst>
          <pc:docMk/>
          <pc:sldMk cId="2406369416" sldId="272"/>
        </pc:sldMkLst>
        <pc:spChg chg="add del mod">
          <ac:chgData name="MejiaBernal, Andres F" userId="S::andres_mejiabernal@student.uml.edu::8a6575fc-c08a-4a0e-b06e-fa2763d91602" providerId="AD" clId="Web-{BBD590B6-8C92-B4A8-195C-21EFC48E4E0F}" dt="2023-11-15T03:28:28.624" v="57"/>
          <ac:spMkLst>
            <pc:docMk/>
            <pc:sldMk cId="2406369416" sldId="272"/>
            <ac:spMk id="5" creationId="{226635B6-689C-538E-D57D-0BD1E545C3C6}"/>
          </ac:spMkLst>
        </pc:spChg>
        <pc:spChg chg="del mod">
          <ac:chgData name="MejiaBernal, Andres F" userId="S::andres_mejiabernal@student.uml.edu::8a6575fc-c08a-4a0e-b06e-fa2763d91602" providerId="AD" clId="Web-{BBD590B6-8C92-B4A8-195C-21EFC48E4E0F}" dt="2023-11-15T03:28:00.732" v="56"/>
          <ac:spMkLst>
            <pc:docMk/>
            <pc:sldMk cId="2406369416" sldId="272"/>
            <ac:spMk id="6" creationId="{5B550557-6D0C-C731-567A-B964BCBF69EF}"/>
          </ac:spMkLst>
        </pc:spChg>
        <pc:spChg chg="mod">
          <ac:chgData name="MejiaBernal, Andres F" userId="S::andres_mejiabernal@student.uml.edu::8a6575fc-c08a-4a0e-b06e-fa2763d91602" providerId="AD" clId="Web-{BBD590B6-8C92-B4A8-195C-21EFC48E4E0F}" dt="2023-11-15T03:30:13.019" v="181" actId="20577"/>
          <ac:spMkLst>
            <pc:docMk/>
            <pc:sldMk cId="2406369416" sldId="272"/>
            <ac:spMk id="7" creationId="{975FB318-5D28-857C-5B15-F2F315EE5AA7}"/>
          </ac:spMkLst>
        </pc:spChg>
        <pc:spChg chg="mod">
          <ac:chgData name="MejiaBernal, Andres F" userId="S::andres_mejiabernal@student.uml.edu::8a6575fc-c08a-4a0e-b06e-fa2763d91602" providerId="AD" clId="Web-{BBD590B6-8C92-B4A8-195C-21EFC48E4E0F}" dt="2023-11-15T03:27:52.576" v="50" actId="20577"/>
          <ac:spMkLst>
            <pc:docMk/>
            <pc:sldMk cId="2406369416" sldId="272"/>
            <ac:spMk id="9" creationId="{82367911-6CBF-EA7F-9374-9A5264E0B4D2}"/>
          </ac:spMkLst>
        </pc:spChg>
        <pc:spChg chg="del">
          <ac:chgData name="MejiaBernal, Andres F" userId="S::andres_mejiabernal@student.uml.edu::8a6575fc-c08a-4a0e-b06e-fa2763d91602" providerId="AD" clId="Web-{BBD590B6-8C92-B4A8-195C-21EFC48E4E0F}" dt="2023-11-15T03:27:48.044" v="48"/>
          <ac:spMkLst>
            <pc:docMk/>
            <pc:sldMk cId="2406369416" sldId="272"/>
            <ac:spMk id="12" creationId="{2FE6B092-A5AE-CA24-6E58-608386CE8F9A}"/>
          </ac:spMkLst>
        </pc:spChg>
        <pc:picChg chg="del">
          <ac:chgData name="MejiaBernal, Andres F" userId="S::andres_mejiabernal@student.uml.edu::8a6575fc-c08a-4a0e-b06e-fa2763d91602" providerId="AD" clId="Web-{BBD590B6-8C92-B4A8-195C-21EFC48E4E0F}" dt="2023-11-15T03:27:56.873" v="53"/>
          <ac:picMkLst>
            <pc:docMk/>
            <pc:sldMk cId="2406369416" sldId="272"/>
            <ac:picMk id="3" creationId="{4117F2AB-F869-6A5F-7441-C3678FF769C5}"/>
          </ac:picMkLst>
        </pc:picChg>
        <pc:picChg chg="del">
          <ac:chgData name="MejiaBernal, Andres F" userId="S::andres_mejiabernal@student.uml.edu::8a6575fc-c08a-4a0e-b06e-fa2763d91602" providerId="AD" clId="Web-{BBD590B6-8C92-B4A8-195C-21EFC48E4E0F}" dt="2023-11-15T03:27:57.842" v="54"/>
          <ac:picMkLst>
            <pc:docMk/>
            <pc:sldMk cId="2406369416" sldId="272"/>
            <ac:picMk id="4" creationId="{121DDB47-9B61-035C-A98F-831E8CC0769E}"/>
          </ac:picMkLst>
        </pc:picChg>
        <pc:picChg chg="add mod ord">
          <ac:chgData name="MejiaBernal, Andres F" userId="S::andres_mejiabernal@student.uml.edu::8a6575fc-c08a-4a0e-b06e-fa2763d91602" providerId="AD" clId="Web-{BBD590B6-8C92-B4A8-195C-21EFC48E4E0F}" dt="2023-11-15T03:28:40.484" v="63" actId="1076"/>
          <ac:picMkLst>
            <pc:docMk/>
            <pc:sldMk cId="2406369416" sldId="272"/>
            <ac:picMk id="8" creationId="{003820AC-D90B-6E43-BD49-12C993C9DEC5}"/>
          </ac:picMkLst>
        </pc:picChg>
        <pc:picChg chg="add del mod">
          <ac:chgData name="MejiaBernal, Andres F" userId="S::andres_mejiabernal@student.uml.edu::8a6575fc-c08a-4a0e-b06e-fa2763d91602" providerId="AD" clId="Web-{BBD590B6-8C92-B4A8-195C-21EFC48E4E0F}" dt="2023-11-15T03:28:54.469" v="73"/>
          <ac:picMkLst>
            <pc:docMk/>
            <pc:sldMk cId="2406369416" sldId="272"/>
            <ac:picMk id="10" creationId="{FD3540B6-39A8-A899-42A3-4469A3AC5827}"/>
          </ac:picMkLst>
        </pc:picChg>
      </pc:sldChg>
      <pc:sldChg chg="add del">
        <pc:chgData name="MejiaBernal, Andres F" userId="S::andres_mejiabernal@student.uml.edu::8a6575fc-c08a-4a0e-b06e-fa2763d91602" providerId="AD" clId="Web-{BBD590B6-8C92-B4A8-195C-21EFC48E4E0F}" dt="2023-11-15T03:32:10.446" v="202"/>
        <pc:sldMkLst>
          <pc:docMk/>
          <pc:sldMk cId="1272765068" sldId="273"/>
        </pc:sldMkLst>
      </pc:sldChg>
      <pc:sldChg chg="addSp delSp modSp add">
        <pc:chgData name="MejiaBernal, Andres F" userId="S::andres_mejiabernal@student.uml.edu::8a6575fc-c08a-4a0e-b06e-fa2763d91602" providerId="AD" clId="Web-{BBD590B6-8C92-B4A8-195C-21EFC48E4E0F}" dt="2023-11-15T03:34:46.484" v="376" actId="20577"/>
        <pc:sldMkLst>
          <pc:docMk/>
          <pc:sldMk cId="3212825607" sldId="274"/>
        </pc:sldMkLst>
        <pc:spChg chg="add del mod">
          <ac:chgData name="MejiaBernal, Andres F" userId="S::andres_mejiabernal@student.uml.edu::8a6575fc-c08a-4a0e-b06e-fa2763d91602" providerId="AD" clId="Web-{BBD590B6-8C92-B4A8-195C-21EFC48E4E0F}" dt="2023-11-15T03:31:21.350" v="194"/>
          <ac:spMkLst>
            <pc:docMk/>
            <pc:sldMk cId="3212825607" sldId="274"/>
            <ac:spMk id="3" creationId="{641A7004-03DC-C7BE-6162-DD68F4BD2C32}"/>
          </ac:spMkLst>
        </pc:spChg>
        <pc:spChg chg="mod">
          <ac:chgData name="MejiaBernal, Andres F" userId="S::andres_mejiabernal@student.uml.edu::8a6575fc-c08a-4a0e-b06e-fa2763d91602" providerId="AD" clId="Web-{BBD590B6-8C92-B4A8-195C-21EFC48E4E0F}" dt="2023-11-15T03:34:46.484" v="376" actId="20577"/>
          <ac:spMkLst>
            <pc:docMk/>
            <pc:sldMk cId="3212825607" sldId="274"/>
            <ac:spMk id="7" creationId="{975FB318-5D28-857C-5B15-F2F315EE5AA7}"/>
          </ac:spMkLst>
        </pc:spChg>
        <pc:spChg chg="mod">
          <ac:chgData name="MejiaBernal, Andres F" userId="S::andres_mejiabernal@student.uml.edu::8a6575fc-c08a-4a0e-b06e-fa2763d91602" providerId="AD" clId="Web-{BBD590B6-8C92-B4A8-195C-21EFC48E4E0F}" dt="2023-11-15T03:33:19.574" v="220" actId="20577"/>
          <ac:spMkLst>
            <pc:docMk/>
            <pc:sldMk cId="3212825607" sldId="274"/>
            <ac:spMk id="9" creationId="{82367911-6CBF-EA7F-9374-9A5264E0B4D2}"/>
          </ac:spMkLst>
        </pc:spChg>
        <pc:picChg chg="add mod ord">
          <ac:chgData name="MejiaBernal, Andres F" userId="S::andres_mejiabernal@student.uml.edu::8a6575fc-c08a-4a0e-b06e-fa2763d91602" providerId="AD" clId="Web-{BBD590B6-8C92-B4A8-195C-21EFC48E4E0F}" dt="2023-11-15T03:33:06.823" v="212" actId="14100"/>
          <ac:picMkLst>
            <pc:docMk/>
            <pc:sldMk cId="3212825607" sldId="274"/>
            <ac:picMk id="4" creationId="{E47F4220-1DAD-D1A1-6E66-439AFB283916}"/>
          </ac:picMkLst>
        </pc:picChg>
        <pc:picChg chg="del">
          <ac:chgData name="MejiaBernal, Andres F" userId="S::andres_mejiabernal@student.uml.edu::8a6575fc-c08a-4a0e-b06e-fa2763d91602" providerId="AD" clId="Web-{BBD590B6-8C92-B4A8-195C-21EFC48E4E0F}" dt="2023-11-15T03:31:05.506" v="193"/>
          <ac:picMkLst>
            <pc:docMk/>
            <pc:sldMk cId="3212825607" sldId="274"/>
            <ac:picMk id="8" creationId="{003820AC-D90B-6E43-BD49-12C993C9DEC5}"/>
          </ac:picMkLst>
        </pc:picChg>
      </pc:sldChg>
      <pc:sldChg chg="add del">
        <pc:chgData name="MejiaBernal, Andres F" userId="S::andres_mejiabernal@student.uml.edu::8a6575fc-c08a-4a0e-b06e-fa2763d91602" providerId="AD" clId="Web-{BBD590B6-8C92-B4A8-195C-21EFC48E4E0F}" dt="2023-11-15T03:32:50.557" v="208"/>
        <pc:sldMkLst>
          <pc:docMk/>
          <pc:sldMk cId="36251165" sldId="275"/>
        </pc:sldMkLst>
      </pc:sldChg>
      <pc:sldChg chg="add del">
        <pc:chgData name="MejiaBernal, Andres F" userId="S::andres_mejiabernal@student.uml.edu::8a6575fc-c08a-4a0e-b06e-fa2763d91602" providerId="AD" clId="Web-{BBD590B6-8C92-B4A8-195C-21EFC48E4E0F}" dt="2023-11-15T03:32:04.992" v="201"/>
        <pc:sldMkLst>
          <pc:docMk/>
          <pc:sldMk cId="1483668463" sldId="275"/>
        </pc:sldMkLst>
      </pc:sldChg>
      <pc:sldChg chg="add del">
        <pc:chgData name="MejiaBernal, Andres F" userId="S::andres_mejiabernal@student.uml.edu::8a6575fc-c08a-4a0e-b06e-fa2763d91602" providerId="AD" clId="Web-{BBD590B6-8C92-B4A8-195C-21EFC48E4E0F}" dt="2023-11-15T03:33:00.120" v="210"/>
        <pc:sldMkLst>
          <pc:docMk/>
          <pc:sldMk cId="2711717952" sldId="275"/>
        </pc:sldMkLst>
      </pc:sldChg>
      <pc:sldChg chg="add del">
        <pc:chgData name="MejiaBernal, Andres F" userId="S::andres_mejiabernal@student.uml.edu::8a6575fc-c08a-4a0e-b06e-fa2763d91602" providerId="AD" clId="Web-{BBD590B6-8C92-B4A8-195C-21EFC48E4E0F}" dt="2023-11-15T03:32:32.806" v="205"/>
        <pc:sldMkLst>
          <pc:docMk/>
          <pc:sldMk cId="4260466372" sldId="275"/>
        </pc:sldMkLst>
      </pc:sldChg>
      <pc:sldChg chg="add del">
        <pc:chgData name="MejiaBernal, Andres F" userId="S::andres_mejiabernal@student.uml.edu::8a6575fc-c08a-4a0e-b06e-fa2763d91602" providerId="AD" clId="Web-{BBD590B6-8C92-B4A8-195C-21EFC48E4E0F}" dt="2023-11-15T03:32:34.259" v="206"/>
        <pc:sldMkLst>
          <pc:docMk/>
          <pc:sldMk cId="1267761585" sldId="276"/>
        </pc:sldMkLst>
      </pc:sldChg>
      <pc:sldChg chg="add del">
        <pc:chgData name="MejiaBernal, Andres F" userId="S::andres_mejiabernal@student.uml.edu::8a6575fc-c08a-4a0e-b06e-fa2763d91602" providerId="AD" clId="Web-{BBD590B6-8C92-B4A8-195C-21EFC48E4E0F}" dt="2023-11-15T03:32:03.758" v="200"/>
        <pc:sldMkLst>
          <pc:docMk/>
          <pc:sldMk cId="1648596166" sldId="276"/>
        </pc:sldMkLst>
      </pc:sldChg>
    </pc:docChg>
  </pc:docChgLst>
  <pc:docChgLst>
    <pc:chgData name="Bolla, AjayKumar" userId="fe2f8d02-975e-4aa9-aadc-585904abce55" providerId="ADAL" clId="{9B0BAE7F-C815-4192-9405-3B9FF932C45F}"/>
    <pc:docChg chg="modSld">
      <pc:chgData name="Bolla, AjayKumar" userId="fe2f8d02-975e-4aa9-aadc-585904abce55" providerId="ADAL" clId="{9B0BAE7F-C815-4192-9405-3B9FF932C45F}" dt="2023-11-14T22:12:35.349" v="6" actId="1076"/>
      <pc:docMkLst>
        <pc:docMk/>
      </pc:docMkLst>
      <pc:sldChg chg="modSp mod">
        <pc:chgData name="Bolla, AjayKumar" userId="fe2f8d02-975e-4aa9-aadc-585904abce55" providerId="ADAL" clId="{9B0BAE7F-C815-4192-9405-3B9FF932C45F}" dt="2023-11-14T22:11:11.595" v="0" actId="1076"/>
        <pc:sldMkLst>
          <pc:docMk/>
          <pc:sldMk cId="1956019659" sldId="257"/>
        </pc:sldMkLst>
        <pc:spChg chg="mod">
          <ac:chgData name="Bolla, AjayKumar" userId="fe2f8d02-975e-4aa9-aadc-585904abce55" providerId="ADAL" clId="{9B0BAE7F-C815-4192-9405-3B9FF932C45F}" dt="2023-11-14T22:11:11.595" v="0" actId="1076"/>
          <ac:spMkLst>
            <pc:docMk/>
            <pc:sldMk cId="1956019659" sldId="257"/>
            <ac:spMk id="2" creationId="{01660F77-27B3-DD5D-703C-DA75A10F12C7}"/>
          </ac:spMkLst>
        </pc:spChg>
      </pc:sldChg>
      <pc:sldChg chg="modSp mod">
        <pc:chgData name="Bolla, AjayKumar" userId="fe2f8d02-975e-4aa9-aadc-585904abce55" providerId="ADAL" clId="{9B0BAE7F-C815-4192-9405-3B9FF932C45F}" dt="2023-11-14T22:11:25.417" v="1" actId="1076"/>
        <pc:sldMkLst>
          <pc:docMk/>
          <pc:sldMk cId="3109072588" sldId="258"/>
        </pc:sldMkLst>
        <pc:spChg chg="mod">
          <ac:chgData name="Bolla, AjayKumar" userId="fe2f8d02-975e-4aa9-aadc-585904abce55" providerId="ADAL" clId="{9B0BAE7F-C815-4192-9405-3B9FF932C45F}" dt="2023-11-14T22:11:25.417" v="1" actId="1076"/>
          <ac:spMkLst>
            <pc:docMk/>
            <pc:sldMk cId="3109072588" sldId="258"/>
            <ac:spMk id="2" creationId="{0B36F256-9026-D6CF-7D80-E62BBC7B3077}"/>
          </ac:spMkLst>
        </pc:spChg>
      </pc:sldChg>
      <pc:sldChg chg="modSp mod">
        <pc:chgData name="Bolla, AjayKumar" userId="fe2f8d02-975e-4aa9-aadc-585904abce55" providerId="ADAL" clId="{9B0BAE7F-C815-4192-9405-3B9FF932C45F}" dt="2023-11-14T22:12:35.349" v="6" actId="1076"/>
        <pc:sldMkLst>
          <pc:docMk/>
          <pc:sldMk cId="2454308783" sldId="261"/>
        </pc:sldMkLst>
        <pc:spChg chg="mod">
          <ac:chgData name="Bolla, AjayKumar" userId="fe2f8d02-975e-4aa9-aadc-585904abce55" providerId="ADAL" clId="{9B0BAE7F-C815-4192-9405-3B9FF932C45F}" dt="2023-11-14T22:12:35.349" v="6" actId="1076"/>
          <ac:spMkLst>
            <pc:docMk/>
            <pc:sldMk cId="2454308783" sldId="261"/>
            <ac:spMk id="2" creationId="{90E0113E-40B2-509E-12DA-7C001A5316D9}"/>
          </ac:spMkLst>
        </pc:spChg>
      </pc:sldChg>
    </pc:docChg>
  </pc:docChgLst>
  <pc:docChgLst>
    <pc:chgData name="MejiaBernal, Andres F" userId="S::andres_mejiabernal@student.uml.edu::8a6575fc-c08a-4a0e-b06e-fa2763d91602" providerId="AD" clId="Web-{C3F7B731-41CF-ABC5-79DB-9932A886ECFB}"/>
    <pc:docChg chg="modSld">
      <pc:chgData name="MejiaBernal, Andres F" userId="S::andres_mejiabernal@student.uml.edu::8a6575fc-c08a-4a0e-b06e-fa2763d91602" providerId="AD" clId="Web-{C3F7B731-41CF-ABC5-79DB-9932A886ECFB}" dt="2023-11-15T23:10:57.667" v="0"/>
      <pc:docMkLst>
        <pc:docMk/>
      </pc:docMkLst>
      <pc:sldChg chg="delSp">
        <pc:chgData name="MejiaBernal, Andres F" userId="S::andres_mejiabernal@student.uml.edu::8a6575fc-c08a-4a0e-b06e-fa2763d91602" providerId="AD" clId="Web-{C3F7B731-41CF-ABC5-79DB-9932A886ECFB}" dt="2023-11-15T23:10:57.667" v="0"/>
        <pc:sldMkLst>
          <pc:docMk/>
          <pc:sldMk cId="814607530" sldId="268"/>
        </pc:sldMkLst>
        <pc:spChg chg="del">
          <ac:chgData name="MejiaBernal, Andres F" userId="S::andres_mejiabernal@student.uml.edu::8a6575fc-c08a-4a0e-b06e-fa2763d91602" providerId="AD" clId="Web-{C3F7B731-41CF-ABC5-79DB-9932A886ECFB}" dt="2023-11-15T23:10:57.667" v="0"/>
          <ac:spMkLst>
            <pc:docMk/>
            <pc:sldMk cId="814607530" sldId="268"/>
            <ac:spMk id="12" creationId="{2FE6B092-A5AE-CA24-6E58-608386CE8F9A}"/>
          </ac:spMkLst>
        </pc:spChg>
      </pc:sldChg>
    </pc:docChg>
  </pc:docChgLst>
  <pc:docChgLst>
    <pc:chgData name="MejiaBernal, Andres F" userId="8a6575fc-c08a-4a0e-b06e-fa2763d91602" providerId="ADAL" clId="{64D18D47-2EFC-684E-B9EF-A4E548ACA057}"/>
    <pc:docChg chg="addSld modSld">
      <pc:chgData name="MejiaBernal, Andres F" userId="8a6575fc-c08a-4a0e-b06e-fa2763d91602" providerId="ADAL" clId="{64D18D47-2EFC-684E-B9EF-A4E548ACA057}" dt="2023-11-20T23:16:39.134" v="6"/>
      <pc:docMkLst>
        <pc:docMk/>
      </pc:docMkLst>
      <pc:sldChg chg="modSp">
        <pc:chgData name="MejiaBernal, Andres F" userId="8a6575fc-c08a-4a0e-b06e-fa2763d91602" providerId="ADAL" clId="{64D18D47-2EFC-684E-B9EF-A4E548ACA057}" dt="2023-11-20T23:16:39.134" v="6"/>
        <pc:sldMkLst>
          <pc:docMk/>
          <pc:sldMk cId="2454308783" sldId="261"/>
        </pc:sldMkLst>
        <pc:spChg chg="mod">
          <ac:chgData name="MejiaBernal, Andres F" userId="8a6575fc-c08a-4a0e-b06e-fa2763d91602" providerId="ADAL" clId="{64D18D47-2EFC-684E-B9EF-A4E548ACA057}" dt="2023-11-20T23:16:39.134" v="6"/>
          <ac:spMkLst>
            <pc:docMk/>
            <pc:sldMk cId="2454308783" sldId="261"/>
            <ac:spMk id="3" creationId="{36DBE14D-2B87-A332-485E-AD611196C9F9}"/>
          </ac:spMkLst>
        </pc:spChg>
      </pc:sldChg>
      <pc:sldChg chg="add">
        <pc:chgData name="MejiaBernal, Andres F" userId="8a6575fc-c08a-4a0e-b06e-fa2763d91602" providerId="ADAL" clId="{64D18D47-2EFC-684E-B9EF-A4E548ACA057}" dt="2023-11-20T23:16:09.974" v="0"/>
        <pc:sldMkLst>
          <pc:docMk/>
          <pc:sldMk cId="468495673" sldId="269"/>
        </pc:sldMkLst>
      </pc:sldChg>
      <pc:sldChg chg="add">
        <pc:chgData name="MejiaBernal, Andres F" userId="8a6575fc-c08a-4a0e-b06e-fa2763d91602" providerId="ADAL" clId="{64D18D47-2EFC-684E-B9EF-A4E548ACA057}" dt="2023-11-20T23:16:12.551" v="1"/>
        <pc:sldMkLst>
          <pc:docMk/>
          <pc:sldMk cId="4154149235" sldId="27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EE9CFA-C8F9-4A9B-9538-A0C956C9192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FD7FF650-2C02-41F7-8115-CAB8B6D6D058}">
      <dgm:prSet/>
      <dgm:spPr/>
      <dgm:t>
        <a:bodyPr/>
        <a:lstStyle/>
        <a:p>
          <a:r>
            <a:rPr lang="en-US" b="1" i="0">
              <a:latin typeface="Times New Roman" panose="02020603050405020304" pitchFamily="18" charset="0"/>
              <a:cs typeface="Times New Roman" panose="02020603050405020304" pitchFamily="18" charset="0"/>
            </a:rPr>
            <a:t>Project Phases</a:t>
          </a:r>
          <a:endParaRPr lang="en-IN">
            <a:latin typeface="Times New Roman" panose="02020603050405020304" pitchFamily="18" charset="0"/>
            <a:cs typeface="Times New Roman" panose="02020603050405020304" pitchFamily="18" charset="0"/>
          </a:endParaRPr>
        </a:p>
      </dgm:t>
    </dgm:pt>
    <dgm:pt modelId="{76095126-92B0-4792-A015-72D72F0BAF02}" type="parTrans" cxnId="{30AC49A4-CE83-4DA6-B03C-A4C0FD112706}">
      <dgm:prSet/>
      <dgm:spPr/>
      <dgm:t>
        <a:bodyPr/>
        <a:lstStyle/>
        <a:p>
          <a:endParaRPr lang="en-IN"/>
        </a:p>
      </dgm:t>
    </dgm:pt>
    <dgm:pt modelId="{0D612789-688C-4B01-B75A-9F438DA1804E}" type="sibTrans" cxnId="{30AC49A4-CE83-4DA6-B03C-A4C0FD112706}">
      <dgm:prSet/>
      <dgm:spPr/>
      <dgm:t>
        <a:bodyPr/>
        <a:lstStyle/>
        <a:p>
          <a:endParaRPr lang="en-IN"/>
        </a:p>
      </dgm:t>
    </dgm:pt>
    <dgm:pt modelId="{1FA866FE-0F02-48F5-81B8-BD05B3F60DA4}">
      <dgm:prSet/>
      <dgm:spPr/>
      <dgm:t>
        <a:bodyPr/>
        <a:lstStyle/>
        <a:p>
          <a:pPr algn="l">
            <a:buNone/>
          </a:pPr>
          <a:r>
            <a:rPr lang="en-US" b="1" i="0"/>
            <a:t>Gather Requirements &amp; Research:</a:t>
          </a:r>
          <a:endParaRPr lang="en-IN"/>
        </a:p>
      </dgm:t>
    </dgm:pt>
    <dgm:pt modelId="{AD5CAF39-4C68-496D-AA85-A4FBAEA6C185}" type="parTrans" cxnId="{8F87488B-E25A-4D91-83E8-7DD85C3F96CE}">
      <dgm:prSet/>
      <dgm:spPr/>
      <dgm:t>
        <a:bodyPr/>
        <a:lstStyle/>
        <a:p>
          <a:endParaRPr lang="en-IN"/>
        </a:p>
      </dgm:t>
    </dgm:pt>
    <dgm:pt modelId="{A1A0DFAD-4D3D-49BA-A956-D92ACCB91779}" type="sibTrans" cxnId="{8F87488B-E25A-4D91-83E8-7DD85C3F96CE}">
      <dgm:prSet/>
      <dgm:spPr/>
      <dgm:t>
        <a:bodyPr/>
        <a:lstStyle/>
        <a:p>
          <a:endParaRPr lang="en-IN"/>
        </a:p>
      </dgm:t>
    </dgm:pt>
    <dgm:pt modelId="{94DBDE49-2A4B-4104-B4F3-B4020E94B44F}">
      <dgm:prSet/>
      <dgm:spPr/>
      <dgm:t>
        <a:bodyPr/>
        <a:lstStyle/>
        <a:p>
          <a:pPr algn="l">
            <a:buFont typeface="Arial" panose="020B0604020202020204" pitchFamily="34" charset="0"/>
            <a:buChar char="•"/>
          </a:pPr>
          <a:r>
            <a:rPr lang="en-US" b="0" i="0"/>
            <a:t>Meet with Enterprise Bank IS team.</a:t>
          </a:r>
          <a:endParaRPr lang="en-IN"/>
        </a:p>
      </dgm:t>
    </dgm:pt>
    <dgm:pt modelId="{879FE756-BEDC-4D22-8974-F046858A4F86}" type="parTrans" cxnId="{E98DA780-6005-4202-88F0-AE19D4510348}">
      <dgm:prSet/>
      <dgm:spPr/>
      <dgm:t>
        <a:bodyPr/>
        <a:lstStyle/>
        <a:p>
          <a:endParaRPr lang="en-IN"/>
        </a:p>
      </dgm:t>
    </dgm:pt>
    <dgm:pt modelId="{7E65EB4C-9B1A-4685-83F0-9D5F31D1CB0D}" type="sibTrans" cxnId="{E98DA780-6005-4202-88F0-AE19D4510348}">
      <dgm:prSet/>
      <dgm:spPr/>
      <dgm:t>
        <a:bodyPr/>
        <a:lstStyle/>
        <a:p>
          <a:endParaRPr lang="en-IN"/>
        </a:p>
      </dgm:t>
    </dgm:pt>
    <dgm:pt modelId="{1C499A45-BD92-4638-B255-147BBB9DEEA1}">
      <dgm:prSet/>
      <dgm:spPr/>
      <dgm:t>
        <a:bodyPr/>
        <a:lstStyle/>
        <a:p>
          <a:pPr algn="l">
            <a:buFont typeface="Arial" panose="020B0604020202020204" pitchFamily="34" charset="0"/>
            <a:buChar char="•"/>
          </a:pPr>
          <a:r>
            <a:rPr lang="en-US" b="0" i="0"/>
            <a:t>Conduct preliminary research on industry best practices.</a:t>
          </a:r>
          <a:endParaRPr lang="en-IN"/>
        </a:p>
      </dgm:t>
    </dgm:pt>
    <dgm:pt modelId="{B07BCFB0-125D-4BDD-8532-FD16E8785285}" type="parTrans" cxnId="{1B42ECFE-28B9-45DF-B17C-D2C3643C3F91}">
      <dgm:prSet/>
      <dgm:spPr/>
      <dgm:t>
        <a:bodyPr/>
        <a:lstStyle/>
        <a:p>
          <a:endParaRPr lang="en-IN"/>
        </a:p>
      </dgm:t>
    </dgm:pt>
    <dgm:pt modelId="{7262FF75-0C8E-430F-B51C-72CFB35F9D05}" type="sibTrans" cxnId="{1B42ECFE-28B9-45DF-B17C-D2C3643C3F91}">
      <dgm:prSet/>
      <dgm:spPr/>
      <dgm:t>
        <a:bodyPr/>
        <a:lstStyle/>
        <a:p>
          <a:endParaRPr lang="en-IN"/>
        </a:p>
      </dgm:t>
    </dgm:pt>
    <dgm:pt modelId="{D9B662BA-BDA8-4384-A3C5-1A4014EE5DCF}">
      <dgm:prSet/>
      <dgm:spPr/>
      <dgm:t>
        <a:bodyPr/>
        <a:lstStyle/>
        <a:p>
          <a:pPr algn="l">
            <a:buNone/>
          </a:pPr>
          <a:r>
            <a:rPr lang="en-US" b="1" i="0"/>
            <a:t>Establish Interview SOP:</a:t>
          </a:r>
          <a:endParaRPr lang="en-IN"/>
        </a:p>
      </dgm:t>
    </dgm:pt>
    <dgm:pt modelId="{4B758290-A878-4268-BAB2-D95971FBB32E}" type="parTrans" cxnId="{64EF57FE-B6EE-4A28-9435-7AF03A51DB8E}">
      <dgm:prSet/>
      <dgm:spPr/>
      <dgm:t>
        <a:bodyPr/>
        <a:lstStyle/>
        <a:p>
          <a:endParaRPr lang="en-IN"/>
        </a:p>
      </dgm:t>
    </dgm:pt>
    <dgm:pt modelId="{6D05B537-D2EC-4B6F-8D9C-7C9B97215170}" type="sibTrans" cxnId="{64EF57FE-B6EE-4A28-9435-7AF03A51DB8E}">
      <dgm:prSet/>
      <dgm:spPr/>
      <dgm:t>
        <a:bodyPr/>
        <a:lstStyle/>
        <a:p>
          <a:endParaRPr lang="en-IN"/>
        </a:p>
      </dgm:t>
    </dgm:pt>
    <dgm:pt modelId="{D7F01985-41FF-4D71-B8FE-AA9350EBFC51}">
      <dgm:prSet/>
      <dgm:spPr/>
      <dgm:t>
        <a:bodyPr/>
        <a:lstStyle/>
        <a:p>
          <a:pPr algn="l">
            <a:buFont typeface="Arial" panose="020B0604020202020204" pitchFamily="34" charset="0"/>
            <a:buChar char="•"/>
          </a:pPr>
          <a:r>
            <a:rPr lang="en-US" b="0" i="0"/>
            <a:t>Schedule meetings and develop interview templates.</a:t>
          </a:r>
          <a:endParaRPr lang="en-IN"/>
        </a:p>
      </dgm:t>
    </dgm:pt>
    <dgm:pt modelId="{ED1046C3-90FE-4945-866C-2E2615BF6F81}" type="parTrans" cxnId="{5E56CBED-5838-4611-BFC8-B33A3B0D61A0}">
      <dgm:prSet/>
      <dgm:spPr/>
      <dgm:t>
        <a:bodyPr/>
        <a:lstStyle/>
        <a:p>
          <a:endParaRPr lang="en-IN"/>
        </a:p>
      </dgm:t>
    </dgm:pt>
    <dgm:pt modelId="{032FD27E-CDFC-4F2D-BCC4-237779EE8453}" type="sibTrans" cxnId="{5E56CBED-5838-4611-BFC8-B33A3B0D61A0}">
      <dgm:prSet/>
      <dgm:spPr/>
      <dgm:t>
        <a:bodyPr/>
        <a:lstStyle/>
        <a:p>
          <a:endParaRPr lang="en-IN"/>
        </a:p>
      </dgm:t>
    </dgm:pt>
    <dgm:pt modelId="{4B8EDEAF-CBCA-487E-97AB-7E7C6BD14399}">
      <dgm:prSet/>
      <dgm:spPr/>
      <dgm:t>
        <a:bodyPr/>
        <a:lstStyle/>
        <a:p>
          <a:pPr algn="l">
            <a:buFont typeface="Arial" panose="020B0604020202020204" pitchFamily="34" charset="0"/>
            <a:buChar char="•"/>
          </a:pPr>
          <a:r>
            <a:rPr lang="en-US" b="0" i="0"/>
            <a:t>Schedule interviews with banks and vendors.</a:t>
          </a:r>
          <a:endParaRPr lang="en-IN"/>
        </a:p>
      </dgm:t>
    </dgm:pt>
    <dgm:pt modelId="{17096BB5-5B55-4747-BE94-F5DFFE0F2790}" type="parTrans" cxnId="{E5A0E142-D7ED-46A5-8C94-172671375F1D}">
      <dgm:prSet/>
      <dgm:spPr/>
      <dgm:t>
        <a:bodyPr/>
        <a:lstStyle/>
        <a:p>
          <a:endParaRPr lang="en-IN"/>
        </a:p>
      </dgm:t>
    </dgm:pt>
    <dgm:pt modelId="{72664D8D-375D-4D0D-AFD0-E2691DA6A939}" type="sibTrans" cxnId="{E5A0E142-D7ED-46A5-8C94-172671375F1D}">
      <dgm:prSet/>
      <dgm:spPr/>
      <dgm:t>
        <a:bodyPr/>
        <a:lstStyle/>
        <a:p>
          <a:endParaRPr lang="en-IN"/>
        </a:p>
      </dgm:t>
    </dgm:pt>
    <dgm:pt modelId="{2D855169-A811-4BD6-B032-0D1B8E3FEBD8}">
      <dgm:prSet/>
      <dgm:spPr/>
      <dgm:t>
        <a:bodyPr/>
        <a:lstStyle/>
        <a:p>
          <a:pPr algn="l">
            <a:buNone/>
          </a:pPr>
          <a:r>
            <a:rPr lang="en-US" b="1" i="0"/>
            <a:t>Data Collection and Analysis:</a:t>
          </a:r>
          <a:endParaRPr lang="en-IN"/>
        </a:p>
      </dgm:t>
    </dgm:pt>
    <dgm:pt modelId="{B7B9B1F9-6B74-47C4-99E0-F51170118786}" type="parTrans" cxnId="{9AB25DFB-1E5D-4C8C-BCBB-91D09BB6A85D}">
      <dgm:prSet/>
      <dgm:spPr/>
      <dgm:t>
        <a:bodyPr/>
        <a:lstStyle/>
        <a:p>
          <a:endParaRPr lang="en-IN"/>
        </a:p>
      </dgm:t>
    </dgm:pt>
    <dgm:pt modelId="{C4179E86-BA83-4B8B-8B78-961FCD7EA6F6}" type="sibTrans" cxnId="{9AB25DFB-1E5D-4C8C-BCBB-91D09BB6A85D}">
      <dgm:prSet/>
      <dgm:spPr/>
      <dgm:t>
        <a:bodyPr/>
        <a:lstStyle/>
        <a:p>
          <a:endParaRPr lang="en-IN"/>
        </a:p>
      </dgm:t>
    </dgm:pt>
    <dgm:pt modelId="{F8D3AAE0-690E-4D2F-8AB9-C81ED9DDE923}">
      <dgm:prSet/>
      <dgm:spPr/>
      <dgm:t>
        <a:bodyPr/>
        <a:lstStyle/>
        <a:p>
          <a:pPr algn="l">
            <a:buFont typeface="Arial" panose="020B0604020202020204" pitchFamily="34" charset="0"/>
            <a:buChar char="•"/>
          </a:pPr>
          <a:r>
            <a:rPr lang="en-US" b="0" i="0"/>
            <a:t>Extract insights from interviews.</a:t>
          </a:r>
          <a:endParaRPr lang="en-IN"/>
        </a:p>
      </dgm:t>
    </dgm:pt>
    <dgm:pt modelId="{2706BA0F-A212-4A7A-8A70-8475397EC4B3}" type="parTrans" cxnId="{587ED4CA-268C-4C46-89DC-2157655EDDE6}">
      <dgm:prSet/>
      <dgm:spPr/>
      <dgm:t>
        <a:bodyPr/>
        <a:lstStyle/>
        <a:p>
          <a:endParaRPr lang="en-IN"/>
        </a:p>
      </dgm:t>
    </dgm:pt>
    <dgm:pt modelId="{AD6685A2-18BB-477E-B9F8-FB947AAA5714}" type="sibTrans" cxnId="{587ED4CA-268C-4C46-89DC-2157655EDDE6}">
      <dgm:prSet/>
      <dgm:spPr/>
      <dgm:t>
        <a:bodyPr/>
        <a:lstStyle/>
        <a:p>
          <a:endParaRPr lang="en-IN"/>
        </a:p>
      </dgm:t>
    </dgm:pt>
    <dgm:pt modelId="{2F1615BF-3947-454B-A295-5AD86919E880}">
      <dgm:prSet/>
      <dgm:spPr/>
      <dgm:t>
        <a:bodyPr/>
        <a:lstStyle/>
        <a:p>
          <a:pPr algn="l">
            <a:buFont typeface="Arial" panose="020B0604020202020204" pitchFamily="34" charset="0"/>
            <a:buChar char="•"/>
          </a:pPr>
          <a:r>
            <a:rPr lang="en-US" b="0" i="0"/>
            <a:t>Perform gap analysis for BPM/Fiserv.</a:t>
          </a:r>
          <a:endParaRPr lang="en-IN"/>
        </a:p>
      </dgm:t>
    </dgm:pt>
    <dgm:pt modelId="{53225A75-2136-4BBD-A50F-3C93FFC91E2E}" type="parTrans" cxnId="{1BB112A5-2406-4953-B367-B4A28E19C076}">
      <dgm:prSet/>
      <dgm:spPr/>
      <dgm:t>
        <a:bodyPr/>
        <a:lstStyle/>
        <a:p>
          <a:endParaRPr lang="en-IN"/>
        </a:p>
      </dgm:t>
    </dgm:pt>
    <dgm:pt modelId="{9EDF7260-B395-4A43-9ECA-D1FFD297B264}" type="sibTrans" cxnId="{1BB112A5-2406-4953-B367-B4A28E19C076}">
      <dgm:prSet/>
      <dgm:spPr/>
      <dgm:t>
        <a:bodyPr/>
        <a:lstStyle/>
        <a:p>
          <a:endParaRPr lang="en-IN"/>
        </a:p>
      </dgm:t>
    </dgm:pt>
    <dgm:pt modelId="{B6A52243-4ACF-4865-9338-527FD3D6D85D}">
      <dgm:prSet/>
      <dgm:spPr/>
      <dgm:t>
        <a:bodyPr/>
        <a:lstStyle/>
        <a:p>
          <a:pPr algn="l">
            <a:buNone/>
          </a:pPr>
          <a:r>
            <a:rPr lang="en-US" b="1" i="0"/>
            <a:t>Vendor Evaluation and Interviews:</a:t>
          </a:r>
          <a:endParaRPr lang="en-IN"/>
        </a:p>
      </dgm:t>
    </dgm:pt>
    <dgm:pt modelId="{FB79F3EA-EF11-40A6-9375-CD8651E7D8EE}" type="parTrans" cxnId="{816F032F-BA35-4AB1-9477-B86E3A04B01B}">
      <dgm:prSet/>
      <dgm:spPr/>
      <dgm:t>
        <a:bodyPr/>
        <a:lstStyle/>
        <a:p>
          <a:endParaRPr lang="en-IN"/>
        </a:p>
      </dgm:t>
    </dgm:pt>
    <dgm:pt modelId="{F7B49485-3D99-44B5-AC31-C6EDA4C7E6F7}" type="sibTrans" cxnId="{816F032F-BA35-4AB1-9477-B86E3A04B01B}">
      <dgm:prSet/>
      <dgm:spPr/>
      <dgm:t>
        <a:bodyPr/>
        <a:lstStyle/>
        <a:p>
          <a:endParaRPr lang="en-IN"/>
        </a:p>
      </dgm:t>
    </dgm:pt>
    <dgm:pt modelId="{678AB977-9B3E-4AE1-8991-80E8C3CAF31F}">
      <dgm:prSet/>
      <dgm:spPr/>
      <dgm:t>
        <a:bodyPr/>
        <a:lstStyle/>
        <a:p>
          <a:pPr algn="l">
            <a:buFont typeface="Arial" panose="020B0604020202020204" pitchFamily="34" charset="0"/>
            <a:buChar char="•"/>
          </a:pPr>
          <a:r>
            <a:rPr lang="en-US" b="0" i="0"/>
            <a:t>Identify potential vendors based on requirements.</a:t>
          </a:r>
          <a:endParaRPr lang="en-IN"/>
        </a:p>
      </dgm:t>
    </dgm:pt>
    <dgm:pt modelId="{32419599-0003-4F01-8201-685C95616F98}" type="parTrans" cxnId="{FF0D19C8-B8FE-49D9-ABFA-4F9C72F9A645}">
      <dgm:prSet/>
      <dgm:spPr/>
      <dgm:t>
        <a:bodyPr/>
        <a:lstStyle/>
        <a:p>
          <a:endParaRPr lang="en-IN"/>
        </a:p>
      </dgm:t>
    </dgm:pt>
    <dgm:pt modelId="{79EF215F-D51D-4B95-B306-8A8EB5964B4C}" type="sibTrans" cxnId="{FF0D19C8-B8FE-49D9-ABFA-4F9C72F9A645}">
      <dgm:prSet/>
      <dgm:spPr/>
      <dgm:t>
        <a:bodyPr/>
        <a:lstStyle/>
        <a:p>
          <a:endParaRPr lang="en-IN"/>
        </a:p>
      </dgm:t>
    </dgm:pt>
    <dgm:pt modelId="{78C97C5C-E235-4601-B34B-208A8E54A5BC}">
      <dgm:prSet/>
      <dgm:spPr/>
      <dgm:t>
        <a:bodyPr/>
        <a:lstStyle/>
        <a:p>
          <a:pPr algn="l">
            <a:buFont typeface="Arial" panose="020B0604020202020204" pitchFamily="34" charset="0"/>
            <a:buChar char="•"/>
          </a:pPr>
          <a:r>
            <a:rPr lang="en-US" b="0" i="0"/>
            <a:t>Conduct vendor interviews and present findings.</a:t>
          </a:r>
          <a:endParaRPr lang="en-IN"/>
        </a:p>
      </dgm:t>
    </dgm:pt>
    <dgm:pt modelId="{C9ABD6FB-6DFB-410B-884F-E93387856ABD}" type="parTrans" cxnId="{2F6F6709-9247-4C9B-9E8E-0CFCC1671187}">
      <dgm:prSet/>
      <dgm:spPr/>
      <dgm:t>
        <a:bodyPr/>
        <a:lstStyle/>
        <a:p>
          <a:endParaRPr lang="en-IN"/>
        </a:p>
      </dgm:t>
    </dgm:pt>
    <dgm:pt modelId="{298889BB-0AA0-4F48-A2D6-7B0D798D5C1A}" type="sibTrans" cxnId="{2F6F6709-9247-4C9B-9E8E-0CFCC1671187}">
      <dgm:prSet/>
      <dgm:spPr/>
      <dgm:t>
        <a:bodyPr/>
        <a:lstStyle/>
        <a:p>
          <a:endParaRPr lang="en-IN"/>
        </a:p>
      </dgm:t>
    </dgm:pt>
    <dgm:pt modelId="{E336C716-35FA-4008-AB7C-D056CDE3D4C8}" type="pres">
      <dgm:prSet presAssocID="{FDEE9CFA-C8F9-4A9B-9538-A0C956C9192E}" presName="Name0" presStyleCnt="0">
        <dgm:presLayoutVars>
          <dgm:dir/>
          <dgm:animLvl val="lvl"/>
          <dgm:resizeHandles val="exact"/>
        </dgm:presLayoutVars>
      </dgm:prSet>
      <dgm:spPr/>
    </dgm:pt>
    <dgm:pt modelId="{AE0E53CB-5EFD-406C-856F-E50B2C4A704C}" type="pres">
      <dgm:prSet presAssocID="{FD7FF650-2C02-41F7-8115-CAB8B6D6D058}" presName="linNode" presStyleCnt="0"/>
      <dgm:spPr/>
    </dgm:pt>
    <dgm:pt modelId="{458C1973-8246-4DFB-A2FD-C35825D7A2A0}" type="pres">
      <dgm:prSet presAssocID="{FD7FF650-2C02-41F7-8115-CAB8B6D6D058}" presName="parentText" presStyleLbl="node1" presStyleIdx="0" presStyleCnt="1">
        <dgm:presLayoutVars>
          <dgm:chMax val="1"/>
          <dgm:bulletEnabled val="1"/>
        </dgm:presLayoutVars>
      </dgm:prSet>
      <dgm:spPr/>
    </dgm:pt>
    <dgm:pt modelId="{3D74D936-9DF3-4F7B-9CAD-C3A48AE5FAF6}" type="pres">
      <dgm:prSet presAssocID="{FD7FF650-2C02-41F7-8115-CAB8B6D6D058}" presName="descendantText" presStyleLbl="alignAccFollowNode1" presStyleIdx="0" presStyleCnt="1">
        <dgm:presLayoutVars>
          <dgm:bulletEnabled val="1"/>
        </dgm:presLayoutVars>
      </dgm:prSet>
      <dgm:spPr/>
    </dgm:pt>
  </dgm:ptLst>
  <dgm:cxnLst>
    <dgm:cxn modelId="{2F6F6709-9247-4C9B-9E8E-0CFCC1671187}" srcId="{B6A52243-4ACF-4865-9338-527FD3D6D85D}" destId="{78C97C5C-E235-4601-B34B-208A8E54A5BC}" srcOrd="1" destOrd="0" parTransId="{C9ABD6FB-6DFB-410B-884F-E93387856ABD}" sibTransId="{298889BB-0AA0-4F48-A2D6-7B0D798D5C1A}"/>
    <dgm:cxn modelId="{CC46AD19-F52F-41BA-B8E2-860103AB46C4}" type="presOf" srcId="{1C499A45-BD92-4638-B255-147BBB9DEEA1}" destId="{3D74D936-9DF3-4F7B-9CAD-C3A48AE5FAF6}" srcOrd="0" destOrd="2" presId="urn:microsoft.com/office/officeart/2005/8/layout/vList5"/>
    <dgm:cxn modelId="{255ABE2E-5F76-486D-B57B-F94B7F75234B}" type="presOf" srcId="{2D855169-A811-4BD6-B032-0D1B8E3FEBD8}" destId="{3D74D936-9DF3-4F7B-9CAD-C3A48AE5FAF6}" srcOrd="0" destOrd="6" presId="urn:microsoft.com/office/officeart/2005/8/layout/vList5"/>
    <dgm:cxn modelId="{816F032F-BA35-4AB1-9477-B86E3A04B01B}" srcId="{FD7FF650-2C02-41F7-8115-CAB8B6D6D058}" destId="{B6A52243-4ACF-4865-9338-527FD3D6D85D}" srcOrd="3" destOrd="0" parTransId="{FB79F3EA-EF11-40A6-9375-CD8651E7D8EE}" sibTransId="{F7B49485-3D99-44B5-AC31-C6EDA4C7E6F7}"/>
    <dgm:cxn modelId="{E5A0E142-D7ED-46A5-8C94-172671375F1D}" srcId="{D9B662BA-BDA8-4384-A3C5-1A4014EE5DCF}" destId="{4B8EDEAF-CBCA-487E-97AB-7E7C6BD14399}" srcOrd="1" destOrd="0" parTransId="{17096BB5-5B55-4747-BE94-F5DFFE0F2790}" sibTransId="{72664D8D-375D-4D0D-AFD0-E2691DA6A939}"/>
    <dgm:cxn modelId="{7561744D-CCB2-48EC-AB8F-1687BB5E7FCF}" type="presOf" srcId="{1FA866FE-0F02-48F5-81B8-BD05B3F60DA4}" destId="{3D74D936-9DF3-4F7B-9CAD-C3A48AE5FAF6}" srcOrd="0" destOrd="0" presId="urn:microsoft.com/office/officeart/2005/8/layout/vList5"/>
    <dgm:cxn modelId="{DE50606E-479C-4ACE-BD22-E9ECC24023C1}" type="presOf" srcId="{2F1615BF-3947-454B-A295-5AD86919E880}" destId="{3D74D936-9DF3-4F7B-9CAD-C3A48AE5FAF6}" srcOrd="0" destOrd="8" presId="urn:microsoft.com/office/officeart/2005/8/layout/vList5"/>
    <dgm:cxn modelId="{FA3D3373-40A3-4B33-BE6A-00951A242641}" type="presOf" srcId="{D9B662BA-BDA8-4384-A3C5-1A4014EE5DCF}" destId="{3D74D936-9DF3-4F7B-9CAD-C3A48AE5FAF6}" srcOrd="0" destOrd="3" presId="urn:microsoft.com/office/officeart/2005/8/layout/vList5"/>
    <dgm:cxn modelId="{E98DA780-6005-4202-88F0-AE19D4510348}" srcId="{1FA866FE-0F02-48F5-81B8-BD05B3F60DA4}" destId="{94DBDE49-2A4B-4104-B4F3-B4020E94B44F}" srcOrd="0" destOrd="0" parTransId="{879FE756-BEDC-4D22-8974-F046858A4F86}" sibTransId="{7E65EB4C-9B1A-4685-83F0-9D5F31D1CB0D}"/>
    <dgm:cxn modelId="{5008DC86-CAFB-4FB1-8725-5749F8E800BB}" type="presOf" srcId="{FDEE9CFA-C8F9-4A9B-9538-A0C956C9192E}" destId="{E336C716-35FA-4008-AB7C-D056CDE3D4C8}" srcOrd="0" destOrd="0" presId="urn:microsoft.com/office/officeart/2005/8/layout/vList5"/>
    <dgm:cxn modelId="{8F87488B-E25A-4D91-83E8-7DD85C3F96CE}" srcId="{FD7FF650-2C02-41F7-8115-CAB8B6D6D058}" destId="{1FA866FE-0F02-48F5-81B8-BD05B3F60DA4}" srcOrd="0" destOrd="0" parTransId="{AD5CAF39-4C68-496D-AA85-A4FBAEA6C185}" sibTransId="{A1A0DFAD-4D3D-49BA-A956-D92ACCB91779}"/>
    <dgm:cxn modelId="{C6A6A69A-5B77-46C6-9029-7DCA4DC4D55D}" type="presOf" srcId="{FD7FF650-2C02-41F7-8115-CAB8B6D6D058}" destId="{458C1973-8246-4DFB-A2FD-C35825D7A2A0}" srcOrd="0" destOrd="0" presId="urn:microsoft.com/office/officeart/2005/8/layout/vList5"/>
    <dgm:cxn modelId="{30AC49A4-CE83-4DA6-B03C-A4C0FD112706}" srcId="{FDEE9CFA-C8F9-4A9B-9538-A0C956C9192E}" destId="{FD7FF650-2C02-41F7-8115-CAB8B6D6D058}" srcOrd="0" destOrd="0" parTransId="{76095126-92B0-4792-A015-72D72F0BAF02}" sibTransId="{0D612789-688C-4B01-B75A-9F438DA1804E}"/>
    <dgm:cxn modelId="{1BB112A5-2406-4953-B367-B4A28E19C076}" srcId="{2D855169-A811-4BD6-B032-0D1B8E3FEBD8}" destId="{2F1615BF-3947-454B-A295-5AD86919E880}" srcOrd="1" destOrd="0" parTransId="{53225A75-2136-4BBD-A50F-3C93FFC91E2E}" sibTransId="{9EDF7260-B395-4A43-9ECA-D1FFD297B264}"/>
    <dgm:cxn modelId="{18104CA9-18C9-4ADE-97BC-87062E0F39E4}" type="presOf" srcId="{F8D3AAE0-690E-4D2F-8AB9-C81ED9DDE923}" destId="{3D74D936-9DF3-4F7B-9CAD-C3A48AE5FAF6}" srcOrd="0" destOrd="7" presId="urn:microsoft.com/office/officeart/2005/8/layout/vList5"/>
    <dgm:cxn modelId="{31449EB9-4529-4376-A530-A27C53F74A03}" type="presOf" srcId="{678AB977-9B3E-4AE1-8991-80E8C3CAF31F}" destId="{3D74D936-9DF3-4F7B-9CAD-C3A48AE5FAF6}" srcOrd="0" destOrd="10" presId="urn:microsoft.com/office/officeart/2005/8/layout/vList5"/>
    <dgm:cxn modelId="{E7278AC2-6DD9-45DE-8A51-BE67494A13A2}" type="presOf" srcId="{4B8EDEAF-CBCA-487E-97AB-7E7C6BD14399}" destId="{3D74D936-9DF3-4F7B-9CAD-C3A48AE5FAF6}" srcOrd="0" destOrd="5" presId="urn:microsoft.com/office/officeart/2005/8/layout/vList5"/>
    <dgm:cxn modelId="{FF0D19C8-B8FE-49D9-ABFA-4F9C72F9A645}" srcId="{B6A52243-4ACF-4865-9338-527FD3D6D85D}" destId="{678AB977-9B3E-4AE1-8991-80E8C3CAF31F}" srcOrd="0" destOrd="0" parTransId="{32419599-0003-4F01-8201-685C95616F98}" sibTransId="{79EF215F-D51D-4B95-B306-8A8EB5964B4C}"/>
    <dgm:cxn modelId="{587ED4CA-268C-4C46-89DC-2157655EDDE6}" srcId="{2D855169-A811-4BD6-B032-0D1B8E3FEBD8}" destId="{F8D3AAE0-690E-4D2F-8AB9-C81ED9DDE923}" srcOrd="0" destOrd="0" parTransId="{2706BA0F-A212-4A7A-8A70-8475397EC4B3}" sibTransId="{AD6685A2-18BB-477E-B9F8-FB947AAA5714}"/>
    <dgm:cxn modelId="{FADF5BCF-C3DC-4622-A651-57CE96C9C971}" type="presOf" srcId="{78C97C5C-E235-4601-B34B-208A8E54A5BC}" destId="{3D74D936-9DF3-4F7B-9CAD-C3A48AE5FAF6}" srcOrd="0" destOrd="11" presId="urn:microsoft.com/office/officeart/2005/8/layout/vList5"/>
    <dgm:cxn modelId="{9DDD40D8-C432-4B2C-B38B-775A4B563BD8}" type="presOf" srcId="{B6A52243-4ACF-4865-9338-527FD3D6D85D}" destId="{3D74D936-9DF3-4F7B-9CAD-C3A48AE5FAF6}" srcOrd="0" destOrd="9" presId="urn:microsoft.com/office/officeart/2005/8/layout/vList5"/>
    <dgm:cxn modelId="{D384E0DF-0167-494A-85A2-2ABB349D1F1E}" type="presOf" srcId="{D7F01985-41FF-4D71-B8FE-AA9350EBFC51}" destId="{3D74D936-9DF3-4F7B-9CAD-C3A48AE5FAF6}" srcOrd="0" destOrd="4" presId="urn:microsoft.com/office/officeart/2005/8/layout/vList5"/>
    <dgm:cxn modelId="{46F240E9-FF69-4C04-AC60-A982257B9446}" type="presOf" srcId="{94DBDE49-2A4B-4104-B4F3-B4020E94B44F}" destId="{3D74D936-9DF3-4F7B-9CAD-C3A48AE5FAF6}" srcOrd="0" destOrd="1" presId="urn:microsoft.com/office/officeart/2005/8/layout/vList5"/>
    <dgm:cxn modelId="{5E56CBED-5838-4611-BFC8-B33A3B0D61A0}" srcId="{D9B662BA-BDA8-4384-A3C5-1A4014EE5DCF}" destId="{D7F01985-41FF-4D71-B8FE-AA9350EBFC51}" srcOrd="0" destOrd="0" parTransId="{ED1046C3-90FE-4945-866C-2E2615BF6F81}" sibTransId="{032FD27E-CDFC-4F2D-BCC4-237779EE8453}"/>
    <dgm:cxn modelId="{9AB25DFB-1E5D-4C8C-BCBB-91D09BB6A85D}" srcId="{FD7FF650-2C02-41F7-8115-CAB8B6D6D058}" destId="{2D855169-A811-4BD6-B032-0D1B8E3FEBD8}" srcOrd="2" destOrd="0" parTransId="{B7B9B1F9-6B74-47C4-99E0-F51170118786}" sibTransId="{C4179E86-BA83-4B8B-8B78-961FCD7EA6F6}"/>
    <dgm:cxn modelId="{64EF57FE-B6EE-4A28-9435-7AF03A51DB8E}" srcId="{FD7FF650-2C02-41F7-8115-CAB8B6D6D058}" destId="{D9B662BA-BDA8-4384-A3C5-1A4014EE5DCF}" srcOrd="1" destOrd="0" parTransId="{4B758290-A878-4268-BAB2-D95971FBB32E}" sibTransId="{6D05B537-D2EC-4B6F-8D9C-7C9B97215170}"/>
    <dgm:cxn modelId="{1B42ECFE-28B9-45DF-B17C-D2C3643C3F91}" srcId="{1FA866FE-0F02-48F5-81B8-BD05B3F60DA4}" destId="{1C499A45-BD92-4638-B255-147BBB9DEEA1}" srcOrd="1" destOrd="0" parTransId="{B07BCFB0-125D-4BDD-8532-FD16E8785285}" sibTransId="{7262FF75-0C8E-430F-B51C-72CFB35F9D05}"/>
    <dgm:cxn modelId="{BB78CF93-F634-4135-96EA-54A9EB118A2A}" type="presParOf" srcId="{E336C716-35FA-4008-AB7C-D056CDE3D4C8}" destId="{AE0E53CB-5EFD-406C-856F-E50B2C4A704C}" srcOrd="0" destOrd="0" presId="urn:microsoft.com/office/officeart/2005/8/layout/vList5"/>
    <dgm:cxn modelId="{6CC64B4B-B949-48E3-A557-B65CBF5157A5}" type="presParOf" srcId="{AE0E53CB-5EFD-406C-856F-E50B2C4A704C}" destId="{458C1973-8246-4DFB-A2FD-C35825D7A2A0}" srcOrd="0" destOrd="0" presId="urn:microsoft.com/office/officeart/2005/8/layout/vList5"/>
    <dgm:cxn modelId="{FD2AB68F-FC07-40DC-863D-36ADA67406F3}" type="presParOf" srcId="{AE0E53CB-5EFD-406C-856F-E50B2C4A704C}" destId="{3D74D936-9DF3-4F7B-9CAD-C3A48AE5FAF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4D936-9DF3-4F7B-9CAD-C3A48AE5FAF6}">
      <dsp:nvSpPr>
        <dsp:cNvPr id="0" name=""/>
        <dsp:cNvSpPr/>
      </dsp:nvSpPr>
      <dsp:spPr>
        <a:xfrm rot="5400000">
          <a:off x="5410072" y="-1189323"/>
          <a:ext cx="3481070"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None/>
          </a:pPr>
          <a:r>
            <a:rPr lang="en-US" sz="1500" b="1" i="0" kern="1200"/>
            <a:t>Gather Requirements &amp; Research:</a:t>
          </a:r>
          <a:endParaRPr lang="en-IN" sz="1500" kern="1200"/>
        </a:p>
        <a:p>
          <a:pPr marL="228600" lvl="2" indent="-114300" algn="l" defTabSz="666750">
            <a:lnSpc>
              <a:spcPct val="90000"/>
            </a:lnSpc>
            <a:spcBef>
              <a:spcPct val="0"/>
            </a:spcBef>
            <a:spcAft>
              <a:spcPct val="15000"/>
            </a:spcAft>
            <a:buFont typeface="Arial" panose="020B0604020202020204" pitchFamily="34" charset="0"/>
            <a:buChar char="•"/>
          </a:pPr>
          <a:r>
            <a:rPr lang="en-US" sz="1500" b="0" i="0" kern="1200"/>
            <a:t>Meet with Enterprise Bank IS team.</a:t>
          </a:r>
          <a:endParaRPr lang="en-IN" sz="1500" kern="1200"/>
        </a:p>
        <a:p>
          <a:pPr marL="228600" lvl="2" indent="-114300" algn="l" defTabSz="666750">
            <a:lnSpc>
              <a:spcPct val="90000"/>
            </a:lnSpc>
            <a:spcBef>
              <a:spcPct val="0"/>
            </a:spcBef>
            <a:spcAft>
              <a:spcPct val="15000"/>
            </a:spcAft>
            <a:buFont typeface="Arial" panose="020B0604020202020204" pitchFamily="34" charset="0"/>
            <a:buChar char="•"/>
          </a:pPr>
          <a:r>
            <a:rPr lang="en-US" sz="1500" b="0" i="0" kern="1200"/>
            <a:t>Conduct preliminary research on industry best practices.</a:t>
          </a:r>
          <a:endParaRPr lang="en-IN" sz="1500" kern="1200"/>
        </a:p>
        <a:p>
          <a:pPr marL="114300" lvl="1" indent="-114300" algn="l" defTabSz="666750">
            <a:lnSpc>
              <a:spcPct val="90000"/>
            </a:lnSpc>
            <a:spcBef>
              <a:spcPct val="0"/>
            </a:spcBef>
            <a:spcAft>
              <a:spcPct val="15000"/>
            </a:spcAft>
            <a:buNone/>
          </a:pPr>
          <a:r>
            <a:rPr lang="en-US" sz="1500" b="1" i="0" kern="1200"/>
            <a:t>Establish Interview SOP:</a:t>
          </a:r>
          <a:endParaRPr lang="en-IN" sz="1500" kern="1200"/>
        </a:p>
        <a:p>
          <a:pPr marL="228600" lvl="2" indent="-114300" algn="l" defTabSz="666750">
            <a:lnSpc>
              <a:spcPct val="90000"/>
            </a:lnSpc>
            <a:spcBef>
              <a:spcPct val="0"/>
            </a:spcBef>
            <a:spcAft>
              <a:spcPct val="15000"/>
            </a:spcAft>
            <a:buFont typeface="Arial" panose="020B0604020202020204" pitchFamily="34" charset="0"/>
            <a:buChar char="•"/>
          </a:pPr>
          <a:r>
            <a:rPr lang="en-US" sz="1500" b="0" i="0" kern="1200"/>
            <a:t>Schedule meetings and develop interview templates.</a:t>
          </a:r>
          <a:endParaRPr lang="en-IN" sz="1500" kern="1200"/>
        </a:p>
        <a:p>
          <a:pPr marL="228600" lvl="2" indent="-114300" algn="l" defTabSz="666750">
            <a:lnSpc>
              <a:spcPct val="90000"/>
            </a:lnSpc>
            <a:spcBef>
              <a:spcPct val="0"/>
            </a:spcBef>
            <a:spcAft>
              <a:spcPct val="15000"/>
            </a:spcAft>
            <a:buFont typeface="Arial" panose="020B0604020202020204" pitchFamily="34" charset="0"/>
            <a:buChar char="•"/>
          </a:pPr>
          <a:r>
            <a:rPr lang="en-US" sz="1500" b="0" i="0" kern="1200"/>
            <a:t>Schedule interviews with banks and vendors.</a:t>
          </a:r>
          <a:endParaRPr lang="en-IN" sz="1500" kern="1200"/>
        </a:p>
        <a:p>
          <a:pPr marL="114300" lvl="1" indent="-114300" algn="l" defTabSz="666750">
            <a:lnSpc>
              <a:spcPct val="90000"/>
            </a:lnSpc>
            <a:spcBef>
              <a:spcPct val="0"/>
            </a:spcBef>
            <a:spcAft>
              <a:spcPct val="15000"/>
            </a:spcAft>
            <a:buNone/>
          </a:pPr>
          <a:r>
            <a:rPr lang="en-US" sz="1500" b="1" i="0" kern="1200"/>
            <a:t>Data Collection and Analysis:</a:t>
          </a:r>
          <a:endParaRPr lang="en-IN" sz="1500" kern="1200"/>
        </a:p>
        <a:p>
          <a:pPr marL="228600" lvl="2" indent="-114300" algn="l" defTabSz="666750">
            <a:lnSpc>
              <a:spcPct val="90000"/>
            </a:lnSpc>
            <a:spcBef>
              <a:spcPct val="0"/>
            </a:spcBef>
            <a:spcAft>
              <a:spcPct val="15000"/>
            </a:spcAft>
            <a:buFont typeface="Arial" panose="020B0604020202020204" pitchFamily="34" charset="0"/>
            <a:buChar char="•"/>
          </a:pPr>
          <a:r>
            <a:rPr lang="en-US" sz="1500" b="0" i="0" kern="1200"/>
            <a:t>Extract insights from interviews.</a:t>
          </a:r>
          <a:endParaRPr lang="en-IN" sz="1500" kern="1200"/>
        </a:p>
        <a:p>
          <a:pPr marL="228600" lvl="2" indent="-114300" algn="l" defTabSz="666750">
            <a:lnSpc>
              <a:spcPct val="90000"/>
            </a:lnSpc>
            <a:spcBef>
              <a:spcPct val="0"/>
            </a:spcBef>
            <a:spcAft>
              <a:spcPct val="15000"/>
            </a:spcAft>
            <a:buFont typeface="Arial" panose="020B0604020202020204" pitchFamily="34" charset="0"/>
            <a:buChar char="•"/>
          </a:pPr>
          <a:r>
            <a:rPr lang="en-US" sz="1500" b="0" i="0" kern="1200"/>
            <a:t>Perform gap analysis for BPM/Fiserv.</a:t>
          </a:r>
          <a:endParaRPr lang="en-IN" sz="1500" kern="1200"/>
        </a:p>
        <a:p>
          <a:pPr marL="114300" lvl="1" indent="-114300" algn="l" defTabSz="666750">
            <a:lnSpc>
              <a:spcPct val="90000"/>
            </a:lnSpc>
            <a:spcBef>
              <a:spcPct val="0"/>
            </a:spcBef>
            <a:spcAft>
              <a:spcPct val="15000"/>
            </a:spcAft>
            <a:buNone/>
          </a:pPr>
          <a:r>
            <a:rPr lang="en-US" sz="1500" b="1" i="0" kern="1200"/>
            <a:t>Vendor Evaluation and Interviews:</a:t>
          </a:r>
          <a:endParaRPr lang="en-IN" sz="1500" kern="1200"/>
        </a:p>
        <a:p>
          <a:pPr marL="228600" lvl="2" indent="-114300" algn="l" defTabSz="666750">
            <a:lnSpc>
              <a:spcPct val="90000"/>
            </a:lnSpc>
            <a:spcBef>
              <a:spcPct val="0"/>
            </a:spcBef>
            <a:spcAft>
              <a:spcPct val="15000"/>
            </a:spcAft>
            <a:buFont typeface="Arial" panose="020B0604020202020204" pitchFamily="34" charset="0"/>
            <a:buChar char="•"/>
          </a:pPr>
          <a:r>
            <a:rPr lang="en-US" sz="1500" b="0" i="0" kern="1200"/>
            <a:t>Identify potential vendors based on requirements.</a:t>
          </a:r>
          <a:endParaRPr lang="en-IN" sz="1500" kern="1200"/>
        </a:p>
        <a:p>
          <a:pPr marL="228600" lvl="2" indent="-114300" algn="l" defTabSz="666750">
            <a:lnSpc>
              <a:spcPct val="90000"/>
            </a:lnSpc>
            <a:spcBef>
              <a:spcPct val="0"/>
            </a:spcBef>
            <a:spcAft>
              <a:spcPct val="15000"/>
            </a:spcAft>
            <a:buFont typeface="Arial" panose="020B0604020202020204" pitchFamily="34" charset="0"/>
            <a:buChar char="•"/>
          </a:pPr>
          <a:r>
            <a:rPr lang="en-US" sz="1500" b="0" i="0" kern="1200"/>
            <a:t>Conduct vendor interviews and present findings.</a:t>
          </a:r>
          <a:endParaRPr lang="en-IN" sz="1500" kern="1200"/>
        </a:p>
      </dsp:txBody>
      <dsp:txXfrm rot="-5400000">
        <a:off x="3785615" y="605066"/>
        <a:ext cx="6560052" cy="3141206"/>
      </dsp:txXfrm>
    </dsp:sp>
    <dsp:sp modelId="{458C1973-8246-4DFB-A2FD-C35825D7A2A0}">
      <dsp:nvSpPr>
        <dsp:cNvPr id="0" name=""/>
        <dsp:cNvSpPr/>
      </dsp:nvSpPr>
      <dsp:spPr>
        <a:xfrm>
          <a:off x="0" y="0"/>
          <a:ext cx="3785616" cy="43513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b="1" i="0" kern="1200">
              <a:latin typeface="Times New Roman" panose="02020603050405020304" pitchFamily="18" charset="0"/>
              <a:cs typeface="Times New Roman" panose="02020603050405020304" pitchFamily="18" charset="0"/>
            </a:rPr>
            <a:t>Project Phases</a:t>
          </a:r>
          <a:endParaRPr lang="en-IN" sz="6500" kern="1200">
            <a:latin typeface="Times New Roman" panose="02020603050405020304" pitchFamily="18" charset="0"/>
            <a:cs typeface="Times New Roman" panose="02020603050405020304" pitchFamily="18" charset="0"/>
          </a:endParaRPr>
        </a:p>
      </dsp:txBody>
      <dsp:txXfrm>
        <a:off x="184799" y="184799"/>
        <a:ext cx="3416018" cy="398174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7DB1B-88C9-4ED1-A78D-9E090568117C}" type="datetimeFigureOut">
              <a:rPr lang="en-IN" smtClean="0"/>
              <a:t>15-11-2024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6E91B-CAAB-436B-9D1F-7B0F98012FFE}" type="slidenum">
              <a:rPr lang="en-IN" smtClean="0"/>
              <a:t>‹#›</a:t>
            </a:fld>
            <a:endParaRPr lang="en-IN"/>
          </a:p>
        </p:txBody>
      </p:sp>
    </p:spTree>
    <p:extLst>
      <p:ext uri="{BB962C8B-B14F-4D97-AF65-F5344CB8AC3E}">
        <p14:creationId xmlns:p14="http://schemas.microsoft.com/office/powerpoint/2010/main" val="2349348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38DF3D-95DA-494E-9972-5A8FC8D59FB2}"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4039F5-8827-4068-86B3-AB6884FB1C1A}" type="slidenum">
              <a:rPr lang="en-IN" smtClean="0"/>
              <a:t>‹#›</a:t>
            </a:fld>
            <a:endParaRPr lang="en-IN"/>
          </a:p>
        </p:txBody>
      </p:sp>
    </p:spTree>
    <p:extLst>
      <p:ext uri="{BB962C8B-B14F-4D97-AF65-F5344CB8AC3E}">
        <p14:creationId xmlns:p14="http://schemas.microsoft.com/office/powerpoint/2010/main" val="198616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8DF3D-95DA-494E-9972-5A8FC8D59FB2}"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4039F5-8827-4068-86B3-AB6884FB1C1A}" type="slidenum">
              <a:rPr lang="en-IN" smtClean="0"/>
              <a:t>‹#›</a:t>
            </a:fld>
            <a:endParaRPr lang="en-IN"/>
          </a:p>
        </p:txBody>
      </p:sp>
    </p:spTree>
    <p:extLst>
      <p:ext uri="{BB962C8B-B14F-4D97-AF65-F5344CB8AC3E}">
        <p14:creationId xmlns:p14="http://schemas.microsoft.com/office/powerpoint/2010/main" val="1363826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8DF3D-95DA-494E-9972-5A8FC8D59FB2}"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4039F5-8827-4068-86B3-AB6884FB1C1A}" type="slidenum">
              <a:rPr lang="en-IN" smtClean="0"/>
              <a:t>‹#›</a:t>
            </a:fld>
            <a:endParaRPr lang="en-IN"/>
          </a:p>
        </p:txBody>
      </p:sp>
    </p:spTree>
    <p:extLst>
      <p:ext uri="{BB962C8B-B14F-4D97-AF65-F5344CB8AC3E}">
        <p14:creationId xmlns:p14="http://schemas.microsoft.com/office/powerpoint/2010/main" val="594199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8DF3D-95DA-494E-9972-5A8FC8D59FB2}"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4039F5-8827-4068-86B3-AB6884FB1C1A}" type="slidenum">
              <a:rPr lang="en-IN" smtClean="0"/>
              <a:t>‹#›</a:t>
            </a:fld>
            <a:endParaRPr lang="en-IN"/>
          </a:p>
        </p:txBody>
      </p:sp>
    </p:spTree>
    <p:extLst>
      <p:ext uri="{BB962C8B-B14F-4D97-AF65-F5344CB8AC3E}">
        <p14:creationId xmlns:p14="http://schemas.microsoft.com/office/powerpoint/2010/main" val="3405021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38DF3D-95DA-494E-9972-5A8FC8D59FB2}"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4039F5-8827-4068-86B3-AB6884FB1C1A}" type="slidenum">
              <a:rPr lang="en-IN" smtClean="0"/>
              <a:t>‹#›</a:t>
            </a:fld>
            <a:endParaRPr lang="en-IN"/>
          </a:p>
        </p:txBody>
      </p:sp>
    </p:spTree>
    <p:extLst>
      <p:ext uri="{BB962C8B-B14F-4D97-AF65-F5344CB8AC3E}">
        <p14:creationId xmlns:p14="http://schemas.microsoft.com/office/powerpoint/2010/main" val="12960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38DF3D-95DA-494E-9972-5A8FC8D59FB2}"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4039F5-8827-4068-86B3-AB6884FB1C1A}" type="slidenum">
              <a:rPr lang="en-IN" smtClean="0"/>
              <a:t>‹#›</a:t>
            </a:fld>
            <a:endParaRPr lang="en-IN"/>
          </a:p>
        </p:txBody>
      </p:sp>
    </p:spTree>
    <p:extLst>
      <p:ext uri="{BB962C8B-B14F-4D97-AF65-F5344CB8AC3E}">
        <p14:creationId xmlns:p14="http://schemas.microsoft.com/office/powerpoint/2010/main" val="628022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38DF3D-95DA-494E-9972-5A8FC8D59FB2}" type="datetimeFigureOut">
              <a:rPr lang="en-IN" smtClean="0"/>
              <a:t>15-11-2024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4039F5-8827-4068-86B3-AB6884FB1C1A}" type="slidenum">
              <a:rPr lang="en-IN" smtClean="0"/>
              <a:t>‹#›</a:t>
            </a:fld>
            <a:endParaRPr lang="en-IN"/>
          </a:p>
        </p:txBody>
      </p:sp>
    </p:spTree>
    <p:extLst>
      <p:ext uri="{BB962C8B-B14F-4D97-AF65-F5344CB8AC3E}">
        <p14:creationId xmlns:p14="http://schemas.microsoft.com/office/powerpoint/2010/main" val="68361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38DF3D-95DA-494E-9972-5A8FC8D59FB2}"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4039F5-8827-4068-86B3-AB6884FB1C1A}" type="slidenum">
              <a:rPr lang="en-IN" smtClean="0"/>
              <a:t>‹#›</a:t>
            </a:fld>
            <a:endParaRPr lang="en-IN"/>
          </a:p>
        </p:txBody>
      </p:sp>
    </p:spTree>
    <p:extLst>
      <p:ext uri="{BB962C8B-B14F-4D97-AF65-F5344CB8AC3E}">
        <p14:creationId xmlns:p14="http://schemas.microsoft.com/office/powerpoint/2010/main" val="3434454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8DF3D-95DA-494E-9972-5A8FC8D59FB2}" type="datetimeFigureOut">
              <a:rPr lang="en-IN" smtClean="0"/>
              <a:t>15-11-2024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4039F5-8827-4068-86B3-AB6884FB1C1A}" type="slidenum">
              <a:rPr lang="en-IN" smtClean="0"/>
              <a:t>‹#›</a:t>
            </a:fld>
            <a:endParaRPr lang="en-IN"/>
          </a:p>
        </p:txBody>
      </p:sp>
    </p:spTree>
    <p:extLst>
      <p:ext uri="{BB962C8B-B14F-4D97-AF65-F5344CB8AC3E}">
        <p14:creationId xmlns:p14="http://schemas.microsoft.com/office/powerpoint/2010/main" val="356903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8DF3D-95DA-494E-9972-5A8FC8D59FB2}"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4039F5-8827-4068-86B3-AB6884FB1C1A}" type="slidenum">
              <a:rPr lang="en-IN" smtClean="0"/>
              <a:t>‹#›</a:t>
            </a:fld>
            <a:endParaRPr lang="en-IN"/>
          </a:p>
        </p:txBody>
      </p:sp>
    </p:spTree>
    <p:extLst>
      <p:ext uri="{BB962C8B-B14F-4D97-AF65-F5344CB8AC3E}">
        <p14:creationId xmlns:p14="http://schemas.microsoft.com/office/powerpoint/2010/main" val="411081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8DF3D-95DA-494E-9972-5A8FC8D59FB2}"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4039F5-8827-4068-86B3-AB6884FB1C1A}" type="slidenum">
              <a:rPr lang="en-IN" smtClean="0"/>
              <a:t>‹#›</a:t>
            </a:fld>
            <a:endParaRPr lang="en-IN"/>
          </a:p>
        </p:txBody>
      </p:sp>
    </p:spTree>
    <p:extLst>
      <p:ext uri="{BB962C8B-B14F-4D97-AF65-F5344CB8AC3E}">
        <p14:creationId xmlns:p14="http://schemas.microsoft.com/office/powerpoint/2010/main" val="4293424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8DF3D-95DA-494E-9972-5A8FC8D59FB2}" type="datetimeFigureOut">
              <a:rPr lang="en-IN" smtClean="0"/>
              <a:t>15-11-2024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039F5-8827-4068-86B3-AB6884FB1C1A}" type="slidenum">
              <a:rPr lang="en-IN" smtClean="0"/>
              <a:t>‹#›</a:t>
            </a:fld>
            <a:endParaRPr lang="en-IN"/>
          </a:p>
        </p:txBody>
      </p:sp>
    </p:spTree>
    <p:extLst>
      <p:ext uri="{BB962C8B-B14F-4D97-AF65-F5344CB8AC3E}">
        <p14:creationId xmlns:p14="http://schemas.microsoft.com/office/powerpoint/2010/main" val="18794946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914F-50F8-CF78-269F-FDD560C3DF87}"/>
              </a:ext>
            </a:extLst>
          </p:cNvPr>
          <p:cNvSpPr>
            <a:spLocks noGrp="1"/>
          </p:cNvSpPr>
          <p:nvPr>
            <p:ph type="ctrTitle"/>
          </p:nvPr>
        </p:nvSpPr>
        <p:spPr>
          <a:xfrm>
            <a:off x="2262877" y="1592747"/>
            <a:ext cx="7666246" cy="1836253"/>
          </a:xfrm>
        </p:spPr>
        <p:txBody>
          <a:bodyPr>
            <a:noAutofit/>
          </a:bodyPr>
          <a:lstStyle/>
          <a:p>
            <a:pPr algn="l"/>
            <a:br>
              <a:rPr lang="en-US" sz="4800"/>
            </a:br>
            <a:br>
              <a:rPr lang="en-US" sz="4800"/>
            </a:br>
            <a:br>
              <a:rPr lang="en-US" sz="4800"/>
            </a:br>
            <a:r>
              <a:rPr lang="en-US" sz="4800">
                <a:solidFill>
                  <a:schemeClr val="accent5">
                    <a:lumMod val="50000"/>
                  </a:schemeClr>
                </a:solidFill>
                <a:latin typeface="Times New Roman"/>
                <a:cs typeface="Times New Roman"/>
              </a:rPr>
              <a:t>Enhancing Enterprise Bank's API Strategy: Vendor Insights</a:t>
            </a:r>
            <a:endParaRPr lang="en-IN" sz="4800">
              <a:solidFill>
                <a:schemeClr val="accent5">
                  <a:lumMod val="50000"/>
                </a:schemeClr>
              </a:solidFill>
              <a:latin typeface="Times New Roman"/>
              <a:cs typeface="Times New Roman"/>
            </a:endParaRPr>
          </a:p>
        </p:txBody>
      </p:sp>
      <p:sp>
        <p:nvSpPr>
          <p:cNvPr id="3" name="Subtitle 2">
            <a:extLst>
              <a:ext uri="{FF2B5EF4-FFF2-40B4-BE49-F238E27FC236}">
                <a16:creationId xmlns:a16="http://schemas.microsoft.com/office/drawing/2014/main" id="{A124ACBA-9975-8BF1-F939-40AEF68EA7AD}"/>
              </a:ext>
            </a:extLst>
          </p:cNvPr>
          <p:cNvSpPr>
            <a:spLocks noGrp="1"/>
          </p:cNvSpPr>
          <p:nvPr>
            <p:ph type="subTitle" idx="1"/>
          </p:nvPr>
        </p:nvSpPr>
        <p:spPr>
          <a:xfrm>
            <a:off x="3724779" y="4124960"/>
            <a:ext cx="4742442" cy="1986598"/>
          </a:xfrm>
        </p:spPr>
        <p:txBody>
          <a:bodyPr vert="horz" lIns="91440" tIns="45720" rIns="91440" bIns="45720" rtlCol="0" anchor="t">
            <a:normAutofit fontScale="77500" lnSpcReduction="20000"/>
          </a:bodyPr>
          <a:lstStyle/>
          <a:p>
            <a:r>
              <a:rPr lang="en-US" b="1" i="0">
                <a:solidFill>
                  <a:schemeClr val="tx2"/>
                </a:solidFill>
                <a:effectLst/>
                <a:latin typeface="Times New Roman"/>
                <a:cs typeface="Times New Roman"/>
              </a:rPr>
              <a:t>Faculty Advisor: </a:t>
            </a:r>
            <a:r>
              <a:rPr lang="en-US" b="1">
                <a:solidFill>
                  <a:schemeClr val="tx2"/>
                </a:solidFill>
                <a:latin typeface="Times New Roman"/>
                <a:cs typeface="Times New Roman"/>
              </a:rPr>
              <a:t>Prof. Amit</a:t>
            </a:r>
            <a:r>
              <a:rPr lang="en-US" b="1" i="0">
                <a:solidFill>
                  <a:schemeClr val="tx2"/>
                </a:solidFill>
                <a:effectLst/>
                <a:latin typeface="Times New Roman"/>
                <a:cs typeface="Times New Roman"/>
              </a:rPr>
              <a:t> </a:t>
            </a:r>
            <a:r>
              <a:rPr lang="en-US" b="1" i="0" err="1">
                <a:solidFill>
                  <a:schemeClr val="tx2"/>
                </a:solidFill>
                <a:effectLst/>
                <a:latin typeface="Times New Roman"/>
                <a:cs typeface="Times New Roman"/>
              </a:rPr>
              <a:t>Deokar</a:t>
            </a:r>
            <a:endParaRPr lang="en-IN" b="1">
              <a:solidFill>
                <a:schemeClr val="tx2"/>
              </a:solidFill>
              <a:latin typeface="Times New Roman"/>
              <a:cs typeface="Times New Roman"/>
            </a:endParaRPr>
          </a:p>
          <a:p>
            <a:endParaRPr lang="en-IN" u="sng">
              <a:solidFill>
                <a:schemeClr val="tx2"/>
              </a:solidFill>
              <a:latin typeface="Times New Roman"/>
              <a:cs typeface="Times New Roman"/>
            </a:endParaRPr>
          </a:p>
          <a:p>
            <a:r>
              <a:rPr lang="en-IN" u="sng">
                <a:solidFill>
                  <a:schemeClr val="tx2"/>
                </a:solidFill>
                <a:latin typeface="Times New Roman"/>
                <a:cs typeface="Times New Roman"/>
              </a:rPr>
              <a:t>From:</a:t>
            </a:r>
          </a:p>
          <a:p>
            <a:r>
              <a:rPr lang="en-IN">
                <a:solidFill>
                  <a:schemeClr val="tx2"/>
                </a:solidFill>
                <a:latin typeface="Times New Roman"/>
                <a:cs typeface="Times New Roman"/>
              </a:rPr>
              <a:t>Ajay Kumar Bolla</a:t>
            </a:r>
          </a:p>
          <a:p>
            <a:r>
              <a:rPr lang="en-US" b="0" i="0">
                <a:solidFill>
                  <a:schemeClr val="tx2"/>
                </a:solidFill>
                <a:effectLst/>
                <a:latin typeface="Times New Roman"/>
                <a:cs typeface="Times New Roman"/>
              </a:rPr>
              <a:t>Andrew Mejia Bernal</a:t>
            </a:r>
            <a:endParaRPr lang="en-IN" b="0" i="0">
              <a:solidFill>
                <a:schemeClr val="tx2"/>
              </a:solidFill>
              <a:effectLst/>
              <a:latin typeface="Times New Roman"/>
              <a:cs typeface="Times New Roman"/>
            </a:endParaRPr>
          </a:p>
          <a:p>
            <a:r>
              <a:rPr lang="en-US">
                <a:solidFill>
                  <a:schemeClr val="tx2"/>
                </a:solidFill>
                <a:latin typeface="Times New Roman"/>
                <a:cs typeface="Times New Roman"/>
              </a:rPr>
              <a:t>            </a:t>
            </a:r>
            <a:r>
              <a:rPr lang="en-US" b="0" i="0">
                <a:solidFill>
                  <a:schemeClr val="tx2"/>
                </a:solidFill>
                <a:effectLst/>
                <a:latin typeface="Times New Roman"/>
                <a:cs typeface="Times New Roman"/>
              </a:rPr>
              <a:t>Fnu Ashika</a:t>
            </a:r>
            <a:r>
              <a:rPr lang="en-US">
                <a:solidFill>
                  <a:schemeClr val="tx2"/>
                </a:solidFill>
                <a:latin typeface="Times New Roman"/>
                <a:cs typeface="Times New Roman"/>
              </a:rPr>
              <a:t>             </a:t>
            </a:r>
            <a:endParaRPr lang="en-US" b="0" i="0">
              <a:solidFill>
                <a:schemeClr val="tx2"/>
              </a:solidFill>
              <a:effectLst/>
              <a:latin typeface="Times New Roman" panose="02020603050405020304" pitchFamily="18" charset="0"/>
              <a:cs typeface="Times New Roman" panose="02020603050405020304" pitchFamily="18" charset="0"/>
            </a:endParaRPr>
          </a:p>
          <a:p>
            <a:endParaRPr lang="en-US" b="0" i="0">
              <a:solidFill>
                <a:schemeClr val="tx2"/>
              </a:solidFill>
              <a:effectLst/>
              <a:latin typeface="Times New Roman" panose="02020603050405020304" pitchFamily="18" charset="0"/>
              <a:cs typeface="Times New Roman" panose="02020603050405020304" pitchFamily="18" charset="0"/>
            </a:endParaRPr>
          </a:p>
        </p:txBody>
      </p:sp>
      <p:pic>
        <p:nvPicPr>
          <p:cNvPr id="5" name="Picture 4" descr="A blue and white logo&#10;&#10;Description automatically generated">
            <a:extLst>
              <a:ext uri="{FF2B5EF4-FFF2-40B4-BE49-F238E27FC236}">
                <a16:creationId xmlns:a16="http://schemas.microsoft.com/office/drawing/2014/main" id="{9616C443-2E0D-3EEE-6AEA-9E2F592144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296" y="254734"/>
            <a:ext cx="1959477" cy="803472"/>
          </a:xfrm>
          <a:prstGeom prst="rect">
            <a:avLst/>
          </a:prstGeom>
          <a:noFill/>
        </p:spPr>
      </p:pic>
    </p:spTree>
    <p:extLst>
      <p:ext uri="{BB962C8B-B14F-4D97-AF65-F5344CB8AC3E}">
        <p14:creationId xmlns:p14="http://schemas.microsoft.com/office/powerpoint/2010/main" val="2675730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blue and white logo&#10;&#10;Description automatically generated">
            <a:extLst>
              <a:ext uri="{FF2B5EF4-FFF2-40B4-BE49-F238E27FC236}">
                <a16:creationId xmlns:a16="http://schemas.microsoft.com/office/drawing/2014/main" id="{215AEA85-D9CE-FA46-F726-0D1A192D92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959477" cy="803472"/>
          </a:xfrm>
          <a:prstGeom prst="rect">
            <a:avLst/>
          </a:prstGeom>
          <a:noFill/>
        </p:spPr>
      </p:pic>
      <p:sp>
        <p:nvSpPr>
          <p:cNvPr id="7" name="TextBox 6">
            <a:extLst>
              <a:ext uri="{FF2B5EF4-FFF2-40B4-BE49-F238E27FC236}">
                <a16:creationId xmlns:a16="http://schemas.microsoft.com/office/drawing/2014/main" id="{975FB318-5D28-857C-5B15-F2F315EE5AA7}"/>
              </a:ext>
            </a:extLst>
          </p:cNvPr>
          <p:cNvSpPr txBox="1"/>
          <p:nvPr/>
        </p:nvSpPr>
        <p:spPr>
          <a:xfrm>
            <a:off x="142782" y="1911360"/>
            <a:ext cx="3975981" cy="2862322"/>
          </a:xfrm>
          <a:prstGeom prst="rect">
            <a:avLst/>
          </a:prstGeom>
          <a:noFill/>
        </p:spPr>
        <p:txBody>
          <a:bodyPr wrap="square" lIns="91440" tIns="45720" rIns="91440" bIns="45720" rtlCol="0" anchor="t">
            <a:spAutoFit/>
          </a:bodyPr>
          <a:lstStyle/>
          <a:p>
            <a:r>
              <a:rPr lang="en-IN" b="1">
                <a:latin typeface="Aptos"/>
                <a:ea typeface="Calibri" panose="020F0502020204030204"/>
                <a:cs typeface="Times New Roman"/>
              </a:rPr>
              <a:t>Agenda: </a:t>
            </a:r>
          </a:p>
          <a:p>
            <a:r>
              <a:rPr lang="en-IN">
                <a:latin typeface="Aptos"/>
                <a:ea typeface="Calibri" panose="020F0502020204030204"/>
                <a:cs typeface="Times New Roman"/>
              </a:rPr>
              <a:t>Presentation of gap analysis to EB team scheduled next week.</a:t>
            </a:r>
            <a:endParaRPr lang="en-US">
              <a:latin typeface="Calibri" panose="020F0502020204030204"/>
              <a:ea typeface="Calibri" panose="020F0502020204030204"/>
              <a:cs typeface="Calibri"/>
            </a:endParaRPr>
          </a:p>
          <a:p>
            <a:endParaRPr lang="en-IN">
              <a:latin typeface="Aptos"/>
              <a:ea typeface="Calibri" panose="020F0502020204030204"/>
              <a:cs typeface="Times New Roman"/>
            </a:endParaRPr>
          </a:p>
          <a:p>
            <a:endParaRPr lang="en-IN">
              <a:latin typeface="Aptos"/>
              <a:ea typeface="Calibri" panose="020F0502020204030204"/>
              <a:cs typeface="Times New Roman"/>
            </a:endParaRPr>
          </a:p>
          <a:p>
            <a:r>
              <a:rPr lang="en-IN">
                <a:latin typeface="Aptos"/>
                <a:ea typeface="Calibri" panose="020F0502020204030204"/>
                <a:cs typeface="Times New Roman"/>
              </a:rPr>
              <a:t>Objective is to compare their current data architecture, point out the value of communicator open, and give detailed overview of our conversations with the vendors and other banks. </a:t>
            </a:r>
          </a:p>
        </p:txBody>
      </p:sp>
      <p:sp>
        <p:nvSpPr>
          <p:cNvPr id="9" name="Title 1">
            <a:extLst>
              <a:ext uri="{FF2B5EF4-FFF2-40B4-BE49-F238E27FC236}">
                <a16:creationId xmlns:a16="http://schemas.microsoft.com/office/drawing/2014/main" id="{82367911-6CBF-EA7F-9374-9A5264E0B4D2}"/>
              </a:ext>
            </a:extLst>
          </p:cNvPr>
          <p:cNvSpPr txBox="1">
            <a:spLocks/>
          </p:cNvSpPr>
          <p:nvPr/>
        </p:nvSpPr>
        <p:spPr>
          <a:xfrm>
            <a:off x="3498948" y="-11528"/>
            <a:ext cx="8276303" cy="10113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a:solidFill>
                  <a:schemeClr val="accent1">
                    <a:lumMod val="75000"/>
                  </a:schemeClr>
                </a:solidFill>
                <a:latin typeface="Times New Roman"/>
                <a:cs typeface="Times New Roman"/>
              </a:rPr>
              <a:t>Gap Analysis</a:t>
            </a:r>
            <a:endParaRPr lang="en-US"/>
          </a:p>
        </p:txBody>
      </p:sp>
      <p:pic>
        <p:nvPicPr>
          <p:cNvPr id="8" name="Content Placeholder 7" descr="A white and blue text on a white background&#10;&#10;Description automatically generated">
            <a:extLst>
              <a:ext uri="{FF2B5EF4-FFF2-40B4-BE49-F238E27FC236}">
                <a16:creationId xmlns:a16="http://schemas.microsoft.com/office/drawing/2014/main" id="{003820AC-D90B-6E43-BD49-12C993C9DEC5}"/>
              </a:ext>
            </a:extLst>
          </p:cNvPr>
          <p:cNvPicPr>
            <a:picLocks noGrp="1" noChangeAspect="1"/>
          </p:cNvPicPr>
          <p:nvPr>
            <p:ph idx="1"/>
          </p:nvPr>
        </p:nvPicPr>
        <p:blipFill>
          <a:blip r:embed="rId3"/>
          <a:stretch>
            <a:fillRect/>
          </a:stretch>
        </p:blipFill>
        <p:spPr>
          <a:xfrm>
            <a:off x="4676171" y="1555430"/>
            <a:ext cx="7100054" cy="4528891"/>
          </a:xfrm>
        </p:spPr>
      </p:pic>
    </p:spTree>
    <p:extLst>
      <p:ext uri="{BB962C8B-B14F-4D97-AF65-F5344CB8AC3E}">
        <p14:creationId xmlns:p14="http://schemas.microsoft.com/office/powerpoint/2010/main" val="2406369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blue and white logo&#10;&#10;Description automatically generated">
            <a:extLst>
              <a:ext uri="{FF2B5EF4-FFF2-40B4-BE49-F238E27FC236}">
                <a16:creationId xmlns:a16="http://schemas.microsoft.com/office/drawing/2014/main" id="{215AEA85-D9CE-FA46-F726-0D1A192D92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959477" cy="803472"/>
          </a:xfrm>
          <a:prstGeom prst="rect">
            <a:avLst/>
          </a:prstGeom>
          <a:noFill/>
        </p:spPr>
      </p:pic>
      <p:sp>
        <p:nvSpPr>
          <p:cNvPr id="7" name="TextBox 6">
            <a:extLst>
              <a:ext uri="{FF2B5EF4-FFF2-40B4-BE49-F238E27FC236}">
                <a16:creationId xmlns:a16="http://schemas.microsoft.com/office/drawing/2014/main" id="{975FB318-5D28-857C-5B15-F2F315EE5AA7}"/>
              </a:ext>
            </a:extLst>
          </p:cNvPr>
          <p:cNvSpPr txBox="1"/>
          <p:nvPr/>
        </p:nvSpPr>
        <p:spPr>
          <a:xfrm>
            <a:off x="813797" y="1786255"/>
            <a:ext cx="3975981" cy="4524315"/>
          </a:xfrm>
          <a:prstGeom prst="rect">
            <a:avLst/>
          </a:prstGeom>
          <a:noFill/>
        </p:spPr>
        <p:txBody>
          <a:bodyPr wrap="square" lIns="91440" tIns="45720" rIns="91440" bIns="45720" rtlCol="0" anchor="t">
            <a:spAutoFit/>
          </a:bodyPr>
          <a:lstStyle/>
          <a:p>
            <a:r>
              <a:rPr lang="en-IN" b="1">
                <a:latin typeface="Aptos"/>
                <a:ea typeface="Calibri" panose="020F0502020204030204"/>
                <a:cs typeface="Times New Roman"/>
              </a:rPr>
              <a:t>Work in progress</a:t>
            </a:r>
          </a:p>
          <a:p>
            <a:r>
              <a:rPr lang="en-IN" b="1">
                <a:latin typeface="Aptos"/>
                <a:ea typeface="Calibri" panose="020F0502020204030204"/>
                <a:cs typeface="Times New Roman"/>
              </a:rPr>
              <a:t>Purpose:  </a:t>
            </a:r>
            <a:endParaRPr lang="en-IN"/>
          </a:p>
          <a:p>
            <a:r>
              <a:rPr lang="en-IN">
                <a:latin typeface="Aptos"/>
                <a:ea typeface="Calibri" panose="020F0502020204030204"/>
                <a:cs typeface="Times New Roman"/>
              </a:rPr>
              <a:t>Give the EB team an interactive dashboard that will showcase the work we have done. </a:t>
            </a:r>
            <a:endParaRPr lang="en-IN">
              <a:latin typeface="Calibri" panose="020F0502020204030204"/>
              <a:ea typeface="Calibri" panose="020F0502020204030204"/>
              <a:cs typeface="Calibri" panose="020F0502020204030204"/>
            </a:endParaRPr>
          </a:p>
          <a:p>
            <a:endParaRPr lang="en-IN">
              <a:latin typeface="Aptos"/>
              <a:ea typeface="Calibri"/>
              <a:cs typeface="Times New Roman"/>
            </a:endParaRPr>
          </a:p>
          <a:p>
            <a:r>
              <a:rPr lang="en-IN">
                <a:latin typeface="Aptos"/>
                <a:ea typeface="Calibri"/>
                <a:cs typeface="Times New Roman"/>
              </a:rPr>
              <a:t>It will allow them to filter down vendor details for the following categories. </a:t>
            </a:r>
          </a:p>
          <a:p>
            <a:endParaRPr lang="en-IN">
              <a:latin typeface="Aptos"/>
              <a:ea typeface="Calibri"/>
              <a:cs typeface="Times New Roman"/>
            </a:endParaRPr>
          </a:p>
          <a:p>
            <a:pPr marL="285750" indent="-285750">
              <a:buFont typeface="Calibri"/>
              <a:buChar char="-"/>
            </a:pPr>
            <a:r>
              <a:rPr lang="en-IN">
                <a:latin typeface="Aptos"/>
                <a:ea typeface="Calibri"/>
                <a:cs typeface="Times New Roman"/>
              </a:rPr>
              <a:t>Cost</a:t>
            </a:r>
          </a:p>
          <a:p>
            <a:pPr marL="285750" indent="-285750">
              <a:buFont typeface="Calibri"/>
              <a:buChar char="-"/>
            </a:pPr>
            <a:r>
              <a:rPr lang="en-IN">
                <a:latin typeface="Aptos"/>
                <a:ea typeface="Calibri"/>
                <a:cs typeface="Times New Roman"/>
              </a:rPr>
              <a:t>Functionality</a:t>
            </a:r>
          </a:p>
          <a:p>
            <a:pPr marL="285750" indent="-285750">
              <a:buFont typeface="Calibri"/>
              <a:buChar char="-"/>
            </a:pPr>
            <a:r>
              <a:rPr lang="en-IN">
                <a:latin typeface="Aptos"/>
                <a:ea typeface="Calibri"/>
                <a:cs typeface="Times New Roman"/>
              </a:rPr>
              <a:t>Market Share</a:t>
            </a:r>
          </a:p>
          <a:p>
            <a:pPr marL="285750" indent="-285750">
              <a:buFont typeface="Calibri"/>
              <a:buChar char="-"/>
            </a:pPr>
            <a:r>
              <a:rPr lang="en-IN">
                <a:latin typeface="Aptos"/>
                <a:ea typeface="Calibri"/>
                <a:cs typeface="Times New Roman"/>
              </a:rPr>
              <a:t>Security</a:t>
            </a:r>
          </a:p>
          <a:p>
            <a:pPr marL="285750" indent="-285750">
              <a:buFont typeface="Calibri"/>
              <a:buChar char="-"/>
            </a:pPr>
            <a:r>
              <a:rPr lang="en-IN">
                <a:latin typeface="Aptos"/>
                <a:ea typeface="Calibri"/>
                <a:cs typeface="Times New Roman"/>
              </a:rPr>
              <a:t>Documentation &amp; Support</a:t>
            </a:r>
          </a:p>
          <a:p>
            <a:pPr marL="285750" indent="-285750">
              <a:buFont typeface="Calibri"/>
              <a:buChar char="-"/>
            </a:pPr>
            <a:r>
              <a:rPr lang="en-IN">
                <a:latin typeface="Aptos"/>
                <a:ea typeface="Calibri"/>
                <a:cs typeface="Times New Roman"/>
              </a:rPr>
              <a:t>Implementation Process</a:t>
            </a:r>
          </a:p>
          <a:p>
            <a:pPr marL="285750" indent="-285750">
              <a:buFont typeface="Calibri"/>
              <a:buChar char="-"/>
            </a:pPr>
            <a:endParaRPr lang="en-IN">
              <a:latin typeface="Aptos"/>
              <a:ea typeface="Calibri"/>
              <a:cs typeface="Times New Roman"/>
            </a:endParaRPr>
          </a:p>
        </p:txBody>
      </p:sp>
      <p:sp>
        <p:nvSpPr>
          <p:cNvPr id="9" name="Title 1">
            <a:extLst>
              <a:ext uri="{FF2B5EF4-FFF2-40B4-BE49-F238E27FC236}">
                <a16:creationId xmlns:a16="http://schemas.microsoft.com/office/drawing/2014/main" id="{82367911-6CBF-EA7F-9374-9A5264E0B4D2}"/>
              </a:ext>
            </a:extLst>
          </p:cNvPr>
          <p:cNvSpPr txBox="1">
            <a:spLocks/>
          </p:cNvSpPr>
          <p:nvPr/>
        </p:nvSpPr>
        <p:spPr>
          <a:xfrm>
            <a:off x="3498948" y="-11528"/>
            <a:ext cx="8276303" cy="10113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a:solidFill>
                  <a:schemeClr val="accent1">
                    <a:lumMod val="75000"/>
                  </a:schemeClr>
                </a:solidFill>
                <a:latin typeface="Times New Roman"/>
                <a:cs typeface="Times New Roman"/>
              </a:rPr>
              <a:t>Descriptive Analytics Dashboard</a:t>
            </a:r>
            <a:endParaRPr lang="en-US"/>
          </a:p>
        </p:txBody>
      </p:sp>
      <p:pic>
        <p:nvPicPr>
          <p:cNvPr id="4" name="Content Placeholder 3" descr="A blue circle with white text&#10;&#10;Description automatically generated">
            <a:extLst>
              <a:ext uri="{FF2B5EF4-FFF2-40B4-BE49-F238E27FC236}">
                <a16:creationId xmlns:a16="http://schemas.microsoft.com/office/drawing/2014/main" id="{E47F4220-1DAD-D1A1-6E66-439AFB283916}"/>
              </a:ext>
            </a:extLst>
          </p:cNvPr>
          <p:cNvPicPr>
            <a:picLocks noGrp="1" noChangeAspect="1"/>
          </p:cNvPicPr>
          <p:nvPr>
            <p:ph idx="1"/>
          </p:nvPr>
        </p:nvPicPr>
        <p:blipFill>
          <a:blip r:embed="rId3"/>
          <a:stretch>
            <a:fillRect/>
          </a:stretch>
        </p:blipFill>
        <p:spPr>
          <a:xfrm>
            <a:off x="5637107" y="1004441"/>
            <a:ext cx="6440272" cy="3861741"/>
          </a:xfrm>
        </p:spPr>
      </p:pic>
    </p:spTree>
    <p:extLst>
      <p:ext uri="{BB962C8B-B14F-4D97-AF65-F5344CB8AC3E}">
        <p14:creationId xmlns:p14="http://schemas.microsoft.com/office/powerpoint/2010/main" val="321282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113E-40B2-509E-12DA-7C001A5316D9}"/>
              </a:ext>
            </a:extLst>
          </p:cNvPr>
          <p:cNvSpPr>
            <a:spLocks noGrp="1"/>
          </p:cNvSpPr>
          <p:nvPr>
            <p:ph type="title"/>
          </p:nvPr>
        </p:nvSpPr>
        <p:spPr>
          <a:xfrm>
            <a:off x="-1501877" y="525967"/>
            <a:ext cx="10515600" cy="1325563"/>
          </a:xfrm>
        </p:spPr>
        <p:txBody>
          <a:bodyPr/>
          <a:lstStyle/>
          <a:p>
            <a:pPr algn="r"/>
            <a:r>
              <a:rPr lang="en-US" sz="4000" i="0">
                <a:solidFill>
                  <a:schemeClr val="accent1">
                    <a:lumMod val="75000"/>
                  </a:schemeClr>
                </a:solidFill>
                <a:effectLst/>
                <a:latin typeface="Times New Roman" panose="02020603050405020304" pitchFamily="18" charset="0"/>
                <a:cs typeface="Times New Roman" panose="02020603050405020304" pitchFamily="18" charset="0"/>
              </a:rPr>
              <a:t>Milestones &amp; Deliverables</a:t>
            </a:r>
            <a:br>
              <a:rPr lang="en-US" b="1" i="0">
                <a:solidFill>
                  <a:srgbClr val="374151"/>
                </a:solidFill>
                <a:effectLst/>
                <a:latin typeface="Times New Roman" panose="02020603050405020304" pitchFamily="18" charset="0"/>
                <a:cs typeface="Times New Roman" panose="02020603050405020304" pitchFamily="18" charset="0"/>
              </a:rPr>
            </a:br>
            <a:endParaRPr lang="en-US">
              <a:solidFill>
                <a:schemeClr val="accent5">
                  <a:lumMod val="50000"/>
                </a:schemeClr>
              </a:solidFill>
              <a:cs typeface="Calibri Light" panose="020F0302020204030204"/>
            </a:endParaRPr>
          </a:p>
        </p:txBody>
      </p:sp>
      <p:sp>
        <p:nvSpPr>
          <p:cNvPr id="3" name="Content Placeholder 2">
            <a:extLst>
              <a:ext uri="{FF2B5EF4-FFF2-40B4-BE49-F238E27FC236}">
                <a16:creationId xmlns:a16="http://schemas.microsoft.com/office/drawing/2014/main" id="{36DBE14D-2B87-A332-485E-AD611196C9F9}"/>
              </a:ext>
            </a:extLst>
          </p:cNvPr>
          <p:cNvSpPr>
            <a:spLocks noGrp="1"/>
          </p:cNvSpPr>
          <p:nvPr>
            <p:ph idx="1"/>
          </p:nvPr>
        </p:nvSpPr>
        <p:spPr/>
        <p:txBody>
          <a:bodyPr vert="horz" lIns="91440" tIns="45720" rIns="91440" bIns="45720" rtlCol="0" anchor="t">
            <a:noAutofit/>
          </a:bodyPr>
          <a:lstStyle/>
          <a:p>
            <a:pPr marL="0" indent="0" algn="l">
              <a:buNone/>
            </a:pPr>
            <a:endParaRPr lang="en-US" sz="2000" b="0" i="0">
              <a:solidFill>
                <a:srgbClr val="374151"/>
              </a:solidFill>
              <a:effectLst/>
              <a:latin typeface="Times New Roman" panose="02020603050405020304" pitchFamily="18" charset="0"/>
              <a:cs typeface="Times New Roman" panose="02020603050405020304" pitchFamily="18" charset="0"/>
            </a:endParaRPr>
          </a:p>
          <a:p>
            <a:pPr marL="457200" lvl="1" indent="0" algn="l">
              <a:buNone/>
            </a:pPr>
            <a:r>
              <a:rPr lang="en-US" sz="3200" b="0" i="0">
                <a:solidFill>
                  <a:schemeClr val="accent1">
                    <a:lumMod val="75000"/>
                  </a:schemeClr>
                </a:solidFill>
                <a:effectLst/>
                <a:latin typeface="Times New Roman" panose="02020603050405020304" pitchFamily="18" charset="0"/>
                <a:cs typeface="Times New Roman" panose="02020603050405020304" pitchFamily="18" charset="0"/>
              </a:rPr>
              <a:t>Milestone 1</a:t>
            </a:r>
            <a:r>
              <a:rPr lang="en-US" sz="3200" b="0" i="0">
                <a:effectLst/>
                <a:latin typeface="Times New Roman" panose="02020603050405020304" pitchFamily="18" charset="0"/>
                <a:cs typeface="Times New Roman" panose="02020603050405020304" pitchFamily="18" charset="0"/>
              </a:rPr>
              <a:t>:</a:t>
            </a:r>
            <a:r>
              <a:rPr lang="en-US" sz="3200" b="0" i="0">
                <a:solidFill>
                  <a:srgbClr val="92D050"/>
                </a:solidFill>
                <a:effectLst/>
                <a:latin typeface="Times New Roman" panose="02020603050405020304" pitchFamily="18" charset="0"/>
                <a:cs typeface="Times New Roman" panose="02020603050405020304" pitchFamily="18" charset="0"/>
              </a:rPr>
              <a:t> </a:t>
            </a:r>
            <a:r>
              <a:rPr lang="en-US" b="1" i="0">
                <a:effectLst/>
                <a:latin typeface="Times New Roman" panose="02020603050405020304" pitchFamily="18" charset="0"/>
                <a:cs typeface="Times New Roman" panose="02020603050405020304" pitchFamily="18" charset="0"/>
              </a:rPr>
              <a:t>Determine project scope and goals. </a:t>
            </a:r>
          </a:p>
          <a:p>
            <a:pPr marL="457200" lvl="1" indent="0" algn="l">
              <a:buNone/>
            </a:pPr>
            <a:r>
              <a:rPr lang="en-US" sz="3200" b="0" i="0">
                <a:solidFill>
                  <a:schemeClr val="accent1">
                    <a:lumMod val="75000"/>
                  </a:schemeClr>
                </a:solidFill>
                <a:effectLst/>
                <a:latin typeface="Times New Roman" panose="02020603050405020304" pitchFamily="18" charset="0"/>
                <a:cs typeface="Times New Roman" panose="02020603050405020304" pitchFamily="18" charset="0"/>
              </a:rPr>
              <a:t>Milestone 2</a:t>
            </a:r>
            <a:r>
              <a:rPr lang="en-US" sz="3200" b="0" i="0">
                <a:effectLst/>
                <a:latin typeface="Times New Roman" panose="02020603050405020304" pitchFamily="18" charset="0"/>
                <a:cs typeface="Times New Roman" panose="02020603050405020304" pitchFamily="18" charset="0"/>
              </a:rPr>
              <a:t>:</a:t>
            </a:r>
            <a:r>
              <a:rPr lang="en-US" sz="3200" b="0" i="0">
                <a:solidFill>
                  <a:srgbClr val="92D050"/>
                </a:solidFill>
                <a:effectLst/>
                <a:latin typeface="Times New Roman" panose="02020603050405020304" pitchFamily="18" charset="0"/>
                <a:cs typeface="Times New Roman" panose="02020603050405020304" pitchFamily="18" charset="0"/>
              </a:rPr>
              <a:t> </a:t>
            </a:r>
            <a:r>
              <a:rPr lang="en-US" b="1" i="0">
                <a:effectLst/>
                <a:latin typeface="Times New Roman" panose="02020603050405020304" pitchFamily="18" charset="0"/>
                <a:cs typeface="Times New Roman" panose="02020603050405020304" pitchFamily="18" charset="0"/>
              </a:rPr>
              <a:t>Present insights from bank interviews.</a:t>
            </a:r>
          </a:p>
          <a:p>
            <a:pPr marL="457200" lvl="1" indent="0" algn="l">
              <a:buNone/>
            </a:pPr>
            <a:r>
              <a:rPr lang="en-US" sz="3200" b="0" i="0">
                <a:solidFill>
                  <a:schemeClr val="accent1">
                    <a:lumMod val="75000"/>
                  </a:schemeClr>
                </a:solidFill>
                <a:effectLst/>
                <a:latin typeface="Times New Roman" panose="02020603050405020304" pitchFamily="18" charset="0"/>
                <a:cs typeface="Times New Roman" panose="02020603050405020304" pitchFamily="18" charset="0"/>
              </a:rPr>
              <a:t>Milestone 3</a:t>
            </a:r>
            <a:r>
              <a:rPr lang="en-US" sz="3200" b="0" i="0">
                <a:effectLst/>
                <a:latin typeface="Times New Roman" panose="02020603050405020304" pitchFamily="18" charset="0"/>
                <a:cs typeface="Times New Roman" panose="02020603050405020304" pitchFamily="18" charset="0"/>
              </a:rPr>
              <a:t>:</a:t>
            </a:r>
            <a:r>
              <a:rPr lang="en-US" sz="3200" b="0" i="0">
                <a:solidFill>
                  <a:srgbClr val="92D050"/>
                </a:solidFill>
                <a:effectLst/>
                <a:latin typeface="Times New Roman" panose="02020603050405020304" pitchFamily="18" charset="0"/>
                <a:cs typeface="Times New Roman" panose="02020603050405020304" pitchFamily="18" charset="0"/>
              </a:rPr>
              <a:t> </a:t>
            </a:r>
            <a:r>
              <a:rPr lang="en-US" b="1" i="0">
                <a:effectLst/>
                <a:latin typeface="Times New Roman" panose="02020603050405020304" pitchFamily="18" charset="0"/>
                <a:cs typeface="Times New Roman" panose="02020603050405020304" pitchFamily="18" charset="0"/>
              </a:rPr>
              <a:t>Present gap analysis to Enterprise Bank.</a:t>
            </a:r>
          </a:p>
          <a:p>
            <a:pPr marL="457200" lvl="1" indent="0">
              <a:buNone/>
            </a:pPr>
            <a:r>
              <a:rPr lang="en-US" sz="3200">
                <a:solidFill>
                  <a:schemeClr val="accent1">
                    <a:lumMod val="75000"/>
                  </a:schemeClr>
                </a:solidFill>
                <a:latin typeface="Times New Roman" panose="02020603050405020304" pitchFamily="18" charset="0"/>
                <a:cs typeface="Times New Roman" panose="02020603050405020304" pitchFamily="18" charset="0"/>
              </a:rPr>
              <a:t>Milestone 4: </a:t>
            </a:r>
            <a:r>
              <a:rPr lang="en-US">
                <a:solidFill>
                  <a:srgbClr val="000000"/>
                </a:solidFill>
                <a:latin typeface="Times New Roman"/>
                <a:cs typeface="Times New Roman"/>
              </a:rPr>
              <a:t>Descriptive Analytics Dashboard</a:t>
            </a:r>
            <a:endParaRPr lang="en-US" b="1">
              <a:solidFill>
                <a:srgbClr val="000000"/>
              </a:solidFill>
              <a:latin typeface="Times New Roman"/>
              <a:cs typeface="Times New Roman"/>
            </a:endParaRPr>
          </a:p>
          <a:p>
            <a:pPr marL="457200" lvl="1" indent="0" algn="l">
              <a:buNone/>
            </a:pPr>
            <a:r>
              <a:rPr lang="en-US" sz="3200" b="0" i="0">
                <a:solidFill>
                  <a:schemeClr val="accent1">
                    <a:lumMod val="75000"/>
                  </a:schemeClr>
                </a:solidFill>
                <a:effectLst/>
                <a:latin typeface="Times New Roman"/>
                <a:cs typeface="Times New Roman"/>
              </a:rPr>
              <a:t>Milestone </a:t>
            </a:r>
            <a:r>
              <a:rPr lang="en-US" sz="3200">
                <a:solidFill>
                  <a:schemeClr val="accent1">
                    <a:lumMod val="75000"/>
                  </a:schemeClr>
                </a:solidFill>
                <a:latin typeface="Times New Roman"/>
                <a:cs typeface="Times New Roman"/>
              </a:rPr>
              <a:t>5</a:t>
            </a:r>
            <a:r>
              <a:rPr lang="en-US" sz="3200" b="0" i="0">
                <a:effectLst/>
                <a:latin typeface="Times New Roman"/>
                <a:cs typeface="Times New Roman"/>
              </a:rPr>
              <a:t>:</a:t>
            </a:r>
            <a:r>
              <a:rPr lang="en-US" sz="3200" b="0" i="0">
                <a:solidFill>
                  <a:srgbClr val="C00000"/>
                </a:solidFill>
                <a:effectLst/>
                <a:latin typeface="Times New Roman"/>
                <a:cs typeface="Times New Roman"/>
              </a:rPr>
              <a:t> </a:t>
            </a:r>
            <a:r>
              <a:rPr lang="en-US" b="0" i="0">
                <a:effectLst/>
                <a:latin typeface="Times New Roman"/>
                <a:cs typeface="Times New Roman"/>
              </a:rPr>
              <a:t>Present vendor insights, generate </a:t>
            </a:r>
            <a:r>
              <a:rPr lang="en-US">
                <a:latin typeface="Times New Roman"/>
                <a:cs typeface="Times New Roman"/>
              </a:rPr>
              <a:t>RFP</a:t>
            </a:r>
            <a:r>
              <a:rPr lang="en-US" b="0" i="0">
                <a:effectLst/>
                <a:latin typeface="Times New Roman"/>
                <a:cs typeface="Times New Roman"/>
              </a:rPr>
              <a:t>, and prepare final project presentation.</a:t>
            </a:r>
          </a:p>
          <a:p>
            <a:pPr marL="457200" lvl="1" indent="0" algn="l">
              <a:buNone/>
            </a:pPr>
            <a:r>
              <a:rPr lang="en-US" sz="3200">
                <a:solidFill>
                  <a:srgbClr val="C00000"/>
                </a:solidFill>
                <a:latin typeface="Times New Roman" panose="02020603050405020304" pitchFamily="18" charset="0"/>
                <a:cs typeface="Times New Roman" panose="02020603050405020304" pitchFamily="18" charset="0"/>
              </a:rPr>
              <a:t>  </a:t>
            </a:r>
            <a:endParaRPr lang="en-US" sz="3200" b="0" i="0">
              <a:solidFill>
                <a:srgbClr val="C00000"/>
              </a:solidFill>
              <a:effectLst/>
              <a:latin typeface="Times New Roman" panose="02020603050405020304" pitchFamily="18" charset="0"/>
              <a:cs typeface="Times New Roman" panose="02020603050405020304" pitchFamily="18" charset="0"/>
            </a:endParaRPr>
          </a:p>
        </p:txBody>
      </p:sp>
      <p:pic>
        <p:nvPicPr>
          <p:cNvPr id="5" name="Picture 4" descr="A blue and white logo&#10;&#10;Description automatically generated">
            <a:extLst>
              <a:ext uri="{FF2B5EF4-FFF2-40B4-BE49-F238E27FC236}">
                <a16:creationId xmlns:a16="http://schemas.microsoft.com/office/drawing/2014/main" id="{3E95E2AC-5763-F273-3C13-93B397382F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82292"/>
            <a:ext cx="1959477" cy="803472"/>
          </a:xfrm>
          <a:prstGeom prst="rect">
            <a:avLst/>
          </a:prstGeom>
          <a:noFill/>
        </p:spPr>
      </p:pic>
      <p:pic>
        <p:nvPicPr>
          <p:cNvPr id="8" name="Graphic 7" descr="Badge Tick1 with solid fill">
            <a:extLst>
              <a:ext uri="{FF2B5EF4-FFF2-40B4-BE49-F238E27FC236}">
                <a16:creationId xmlns:a16="http://schemas.microsoft.com/office/drawing/2014/main" id="{B800583E-B1BF-692B-8AB1-B7332B205F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7584" y="2215002"/>
            <a:ext cx="459658" cy="459658"/>
          </a:xfrm>
          <a:prstGeom prst="rect">
            <a:avLst/>
          </a:prstGeom>
        </p:spPr>
      </p:pic>
      <p:pic>
        <p:nvPicPr>
          <p:cNvPr id="9" name="Graphic 8" descr="Badge Tick1 with solid fill">
            <a:extLst>
              <a:ext uri="{FF2B5EF4-FFF2-40B4-BE49-F238E27FC236}">
                <a16:creationId xmlns:a16="http://schemas.microsoft.com/office/drawing/2014/main" id="{88744A40-2B2F-AF22-33B7-9B3953FBE1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439" y="2680628"/>
            <a:ext cx="459658" cy="459658"/>
          </a:xfrm>
          <a:prstGeom prst="rect">
            <a:avLst/>
          </a:prstGeom>
        </p:spPr>
      </p:pic>
      <p:pic>
        <p:nvPicPr>
          <p:cNvPr id="10" name="Graphic 9" descr="Badge Tick1 with solid fill">
            <a:extLst>
              <a:ext uri="{FF2B5EF4-FFF2-40B4-BE49-F238E27FC236}">
                <a16:creationId xmlns:a16="http://schemas.microsoft.com/office/drawing/2014/main" id="{2EA1CD59-8AC0-448B-E074-F7354DB08E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05039" y="2778365"/>
            <a:ext cx="459658" cy="459658"/>
          </a:xfrm>
          <a:prstGeom prst="rect">
            <a:avLst/>
          </a:prstGeom>
        </p:spPr>
      </p:pic>
    </p:spTree>
    <p:extLst>
      <p:ext uri="{BB962C8B-B14F-4D97-AF65-F5344CB8AC3E}">
        <p14:creationId xmlns:p14="http://schemas.microsoft.com/office/powerpoint/2010/main" val="245430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152401"/>
            <a:ext cx="7162800" cy="1447799"/>
          </a:xfrm>
        </p:spPr>
        <p:txBody>
          <a:bodyPr/>
          <a:lstStyle/>
          <a:p>
            <a:r>
              <a:rPr lang="en-US" dirty="0"/>
              <a:t>Manning School of Business </a:t>
            </a:r>
          </a:p>
        </p:txBody>
      </p:sp>
      <p:sp>
        <p:nvSpPr>
          <p:cNvPr id="2" name="TextBox 1">
            <a:extLst>
              <a:ext uri="{FF2B5EF4-FFF2-40B4-BE49-F238E27FC236}">
                <a16:creationId xmlns:a16="http://schemas.microsoft.com/office/drawing/2014/main" id="{8E08EB75-60F3-DAF8-378B-28CC3F5FDC5B}"/>
              </a:ext>
            </a:extLst>
          </p:cNvPr>
          <p:cNvSpPr txBox="1"/>
          <p:nvPr/>
        </p:nvSpPr>
        <p:spPr>
          <a:xfrm>
            <a:off x="1752600" y="2438401"/>
            <a:ext cx="5638800" cy="830997"/>
          </a:xfrm>
          <a:prstGeom prst="rect">
            <a:avLst/>
          </a:prstGeom>
          <a:noFill/>
        </p:spPr>
        <p:txBody>
          <a:bodyPr wrap="square" rtlCol="0">
            <a:spAutoFit/>
          </a:bodyPr>
          <a:lstStyle/>
          <a:p>
            <a:r>
              <a:rPr lang="en-US" sz="2400" b="1" cap="all" dirty="0">
                <a:solidFill>
                  <a:srgbClr val="0068B3"/>
                </a:solidFill>
                <a:latin typeface="Century Gothic" panose="020B0502020202020204" pitchFamily="34" charset="0"/>
                <a:ea typeface="Verdana" pitchFamily="34" charset="0"/>
                <a:cs typeface="Arial" panose="020B0604020202020204" pitchFamily="34" charset="0"/>
              </a:rPr>
              <a:t>Enterprise Bank API / Middleware</a:t>
            </a:r>
          </a:p>
          <a:p>
            <a:r>
              <a:rPr lang="en-US" sz="2400" b="1" cap="all" dirty="0">
                <a:solidFill>
                  <a:srgbClr val="0068B3"/>
                </a:solidFill>
                <a:latin typeface="Century Gothic" panose="020B0502020202020204" pitchFamily="34" charset="0"/>
                <a:ea typeface="Verdana" pitchFamily="34" charset="0"/>
                <a:cs typeface="Arial" panose="020B0604020202020204" pitchFamily="34" charset="0"/>
              </a:rPr>
              <a:t>Gap Analysis</a:t>
            </a:r>
          </a:p>
        </p:txBody>
      </p:sp>
      <p:sp>
        <p:nvSpPr>
          <p:cNvPr id="3" name="TextBox 2">
            <a:extLst>
              <a:ext uri="{FF2B5EF4-FFF2-40B4-BE49-F238E27FC236}">
                <a16:creationId xmlns:a16="http://schemas.microsoft.com/office/drawing/2014/main" id="{DBB0EA9E-8423-ED67-A6E5-22E91352EE10}"/>
              </a:ext>
            </a:extLst>
          </p:cNvPr>
          <p:cNvSpPr txBox="1"/>
          <p:nvPr/>
        </p:nvSpPr>
        <p:spPr>
          <a:xfrm>
            <a:off x="533400" y="5943601"/>
            <a:ext cx="4953000" cy="646331"/>
          </a:xfrm>
          <a:prstGeom prst="rect">
            <a:avLst/>
          </a:prstGeom>
          <a:noFill/>
        </p:spPr>
        <p:txBody>
          <a:bodyPr wrap="square" rtlCol="0">
            <a:spAutoFit/>
          </a:bodyPr>
          <a:lstStyle/>
          <a:p>
            <a:r>
              <a:rPr lang="en-US" dirty="0"/>
              <a:t>ANDREW MEJIA, ASHIKA FNU, AJAY Kumar Bolla</a:t>
            </a:r>
            <a:r>
              <a:rPr lang="en-US" b="1" dirty="0">
                <a:latin typeface="TimesNewRomanPS"/>
              </a:rPr>
              <a:t> </a:t>
            </a:r>
            <a:endParaRPr lang="en-US" dirty="0"/>
          </a:p>
          <a:p>
            <a:endParaRPr lang="en-US" dirty="0"/>
          </a:p>
        </p:txBody>
      </p:sp>
    </p:spTree>
    <p:extLst>
      <p:ext uri="{BB962C8B-B14F-4D97-AF65-F5344CB8AC3E}">
        <p14:creationId xmlns:p14="http://schemas.microsoft.com/office/powerpoint/2010/main" val="415414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152401"/>
            <a:ext cx="7162800" cy="1447799"/>
          </a:xfrm>
        </p:spPr>
        <p:txBody>
          <a:bodyPr/>
          <a:lstStyle/>
          <a:p>
            <a:r>
              <a:rPr lang="en-US" dirty="0"/>
              <a:t>Manning School of Business </a:t>
            </a:r>
          </a:p>
        </p:txBody>
      </p:sp>
      <p:sp>
        <p:nvSpPr>
          <p:cNvPr id="2" name="TextBox 1">
            <a:extLst>
              <a:ext uri="{FF2B5EF4-FFF2-40B4-BE49-F238E27FC236}">
                <a16:creationId xmlns:a16="http://schemas.microsoft.com/office/drawing/2014/main" id="{8E08EB75-60F3-DAF8-378B-28CC3F5FDC5B}"/>
              </a:ext>
            </a:extLst>
          </p:cNvPr>
          <p:cNvSpPr txBox="1"/>
          <p:nvPr/>
        </p:nvSpPr>
        <p:spPr>
          <a:xfrm>
            <a:off x="1752600" y="2438401"/>
            <a:ext cx="5638800" cy="830997"/>
          </a:xfrm>
          <a:prstGeom prst="rect">
            <a:avLst/>
          </a:prstGeom>
          <a:noFill/>
        </p:spPr>
        <p:txBody>
          <a:bodyPr wrap="square" rtlCol="0">
            <a:spAutoFit/>
          </a:bodyPr>
          <a:lstStyle/>
          <a:p>
            <a:r>
              <a:rPr lang="en-US" sz="2400" b="1" cap="all" dirty="0">
                <a:solidFill>
                  <a:srgbClr val="0068B3"/>
                </a:solidFill>
                <a:latin typeface="Century Gothic" panose="020B0502020202020204" pitchFamily="34" charset="0"/>
                <a:ea typeface="Verdana" pitchFamily="34" charset="0"/>
                <a:cs typeface="Arial" panose="020B0604020202020204" pitchFamily="34" charset="0"/>
              </a:rPr>
              <a:t>Enterprise Bank API / Middleware</a:t>
            </a:r>
          </a:p>
          <a:p>
            <a:r>
              <a:rPr lang="en-US" sz="2400" b="1" cap="all" dirty="0">
                <a:solidFill>
                  <a:srgbClr val="0068B3"/>
                </a:solidFill>
                <a:latin typeface="Century Gothic" panose="020B0502020202020204" pitchFamily="34" charset="0"/>
                <a:ea typeface="Verdana" pitchFamily="34" charset="0"/>
                <a:cs typeface="Arial" panose="020B0604020202020204" pitchFamily="34" charset="0"/>
              </a:rPr>
              <a:t>Gap Analysis</a:t>
            </a:r>
          </a:p>
        </p:txBody>
      </p:sp>
      <p:sp>
        <p:nvSpPr>
          <p:cNvPr id="3" name="TextBox 2">
            <a:extLst>
              <a:ext uri="{FF2B5EF4-FFF2-40B4-BE49-F238E27FC236}">
                <a16:creationId xmlns:a16="http://schemas.microsoft.com/office/drawing/2014/main" id="{DBB0EA9E-8423-ED67-A6E5-22E91352EE10}"/>
              </a:ext>
            </a:extLst>
          </p:cNvPr>
          <p:cNvSpPr txBox="1"/>
          <p:nvPr/>
        </p:nvSpPr>
        <p:spPr>
          <a:xfrm>
            <a:off x="533400" y="5943601"/>
            <a:ext cx="4953000" cy="646331"/>
          </a:xfrm>
          <a:prstGeom prst="rect">
            <a:avLst/>
          </a:prstGeom>
          <a:noFill/>
        </p:spPr>
        <p:txBody>
          <a:bodyPr wrap="square" rtlCol="0">
            <a:spAutoFit/>
          </a:bodyPr>
          <a:lstStyle/>
          <a:p>
            <a:r>
              <a:rPr lang="en-US" dirty="0"/>
              <a:t>Andrew Mejia, </a:t>
            </a:r>
            <a:r>
              <a:rPr lang="en-US" dirty="0" err="1"/>
              <a:t>Ashika</a:t>
            </a:r>
            <a:r>
              <a:rPr lang="en-US" dirty="0"/>
              <a:t> FNU, Ajay Kumar Bolla</a:t>
            </a:r>
            <a:r>
              <a:rPr lang="en-US" b="1" dirty="0">
                <a:latin typeface="TimesNewRomanPS"/>
              </a:rPr>
              <a:t> </a:t>
            </a:r>
            <a:endParaRPr lang="en-US" dirty="0"/>
          </a:p>
          <a:p>
            <a:endParaRPr lang="en-US" dirty="0"/>
          </a:p>
        </p:txBody>
      </p:sp>
    </p:spTree>
    <p:extLst>
      <p:ext uri="{BB962C8B-B14F-4D97-AF65-F5344CB8AC3E}">
        <p14:creationId xmlns:p14="http://schemas.microsoft.com/office/powerpoint/2010/main" val="468495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93C6A7-8621-5714-096C-E425B7F1EA8D}"/>
              </a:ext>
            </a:extLst>
          </p:cNvPr>
          <p:cNvSpPr>
            <a:spLocks noGrp="1"/>
          </p:cNvSpPr>
          <p:nvPr>
            <p:ph idx="1"/>
          </p:nvPr>
        </p:nvSpPr>
        <p:spPr>
          <a:xfrm>
            <a:off x="843280" y="1452880"/>
            <a:ext cx="10510520" cy="4774883"/>
          </a:xfrm>
        </p:spPr>
        <p:txBody>
          <a:bodyPr>
            <a:normAutofit/>
          </a:bodyPr>
          <a:lstStyle/>
          <a:p>
            <a:pPr marL="0" indent="0" algn="l">
              <a:buNone/>
            </a:pPr>
            <a:r>
              <a:rPr lang="en-US" b="1" i="0">
                <a:solidFill>
                  <a:schemeClr val="accent1">
                    <a:lumMod val="75000"/>
                  </a:schemeClr>
                </a:solidFill>
                <a:effectLst/>
                <a:latin typeface="Times New Roman" panose="02020603050405020304" pitchFamily="18" charset="0"/>
                <a:cs typeface="Times New Roman" panose="02020603050405020304" pitchFamily="18" charset="0"/>
              </a:rPr>
              <a:t>Enterprise Bank IS Management Team:</a:t>
            </a:r>
            <a:endParaRPr lang="en-US" b="0" i="0">
              <a:solidFill>
                <a:schemeClr val="accent1">
                  <a:lumMod val="7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a:solidFill>
                  <a:srgbClr val="374151"/>
                </a:solidFill>
                <a:effectLst/>
                <a:latin typeface="Times New Roman" panose="02020603050405020304" pitchFamily="18" charset="0"/>
                <a:cs typeface="Times New Roman" panose="02020603050405020304" pitchFamily="18" charset="0"/>
              </a:rPr>
              <a:t>Company Information: Community bank in Lowell, MA, serving New England.</a:t>
            </a:r>
          </a:p>
          <a:p>
            <a:pPr algn="l">
              <a:buFont typeface="Arial" panose="020B0604020202020204" pitchFamily="34" charset="0"/>
              <a:buChar char="•"/>
            </a:pPr>
            <a:r>
              <a:rPr lang="en-US" b="0" i="0">
                <a:solidFill>
                  <a:srgbClr val="374151"/>
                </a:solidFill>
                <a:effectLst/>
                <a:latin typeface="Times New Roman" panose="02020603050405020304" pitchFamily="18" charset="0"/>
                <a:cs typeface="Times New Roman" panose="02020603050405020304" pitchFamily="18" charset="0"/>
              </a:rPr>
              <a:t>Project Overview: Building API and middleware strategies for improved functionality and scalability.</a:t>
            </a:r>
          </a:p>
          <a:p>
            <a:pPr marL="0" indent="0" algn="l">
              <a:buNone/>
            </a:pPr>
            <a:r>
              <a:rPr lang="en-US" b="1" i="0">
                <a:solidFill>
                  <a:schemeClr val="accent1">
                    <a:lumMod val="75000"/>
                  </a:schemeClr>
                </a:solidFill>
                <a:effectLst/>
                <a:latin typeface="Times New Roman" panose="02020603050405020304" pitchFamily="18" charset="0"/>
                <a:cs typeface="Times New Roman" panose="02020603050405020304" pitchFamily="18" charset="0"/>
              </a:rPr>
              <a:t>Project Objectives:</a:t>
            </a:r>
            <a:endParaRPr lang="en-US" b="0" i="0">
              <a:solidFill>
                <a:schemeClr val="accent1">
                  <a:lumMod val="7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a:solidFill>
                  <a:srgbClr val="374151"/>
                </a:solidFill>
                <a:effectLst/>
                <a:latin typeface="Times New Roman" panose="02020603050405020304" pitchFamily="18" charset="0"/>
                <a:cs typeface="Times New Roman" panose="02020603050405020304" pitchFamily="18" charset="0"/>
              </a:rPr>
              <a:t>Identify API vendors/partners in banking.</a:t>
            </a:r>
          </a:p>
          <a:p>
            <a:pPr algn="l">
              <a:buFont typeface="Arial" panose="020B0604020202020204" pitchFamily="34" charset="0"/>
              <a:buChar char="•"/>
            </a:pPr>
            <a:r>
              <a:rPr lang="en-US" b="0" i="0">
                <a:solidFill>
                  <a:srgbClr val="374151"/>
                </a:solidFill>
                <a:effectLst/>
                <a:latin typeface="Times New Roman" panose="02020603050405020304" pitchFamily="18" charset="0"/>
                <a:cs typeface="Times New Roman" panose="02020603050405020304" pitchFamily="18" charset="0"/>
              </a:rPr>
              <a:t>Conduct scripted interviews for industry insights.</a:t>
            </a:r>
          </a:p>
          <a:p>
            <a:pPr algn="l">
              <a:buFont typeface="Arial" panose="020B0604020202020204" pitchFamily="34" charset="0"/>
              <a:buChar char="•"/>
            </a:pPr>
            <a:r>
              <a:rPr lang="en-US" b="0" i="0">
                <a:solidFill>
                  <a:srgbClr val="374151"/>
                </a:solidFill>
                <a:effectLst/>
                <a:latin typeface="Times New Roman" panose="02020603050405020304" pitchFamily="18" charset="0"/>
                <a:cs typeface="Times New Roman" panose="02020603050405020304" pitchFamily="18" charset="0"/>
              </a:rPr>
              <a:t>Compare approaches for API, data, and middleware strategies.</a:t>
            </a:r>
          </a:p>
          <a:p>
            <a:pPr algn="l">
              <a:buFont typeface="Arial" panose="020B0604020202020204" pitchFamily="34" charset="0"/>
              <a:buChar char="•"/>
            </a:pPr>
            <a:endParaRPr lang="en-US" b="0" i="0">
              <a:solidFill>
                <a:srgbClr val="374151"/>
              </a:solidFill>
              <a:effectLst/>
              <a:latin typeface="Söhne"/>
            </a:endParaRPr>
          </a:p>
        </p:txBody>
      </p:sp>
      <p:pic>
        <p:nvPicPr>
          <p:cNvPr id="4" name="Picture 3" descr="A blue and white logo&#10;&#10;Description automatically generated">
            <a:extLst>
              <a:ext uri="{FF2B5EF4-FFF2-40B4-BE49-F238E27FC236}">
                <a16:creationId xmlns:a16="http://schemas.microsoft.com/office/drawing/2014/main" id="{1F8D94AB-7724-A571-6110-4C750C716A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3280" y="177701"/>
            <a:ext cx="1959477" cy="803472"/>
          </a:xfrm>
          <a:prstGeom prst="rect">
            <a:avLst/>
          </a:prstGeom>
          <a:noFill/>
        </p:spPr>
      </p:pic>
      <p:sp>
        <p:nvSpPr>
          <p:cNvPr id="2" name="TextBox 1">
            <a:extLst>
              <a:ext uri="{FF2B5EF4-FFF2-40B4-BE49-F238E27FC236}">
                <a16:creationId xmlns:a16="http://schemas.microsoft.com/office/drawing/2014/main" id="{0B36F256-9026-D6CF-7D80-E62BBC7B3077}"/>
              </a:ext>
            </a:extLst>
          </p:cNvPr>
          <p:cNvSpPr txBox="1"/>
          <p:nvPr/>
        </p:nvSpPr>
        <p:spPr>
          <a:xfrm>
            <a:off x="4043352" y="177701"/>
            <a:ext cx="6735097" cy="1323439"/>
          </a:xfrm>
          <a:prstGeom prst="rect">
            <a:avLst/>
          </a:prstGeom>
          <a:noFill/>
        </p:spPr>
        <p:txBody>
          <a:bodyPr wrap="square" rtlCol="0">
            <a:spAutoFit/>
          </a:bodyPr>
          <a:lstStyle/>
          <a:p>
            <a:r>
              <a:rPr lang="en-IN" sz="4000" u="sng">
                <a:solidFill>
                  <a:schemeClr val="accent5">
                    <a:lumMod val="50000"/>
                  </a:schemeClr>
                </a:solidFill>
                <a:latin typeface="Times New Roman" panose="02020603050405020304" pitchFamily="18" charset="0"/>
                <a:cs typeface="Times New Roman" panose="02020603050405020304" pitchFamily="18" charset="0"/>
              </a:rPr>
              <a:t>Recap &amp; Updates:</a:t>
            </a:r>
            <a:endParaRPr lang="en-US" sz="4000" u="sng">
              <a:latin typeface="Times New Roman" panose="02020603050405020304" pitchFamily="18" charset="0"/>
              <a:cs typeface="Times New Roman" panose="02020603050405020304" pitchFamily="18" charset="0"/>
            </a:endParaRPr>
          </a:p>
          <a:p>
            <a:endParaRPr lang="en-IN" sz="4000"/>
          </a:p>
        </p:txBody>
      </p:sp>
    </p:spTree>
    <p:extLst>
      <p:ext uri="{BB962C8B-B14F-4D97-AF65-F5344CB8AC3E}">
        <p14:creationId xmlns:p14="http://schemas.microsoft.com/office/powerpoint/2010/main" val="310907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0F77-27B3-DD5D-703C-DA75A10F12C7}"/>
              </a:ext>
            </a:extLst>
          </p:cNvPr>
          <p:cNvSpPr>
            <a:spLocks noGrp="1"/>
          </p:cNvSpPr>
          <p:nvPr>
            <p:ph type="title"/>
          </p:nvPr>
        </p:nvSpPr>
        <p:spPr>
          <a:xfrm>
            <a:off x="3303054" y="382292"/>
            <a:ext cx="8551043" cy="803472"/>
          </a:xfrm>
        </p:spPr>
        <p:txBody>
          <a:bodyPr>
            <a:normAutofit/>
          </a:bodyPr>
          <a:lstStyle/>
          <a:p>
            <a:r>
              <a:rPr lang="en-IN" i="0">
                <a:solidFill>
                  <a:schemeClr val="accent1">
                    <a:lumMod val="75000"/>
                  </a:schemeClr>
                </a:solidFill>
                <a:effectLst/>
                <a:latin typeface="Times New Roman" panose="02020603050405020304" pitchFamily="18" charset="0"/>
                <a:cs typeface="Times New Roman" panose="02020603050405020304" pitchFamily="18" charset="0"/>
              </a:rPr>
              <a:t>Project Plan and Milestones</a:t>
            </a:r>
            <a:endParaRPr lang="en-IN">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A9FB7E34-16AB-DE41-D1C4-C5B850826AC6}"/>
              </a:ext>
            </a:extLst>
          </p:cNvPr>
          <p:cNvGraphicFramePr>
            <a:graphicFrameLocks noGrp="1"/>
          </p:cNvGraphicFramePr>
          <p:nvPr>
            <p:ph idx="1"/>
            <p:extLst>
              <p:ext uri="{D42A27DB-BD31-4B8C-83A1-F6EECF244321}">
                <p14:modId xmlns:p14="http://schemas.microsoft.com/office/powerpoint/2010/main" val="1379485981"/>
              </p:ext>
            </p:extLst>
          </p:nvPr>
        </p:nvGraphicFramePr>
        <p:xfrm>
          <a:off x="838200" y="178498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blue and white logo&#10;&#10;Description automatically generated">
            <a:extLst>
              <a:ext uri="{FF2B5EF4-FFF2-40B4-BE49-F238E27FC236}">
                <a16:creationId xmlns:a16="http://schemas.microsoft.com/office/drawing/2014/main" id="{49F628DA-C477-AD94-590C-D518DB5B522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82292"/>
            <a:ext cx="1959477" cy="803472"/>
          </a:xfrm>
          <a:prstGeom prst="rect">
            <a:avLst/>
          </a:prstGeom>
          <a:noFill/>
        </p:spPr>
      </p:pic>
    </p:spTree>
    <p:extLst>
      <p:ext uri="{BB962C8B-B14F-4D97-AF65-F5344CB8AC3E}">
        <p14:creationId xmlns:p14="http://schemas.microsoft.com/office/powerpoint/2010/main" val="1956019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F5DE-EBD8-5197-7020-652D37A15EEA}"/>
              </a:ext>
            </a:extLst>
          </p:cNvPr>
          <p:cNvSpPr>
            <a:spLocks noGrp="1"/>
          </p:cNvSpPr>
          <p:nvPr>
            <p:ph type="title"/>
          </p:nvPr>
        </p:nvSpPr>
        <p:spPr>
          <a:xfrm>
            <a:off x="838200" y="518015"/>
            <a:ext cx="10515600" cy="1325563"/>
          </a:xfrm>
        </p:spPr>
        <p:txBody>
          <a:bodyPr>
            <a:normAutofit fontScale="90000"/>
          </a:bodyPr>
          <a:lstStyle/>
          <a:p>
            <a:r>
              <a:rPr lang="en-IN">
                <a:solidFill>
                  <a:schemeClr val="accent1">
                    <a:lumMod val="75000"/>
                  </a:schemeClr>
                </a:solidFill>
                <a:latin typeface="Times New Roman" panose="02020603050405020304" pitchFamily="18" charset="0"/>
                <a:cs typeface="Times New Roman" panose="02020603050405020304" pitchFamily="18" charset="0"/>
              </a:rPr>
              <a:t>                    </a:t>
            </a:r>
            <a:r>
              <a:rPr lang="en-IN" u="sng">
                <a:solidFill>
                  <a:schemeClr val="accent1">
                    <a:lumMod val="75000"/>
                  </a:schemeClr>
                </a:solidFill>
                <a:latin typeface="Times New Roman" panose="02020603050405020304" pitchFamily="18" charset="0"/>
                <a:cs typeface="Times New Roman" panose="02020603050405020304" pitchFamily="18" charset="0"/>
              </a:rPr>
              <a:t>Interview Timeline</a:t>
            </a:r>
            <a:br>
              <a:rPr lang="en-IN">
                <a:solidFill>
                  <a:schemeClr val="accent1">
                    <a:lumMod val="75000"/>
                  </a:schemeClr>
                </a:solidFill>
                <a:latin typeface="Times New Roman" panose="02020603050405020304" pitchFamily="18" charset="0"/>
                <a:cs typeface="Times New Roman" panose="02020603050405020304" pitchFamily="18" charset="0"/>
              </a:rPr>
            </a:br>
            <a:br>
              <a:rPr lang="en-IN">
                <a:solidFill>
                  <a:schemeClr val="accent1">
                    <a:lumMod val="75000"/>
                  </a:schemeClr>
                </a:solidFill>
                <a:latin typeface="Times New Roman" panose="02020603050405020304" pitchFamily="18" charset="0"/>
                <a:cs typeface="Times New Roman" panose="02020603050405020304" pitchFamily="18" charset="0"/>
              </a:rPr>
            </a:br>
            <a:r>
              <a:rPr lang="en-IN" sz="2700" b="1" u="sng">
                <a:latin typeface="Aptos" panose="020B0004020202020204" pitchFamily="34" charset="0"/>
                <a:cs typeface="Times New Roman" panose="02020603050405020304" pitchFamily="18" charset="0"/>
              </a:rPr>
              <a:t>September 2023</a:t>
            </a:r>
          </a:p>
        </p:txBody>
      </p:sp>
      <p:pic>
        <p:nvPicPr>
          <p:cNvPr id="1028" name="Picture 4" descr="Fiserv - Communicator Open - Portx.io">
            <a:extLst>
              <a:ext uri="{FF2B5EF4-FFF2-40B4-BE49-F238E27FC236}">
                <a16:creationId xmlns:a16="http://schemas.microsoft.com/office/drawing/2014/main" id="{04C3F718-318D-9DAA-BFD2-BE3290CEBA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821" y="2359290"/>
            <a:ext cx="1770088" cy="177008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DA5A02E-1938-356A-F5C0-35CDF56824C5}"/>
              </a:ext>
            </a:extLst>
          </p:cNvPr>
          <p:cNvSpPr txBox="1"/>
          <p:nvPr/>
        </p:nvSpPr>
        <p:spPr>
          <a:xfrm>
            <a:off x="2885909" y="3176878"/>
            <a:ext cx="3000682" cy="369332"/>
          </a:xfrm>
          <a:prstGeom prst="rect">
            <a:avLst/>
          </a:prstGeom>
          <a:noFill/>
        </p:spPr>
        <p:txBody>
          <a:bodyPr wrap="square" rtlCol="0">
            <a:spAutoFit/>
          </a:bodyPr>
          <a:lstStyle/>
          <a:p>
            <a:r>
              <a:rPr lang="en-IN">
                <a:latin typeface="Aharoni" panose="02010803020104030203" pitchFamily="2" charset="-79"/>
                <a:cs typeface="Aharoni" panose="02010803020104030203" pitchFamily="2" charset="-79"/>
              </a:rPr>
              <a:t>Communicator Open</a:t>
            </a:r>
          </a:p>
        </p:txBody>
      </p:sp>
      <p:sp>
        <p:nvSpPr>
          <p:cNvPr id="12" name="TextBox 11">
            <a:extLst>
              <a:ext uri="{FF2B5EF4-FFF2-40B4-BE49-F238E27FC236}">
                <a16:creationId xmlns:a16="http://schemas.microsoft.com/office/drawing/2014/main" id="{05FF61A6-A402-7EA0-2B59-AB017C4A7429}"/>
              </a:ext>
            </a:extLst>
          </p:cNvPr>
          <p:cNvSpPr txBox="1"/>
          <p:nvPr/>
        </p:nvSpPr>
        <p:spPr>
          <a:xfrm>
            <a:off x="5412798" y="1843578"/>
            <a:ext cx="5663381" cy="4247317"/>
          </a:xfrm>
          <a:prstGeom prst="rect">
            <a:avLst/>
          </a:prstGeom>
          <a:noFill/>
        </p:spPr>
        <p:txBody>
          <a:bodyPr wrap="square" rtlCol="0">
            <a:spAutoFit/>
          </a:bodyPr>
          <a:lstStyle/>
          <a:p>
            <a:pPr marL="285750" indent="-285750">
              <a:buFont typeface="Arial" panose="020B0604020202020204" pitchFamily="34" charset="0"/>
              <a:buChar char="•"/>
            </a:pPr>
            <a:r>
              <a:rPr lang="en-US"/>
              <a:t>Fiserv Communicator is a powerful integration solution designed to simplify integration for financial institutions.​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Key Features: Notable features include normalized APIs, cloud-native technology, and support for various communication channels.​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It addresses security and compliance concerns, providing fast crime detection and data-driven decision-making.​</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Automation and Reporting: "Streamlines communication processes, offers real-time analytics, and supports regulatory compliance."</a:t>
            </a:r>
            <a:endParaRPr lang="en-IN"/>
          </a:p>
        </p:txBody>
      </p:sp>
      <p:pic>
        <p:nvPicPr>
          <p:cNvPr id="13" name="Picture 12" descr="A blue and white logo&#10;&#10;Description automatically generated">
            <a:extLst>
              <a:ext uri="{FF2B5EF4-FFF2-40B4-BE49-F238E27FC236}">
                <a16:creationId xmlns:a16="http://schemas.microsoft.com/office/drawing/2014/main" id="{6EBD9417-70BA-A486-8B14-DBA621AD9F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77324"/>
            <a:ext cx="1959477" cy="803472"/>
          </a:xfrm>
          <a:prstGeom prst="rect">
            <a:avLst/>
          </a:prstGeom>
          <a:noFill/>
        </p:spPr>
      </p:pic>
    </p:spTree>
    <p:extLst>
      <p:ext uri="{BB962C8B-B14F-4D97-AF65-F5344CB8AC3E}">
        <p14:creationId xmlns:p14="http://schemas.microsoft.com/office/powerpoint/2010/main" val="583113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2" descr="MuleSoft | Nordic APIs">
            <a:extLst>
              <a:ext uri="{FF2B5EF4-FFF2-40B4-BE49-F238E27FC236}">
                <a16:creationId xmlns:a16="http://schemas.microsoft.com/office/drawing/2014/main" id="{FC20EF58-C40E-5142-5217-D7680D16D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84" y="1957076"/>
            <a:ext cx="3854245" cy="11367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API People | LinkedIn">
            <a:extLst>
              <a:ext uri="{FF2B5EF4-FFF2-40B4-BE49-F238E27FC236}">
                <a16:creationId xmlns:a16="http://schemas.microsoft.com/office/drawing/2014/main" id="{66E842A0-9F4C-2989-D41E-7F488B58F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775" y="166099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Denodo Platform Overview">
            <a:extLst>
              <a:ext uri="{FF2B5EF4-FFF2-40B4-BE49-F238E27FC236}">
                <a16:creationId xmlns:a16="http://schemas.microsoft.com/office/drawing/2014/main" id="{2E30B377-2632-E44C-08B8-1108EEF662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816" y="1660990"/>
            <a:ext cx="2381250" cy="1905000"/>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16">
            <a:extLst>
              <a:ext uri="{FF2B5EF4-FFF2-40B4-BE49-F238E27FC236}">
                <a16:creationId xmlns:a16="http://schemas.microsoft.com/office/drawing/2014/main" id="{5EB82057-3FD8-3B36-935F-993928063207}"/>
              </a:ext>
            </a:extLst>
          </p:cNvPr>
          <p:cNvSpPr>
            <a:spLocks noGrp="1"/>
          </p:cNvSpPr>
          <p:nvPr>
            <p:ph idx="1"/>
          </p:nvPr>
        </p:nvSpPr>
        <p:spPr>
          <a:xfrm>
            <a:off x="838200" y="2141537"/>
            <a:ext cx="10515600" cy="4351338"/>
          </a:xfrm>
        </p:spPr>
        <p:txBody>
          <a:bodyPr>
            <a:normAutofit/>
          </a:bodyPr>
          <a:lstStyle/>
          <a:p>
            <a:endParaRPr lang="en-IN"/>
          </a:p>
          <a:p>
            <a:endParaRPr lang="en-IN"/>
          </a:p>
          <a:p>
            <a:endParaRPr lang="en-IN"/>
          </a:p>
          <a:p>
            <a:pPr marL="0" indent="0">
              <a:buNone/>
            </a:pPr>
            <a:r>
              <a:rPr lang="en-IN" sz="1900" u="sng">
                <a:solidFill>
                  <a:schemeClr val="accent1">
                    <a:lumMod val="75000"/>
                  </a:schemeClr>
                </a:solidFill>
                <a:latin typeface="Times New Roman" panose="02020603050405020304" pitchFamily="18" charset="0"/>
                <a:cs typeface="Times New Roman" panose="02020603050405020304" pitchFamily="18" charset="0"/>
              </a:rPr>
              <a:t>Highlights:</a:t>
            </a:r>
          </a:p>
          <a:p>
            <a:r>
              <a:rPr lang="en-US" sz="1900"/>
              <a:t>Denodo is a data virtualization company that provides a variety of API services, including the ability to create and manage your own APIs, use third-party APIs, and consume data from any source.</a:t>
            </a:r>
          </a:p>
          <a:p>
            <a:r>
              <a:rPr lang="en-US" sz="1900" b="0" i="0">
                <a:solidFill>
                  <a:srgbClr val="1F1F1F"/>
                </a:solidFill>
                <a:effectLst/>
                <a:latin typeface="Google Sans"/>
              </a:rPr>
              <a:t>API People is a combination of middleware and API Solution provider.  It specializes in helping banks, credit unions, and </a:t>
            </a:r>
            <a:r>
              <a:rPr lang="en-US" sz="1900" b="0" i="0" err="1">
                <a:solidFill>
                  <a:srgbClr val="1F1F1F"/>
                </a:solidFill>
                <a:effectLst/>
                <a:latin typeface="Google Sans"/>
              </a:rPr>
              <a:t>fintechs</a:t>
            </a:r>
            <a:r>
              <a:rPr lang="en-US" sz="1900" b="0" i="0">
                <a:solidFill>
                  <a:srgbClr val="1F1F1F"/>
                </a:solidFill>
                <a:effectLst/>
                <a:latin typeface="Google Sans"/>
              </a:rPr>
              <a:t> simplify banking core access and enable innovation. </a:t>
            </a:r>
          </a:p>
          <a:p>
            <a:r>
              <a:rPr lang="en-US" sz="1900"/>
              <a:t>MuleSoft's </a:t>
            </a:r>
            <a:r>
              <a:rPr lang="en-US" sz="1900" err="1"/>
              <a:t>Anypoint</a:t>
            </a:r>
            <a:r>
              <a:rPr lang="en-US" sz="1900"/>
              <a:t> Platform is an integration tool that helps financial institutions achieve significant benefits in areas such as customer onboarding, connected customer experiences, digital banking, payments modernization, single customer view, and streamlining lending operations.</a:t>
            </a:r>
            <a:endParaRPr lang="en-IN" sz="1900"/>
          </a:p>
        </p:txBody>
      </p:sp>
      <p:pic>
        <p:nvPicPr>
          <p:cNvPr id="18" name="Picture 17" descr="A blue and white logo&#10;&#10;Description automatically generated">
            <a:extLst>
              <a:ext uri="{FF2B5EF4-FFF2-40B4-BE49-F238E27FC236}">
                <a16:creationId xmlns:a16="http://schemas.microsoft.com/office/drawing/2014/main" id="{215AEA85-D9CE-FA46-F726-0D1A192D92A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65125"/>
            <a:ext cx="1959477" cy="803472"/>
          </a:xfrm>
          <a:prstGeom prst="rect">
            <a:avLst/>
          </a:prstGeom>
          <a:noFill/>
        </p:spPr>
      </p:pic>
      <p:sp>
        <p:nvSpPr>
          <p:cNvPr id="3" name="TextBox 2">
            <a:extLst>
              <a:ext uri="{FF2B5EF4-FFF2-40B4-BE49-F238E27FC236}">
                <a16:creationId xmlns:a16="http://schemas.microsoft.com/office/drawing/2014/main" id="{5E54039B-CF37-5772-A4A5-814DCC894729}"/>
              </a:ext>
            </a:extLst>
          </p:cNvPr>
          <p:cNvSpPr txBox="1"/>
          <p:nvPr/>
        </p:nvSpPr>
        <p:spPr>
          <a:xfrm>
            <a:off x="696246" y="1549775"/>
            <a:ext cx="4564012" cy="369332"/>
          </a:xfrm>
          <a:prstGeom prst="rect">
            <a:avLst/>
          </a:prstGeom>
          <a:noFill/>
        </p:spPr>
        <p:txBody>
          <a:bodyPr wrap="square" rtlCol="0">
            <a:spAutoFit/>
          </a:bodyPr>
          <a:lstStyle/>
          <a:p>
            <a:r>
              <a:rPr lang="en-IN" sz="1800" b="1" u="sng">
                <a:latin typeface="Aptos" panose="020B0004020202020204" pitchFamily="34" charset="0"/>
                <a:cs typeface="Times New Roman" panose="02020603050405020304" pitchFamily="18" charset="0"/>
              </a:rPr>
              <a:t>October 2023: Interview with the vendors</a:t>
            </a:r>
            <a:endParaRPr lang="en-IN"/>
          </a:p>
        </p:txBody>
      </p:sp>
      <p:sp>
        <p:nvSpPr>
          <p:cNvPr id="4" name="Title 1">
            <a:extLst>
              <a:ext uri="{FF2B5EF4-FFF2-40B4-BE49-F238E27FC236}">
                <a16:creationId xmlns:a16="http://schemas.microsoft.com/office/drawing/2014/main" id="{D018E3B3-AE7B-1DD5-A413-CD03CA05D458}"/>
              </a:ext>
            </a:extLst>
          </p:cNvPr>
          <p:cNvSpPr txBox="1">
            <a:spLocks/>
          </p:cNvSpPr>
          <p:nvPr/>
        </p:nvSpPr>
        <p:spPr>
          <a:xfrm>
            <a:off x="3498948" y="-11528"/>
            <a:ext cx="8276303" cy="10113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a:solidFill>
                  <a:schemeClr val="accent1">
                    <a:lumMod val="75000"/>
                  </a:schemeClr>
                </a:solidFill>
                <a:latin typeface="Times New Roman" panose="02020603050405020304" pitchFamily="18" charset="0"/>
                <a:cs typeface="Times New Roman" panose="02020603050405020304" pitchFamily="18" charset="0"/>
              </a:rPr>
              <a:t>Interview Timeline</a:t>
            </a:r>
          </a:p>
        </p:txBody>
      </p:sp>
    </p:spTree>
    <p:extLst>
      <p:ext uri="{BB962C8B-B14F-4D97-AF65-F5344CB8AC3E}">
        <p14:creationId xmlns:p14="http://schemas.microsoft.com/office/powerpoint/2010/main" val="273087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40F3-B836-F485-AB95-B0A6162EB164}"/>
              </a:ext>
            </a:extLst>
          </p:cNvPr>
          <p:cNvSpPr>
            <a:spLocks noGrp="1"/>
          </p:cNvSpPr>
          <p:nvPr>
            <p:ph type="title"/>
          </p:nvPr>
        </p:nvSpPr>
        <p:spPr>
          <a:xfrm>
            <a:off x="3498948" y="-11528"/>
            <a:ext cx="8276303" cy="1011391"/>
          </a:xfrm>
        </p:spPr>
        <p:txBody>
          <a:bodyPr>
            <a:normAutofit/>
          </a:bodyPr>
          <a:lstStyle/>
          <a:p>
            <a:r>
              <a:rPr lang="en-IN" u="sng">
                <a:solidFill>
                  <a:schemeClr val="accent1">
                    <a:lumMod val="75000"/>
                  </a:schemeClr>
                </a:solidFill>
                <a:latin typeface="Times New Roman" panose="02020603050405020304" pitchFamily="18" charset="0"/>
                <a:cs typeface="Times New Roman" panose="02020603050405020304" pitchFamily="18" charset="0"/>
              </a:rPr>
              <a:t>Interview Timeline</a:t>
            </a:r>
          </a:p>
        </p:txBody>
      </p:sp>
      <p:sp>
        <p:nvSpPr>
          <p:cNvPr id="17" name="Content Placeholder 16">
            <a:extLst>
              <a:ext uri="{FF2B5EF4-FFF2-40B4-BE49-F238E27FC236}">
                <a16:creationId xmlns:a16="http://schemas.microsoft.com/office/drawing/2014/main" id="{5EB82057-3FD8-3B36-935F-993928063207}"/>
              </a:ext>
            </a:extLst>
          </p:cNvPr>
          <p:cNvSpPr>
            <a:spLocks noGrp="1"/>
          </p:cNvSpPr>
          <p:nvPr>
            <p:ph idx="1"/>
          </p:nvPr>
        </p:nvSpPr>
        <p:spPr>
          <a:xfrm>
            <a:off x="838200" y="2012494"/>
            <a:ext cx="10515600" cy="4351338"/>
          </a:xfrm>
        </p:spPr>
        <p:txBody>
          <a:bodyPr>
            <a:normAutofit/>
          </a:bodyPr>
          <a:lstStyle/>
          <a:p>
            <a:endParaRPr lang="en-IN"/>
          </a:p>
          <a:p>
            <a:endParaRPr lang="en-IN"/>
          </a:p>
          <a:p>
            <a:endParaRPr lang="en-IN"/>
          </a:p>
          <a:p>
            <a:pPr marL="0" indent="0">
              <a:buNone/>
            </a:pPr>
            <a:r>
              <a:rPr lang="en-IN" sz="1900" u="sng">
                <a:solidFill>
                  <a:schemeClr val="accent1">
                    <a:lumMod val="75000"/>
                  </a:schemeClr>
                </a:solidFill>
                <a:latin typeface="Times New Roman" panose="02020603050405020304" pitchFamily="18" charset="0"/>
                <a:cs typeface="Times New Roman" panose="02020603050405020304" pitchFamily="18" charset="0"/>
              </a:rPr>
              <a:t>Highlights:</a:t>
            </a:r>
          </a:p>
          <a:p>
            <a:r>
              <a:rPr lang="en-US" sz="1900" err="1"/>
              <a:t>PortX</a:t>
            </a:r>
            <a:r>
              <a:rPr lang="en-US" sz="1900"/>
              <a:t> is a fintech company that provides banks with a cloud-based platform for managing financial transactions.</a:t>
            </a:r>
          </a:p>
          <a:p>
            <a:r>
              <a:rPr lang="en-US" sz="1900" b="0" i="0">
                <a:solidFill>
                  <a:srgbClr val="1F1F1F"/>
                </a:solidFill>
                <a:effectLst/>
                <a:latin typeface="Google Sans"/>
              </a:rPr>
              <a:t>JIFFY.ai is an artificial intelligence (AI) company that provides banks with robotic process automation (RPA) and AI-powered solutions to automate manual tasks and improve efficiency. It is also the combination of both the API and middleware solution provider similar to API People.</a:t>
            </a:r>
          </a:p>
          <a:p>
            <a:r>
              <a:rPr lang="en-US" sz="1900"/>
              <a:t>Core10 is a cloud-based core banking platform that helps banks provide a modern and efficient banking experience for their customers.</a:t>
            </a:r>
            <a:endParaRPr lang="en-IN" sz="1900"/>
          </a:p>
        </p:txBody>
      </p:sp>
      <p:pic>
        <p:nvPicPr>
          <p:cNvPr id="18" name="Picture 17" descr="A blue and white logo&#10;&#10;Description automatically generated">
            <a:extLst>
              <a:ext uri="{FF2B5EF4-FFF2-40B4-BE49-F238E27FC236}">
                <a16:creationId xmlns:a16="http://schemas.microsoft.com/office/drawing/2014/main" id="{215AEA85-D9CE-FA46-F726-0D1A192D92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959477" cy="803472"/>
          </a:xfrm>
          <a:prstGeom prst="rect">
            <a:avLst/>
          </a:prstGeom>
          <a:noFill/>
        </p:spPr>
      </p:pic>
      <p:pic>
        <p:nvPicPr>
          <p:cNvPr id="19" name="Picture 16" descr="Core10 - FINTOP Capital">
            <a:extLst>
              <a:ext uri="{FF2B5EF4-FFF2-40B4-BE49-F238E27FC236}">
                <a16:creationId xmlns:a16="http://schemas.microsoft.com/office/drawing/2014/main" id="{9EB0892B-53E0-3C7F-E6FE-F23E9C1E5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9474" y="2311373"/>
            <a:ext cx="3371095" cy="59436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4" descr="PortX: Payment Solutions, Digital Transformation Services, and Integration  Management Products - Portx.io">
            <a:extLst>
              <a:ext uri="{FF2B5EF4-FFF2-40B4-BE49-F238E27FC236}">
                <a16:creationId xmlns:a16="http://schemas.microsoft.com/office/drawing/2014/main" id="{91BE42C8-9AD0-56DF-4F6B-93984776E7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311373"/>
            <a:ext cx="2802808" cy="70408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8" descr="Driving Digital Transformation with JIFFY.ai's AI-Powered Intelligent  Automation | No-Code Solutions">
            <a:extLst>
              <a:ext uri="{FF2B5EF4-FFF2-40B4-BE49-F238E27FC236}">
                <a16:creationId xmlns:a16="http://schemas.microsoft.com/office/drawing/2014/main" id="{CB80D157-30F9-C3F1-D854-7588064FCB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5195" y="2145166"/>
            <a:ext cx="3051905" cy="839671"/>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7FF13AC5-6C11-94CF-DEC2-8636ECD30E84}"/>
              </a:ext>
            </a:extLst>
          </p:cNvPr>
          <p:cNvSpPr txBox="1"/>
          <p:nvPr/>
        </p:nvSpPr>
        <p:spPr>
          <a:xfrm>
            <a:off x="838200" y="1467476"/>
            <a:ext cx="5100485" cy="369332"/>
          </a:xfrm>
          <a:prstGeom prst="rect">
            <a:avLst/>
          </a:prstGeom>
          <a:noFill/>
        </p:spPr>
        <p:txBody>
          <a:bodyPr wrap="square" rtlCol="0">
            <a:spAutoFit/>
          </a:bodyPr>
          <a:lstStyle/>
          <a:p>
            <a:r>
              <a:rPr lang="en-IN" b="1" u="sng">
                <a:latin typeface="Aptos" panose="020B0004020202020204" pitchFamily="34" charset="0"/>
                <a:cs typeface="Times New Roman" panose="02020603050405020304" pitchFamily="18" charset="0"/>
              </a:rPr>
              <a:t>November</a:t>
            </a:r>
            <a:r>
              <a:rPr lang="en-IN" sz="1800" b="1" u="sng">
                <a:latin typeface="Aptos" panose="020B0004020202020204" pitchFamily="34" charset="0"/>
                <a:cs typeface="Times New Roman" panose="02020603050405020304" pitchFamily="18" charset="0"/>
              </a:rPr>
              <a:t> 2023: Interview with the Vendors</a:t>
            </a:r>
            <a:endParaRPr lang="en-IN"/>
          </a:p>
        </p:txBody>
      </p:sp>
    </p:spTree>
    <p:extLst>
      <p:ext uri="{BB962C8B-B14F-4D97-AF65-F5344CB8AC3E}">
        <p14:creationId xmlns:p14="http://schemas.microsoft.com/office/powerpoint/2010/main" val="615101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blue and white logo&#10;&#10;Description automatically generated">
            <a:extLst>
              <a:ext uri="{FF2B5EF4-FFF2-40B4-BE49-F238E27FC236}">
                <a16:creationId xmlns:a16="http://schemas.microsoft.com/office/drawing/2014/main" id="{215AEA85-D9CE-FA46-F726-0D1A192D92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959477" cy="803472"/>
          </a:xfrm>
          <a:prstGeom prst="rect">
            <a:avLst/>
          </a:prstGeom>
          <a:noFill/>
        </p:spPr>
      </p:pic>
      <p:pic>
        <p:nvPicPr>
          <p:cNvPr id="3" name="Picture 4" descr="The Bank of Tampa">
            <a:extLst>
              <a:ext uri="{FF2B5EF4-FFF2-40B4-BE49-F238E27FC236}">
                <a16:creationId xmlns:a16="http://schemas.microsoft.com/office/drawing/2014/main" id="{4117F2AB-F869-6A5F-7441-C3678FF769C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88545" y="2135687"/>
            <a:ext cx="3819156" cy="17318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Online Banking | Banc of California">
            <a:extLst>
              <a:ext uri="{FF2B5EF4-FFF2-40B4-BE49-F238E27FC236}">
                <a16:creationId xmlns:a16="http://schemas.microsoft.com/office/drawing/2014/main" id="{121DDB47-9B61-035C-A98F-831E8CC0769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13195" y="2620297"/>
            <a:ext cx="3490260" cy="88430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5B550557-6D0C-C731-567A-B964BCBF69EF}"/>
              </a:ext>
            </a:extLst>
          </p:cNvPr>
          <p:cNvSpPr>
            <a:spLocks noGrp="1"/>
          </p:cNvSpPr>
          <p:nvPr>
            <p:ph idx="1"/>
          </p:nvPr>
        </p:nvSpPr>
        <p:spPr>
          <a:xfrm>
            <a:off x="838199" y="4237703"/>
            <a:ext cx="10515599" cy="1939260"/>
          </a:xfrm>
        </p:spPr>
        <p:txBody>
          <a:bodyPr>
            <a:normAutofit fontScale="85000" lnSpcReduction="10000"/>
          </a:bodyPr>
          <a:lstStyle/>
          <a:p>
            <a:pPr marL="0" marR="0" lvl="0" indent="0">
              <a:lnSpc>
                <a:spcPct val="115000"/>
              </a:lnSpc>
              <a:spcBef>
                <a:spcPts val="0"/>
              </a:spcBef>
              <a:spcAft>
                <a:spcPts val="0"/>
              </a:spcAft>
              <a:buNone/>
            </a:pPr>
            <a:r>
              <a:rPr lang="en-US" sz="1800" b="1" u="sng" strike="noStrike">
                <a:solidFill>
                  <a:schemeClr val="accent1">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Example Questions:</a:t>
            </a:r>
          </a:p>
          <a:p>
            <a:pPr>
              <a:lnSpc>
                <a:spcPct val="115000"/>
              </a:lnSpc>
              <a:spcBef>
                <a:spcPts val="0"/>
              </a:spcBef>
            </a:pPr>
            <a:r>
              <a:rPr lang="en-US" sz="1800" u="none" strike="noStrike">
                <a:solidFill>
                  <a:srgbClr val="000000"/>
                </a:solidFill>
                <a:effectLst/>
                <a:latin typeface="Arial" panose="020B0604020202020204" pitchFamily="34" charset="0"/>
                <a:ea typeface="Arial" panose="020B0604020202020204" pitchFamily="34" charset="0"/>
              </a:rPr>
              <a:t>Are you licensing enterprise SOA through Fiserv?</a:t>
            </a:r>
            <a:endParaRPr lang="en-IN" sz="1800" u="none" strike="noStrike">
              <a:effectLst/>
              <a:latin typeface="Arial" panose="020B0604020202020204" pitchFamily="34" charset="0"/>
              <a:ea typeface="Arial" panose="020B0604020202020204" pitchFamily="34" charset="0"/>
            </a:endParaRPr>
          </a:p>
          <a:p>
            <a:pPr marL="0" indent="0">
              <a:lnSpc>
                <a:spcPct val="115000"/>
              </a:lnSpc>
              <a:spcBef>
                <a:spcPts val="0"/>
              </a:spcBef>
              <a:buNone/>
            </a:pPr>
            <a:endParaRPr lang="en-IN" sz="1800">
              <a:effectLst/>
              <a:latin typeface="Arial" panose="020B0604020202020204" pitchFamily="34" charset="0"/>
              <a:ea typeface="Arial" panose="020B0604020202020204" pitchFamily="34" charset="0"/>
            </a:endParaRPr>
          </a:p>
          <a:p>
            <a:pPr>
              <a:lnSpc>
                <a:spcPct val="115000"/>
              </a:lnSpc>
              <a:spcBef>
                <a:spcPts val="0"/>
              </a:spcBef>
            </a:pPr>
            <a:r>
              <a:rPr lang="en-US" sz="1800" u="none" strike="noStrike">
                <a:solidFill>
                  <a:srgbClr val="000000"/>
                </a:solidFill>
                <a:effectLst/>
                <a:latin typeface="Arial" panose="020B0604020202020204" pitchFamily="34" charset="0"/>
                <a:ea typeface="Arial" panose="020B0604020202020204" pitchFamily="34" charset="0"/>
              </a:rPr>
              <a:t>Did you license any of Fiserv’s PTP integration programs?  If so, have you converted any of those integrations over to Communicator Open or do you plan to do so?</a:t>
            </a:r>
            <a:endParaRPr lang="en-IN" sz="1800" u="none" strike="noStrike">
              <a:effectLst/>
              <a:latin typeface="Arial" panose="020B0604020202020204" pitchFamily="34" charset="0"/>
              <a:ea typeface="Arial" panose="020B0604020202020204" pitchFamily="34" charset="0"/>
            </a:endParaRPr>
          </a:p>
          <a:p>
            <a:pPr marL="0" indent="0">
              <a:lnSpc>
                <a:spcPct val="115000"/>
              </a:lnSpc>
              <a:spcBef>
                <a:spcPts val="0"/>
              </a:spcBef>
              <a:buNone/>
            </a:pPr>
            <a:endParaRPr lang="en-IN" sz="1800">
              <a:effectLst/>
              <a:latin typeface="Arial" panose="020B0604020202020204" pitchFamily="34" charset="0"/>
              <a:ea typeface="Arial" panose="020B0604020202020204" pitchFamily="34" charset="0"/>
            </a:endParaRPr>
          </a:p>
          <a:p>
            <a:pPr>
              <a:lnSpc>
                <a:spcPct val="115000"/>
              </a:lnSpc>
              <a:spcBef>
                <a:spcPts val="0"/>
              </a:spcBef>
            </a:pPr>
            <a:r>
              <a:rPr lang="en-US" sz="1800" u="none" strike="noStrike">
                <a:solidFill>
                  <a:srgbClr val="000000"/>
                </a:solidFill>
                <a:effectLst/>
                <a:latin typeface="Arial" panose="020B0604020202020204" pitchFamily="34" charset="0"/>
                <a:ea typeface="Arial" panose="020B0604020202020204" pitchFamily="34" charset="0"/>
              </a:rPr>
              <a:t>What kind of progress do you feel that Fiserv has made converting SOAP APIs to Rest APIs in Communicator Open?</a:t>
            </a:r>
            <a:endParaRPr lang="en-IN" sz="1800" u="none" strike="noStrike">
              <a:effectLst/>
              <a:latin typeface="Arial" panose="020B0604020202020204" pitchFamily="34" charset="0"/>
              <a:ea typeface="Arial" panose="020B0604020202020204" pitchFamily="34" charset="0"/>
            </a:endParaRPr>
          </a:p>
          <a:p>
            <a:pPr marL="0" indent="0">
              <a:buNone/>
            </a:pPr>
            <a:endParaRPr lang="en-IN"/>
          </a:p>
        </p:txBody>
      </p:sp>
      <p:sp>
        <p:nvSpPr>
          <p:cNvPr id="7" name="TextBox 6">
            <a:extLst>
              <a:ext uri="{FF2B5EF4-FFF2-40B4-BE49-F238E27FC236}">
                <a16:creationId xmlns:a16="http://schemas.microsoft.com/office/drawing/2014/main" id="{975FB318-5D28-857C-5B15-F2F315EE5AA7}"/>
              </a:ext>
            </a:extLst>
          </p:cNvPr>
          <p:cNvSpPr txBox="1"/>
          <p:nvPr/>
        </p:nvSpPr>
        <p:spPr>
          <a:xfrm>
            <a:off x="838200" y="1467476"/>
            <a:ext cx="5100485" cy="369332"/>
          </a:xfrm>
          <a:prstGeom prst="rect">
            <a:avLst/>
          </a:prstGeom>
          <a:noFill/>
        </p:spPr>
        <p:txBody>
          <a:bodyPr wrap="square" rtlCol="0">
            <a:spAutoFit/>
          </a:bodyPr>
          <a:lstStyle/>
          <a:p>
            <a:r>
              <a:rPr lang="en-IN" b="1" u="sng">
                <a:latin typeface="Aptos" panose="020B0004020202020204" pitchFamily="34" charset="0"/>
                <a:cs typeface="Times New Roman" panose="02020603050405020304" pitchFamily="18" charset="0"/>
              </a:rPr>
              <a:t>November</a:t>
            </a:r>
            <a:r>
              <a:rPr lang="en-IN" sz="1800" b="1" u="sng">
                <a:latin typeface="Aptos" panose="020B0004020202020204" pitchFamily="34" charset="0"/>
                <a:cs typeface="Times New Roman" panose="02020603050405020304" pitchFamily="18" charset="0"/>
              </a:rPr>
              <a:t> 2023: Interview with the banks</a:t>
            </a:r>
            <a:endParaRPr lang="en-IN"/>
          </a:p>
        </p:txBody>
      </p:sp>
      <p:sp>
        <p:nvSpPr>
          <p:cNvPr id="9" name="Title 1">
            <a:extLst>
              <a:ext uri="{FF2B5EF4-FFF2-40B4-BE49-F238E27FC236}">
                <a16:creationId xmlns:a16="http://schemas.microsoft.com/office/drawing/2014/main" id="{82367911-6CBF-EA7F-9374-9A5264E0B4D2}"/>
              </a:ext>
            </a:extLst>
          </p:cNvPr>
          <p:cNvSpPr txBox="1">
            <a:spLocks/>
          </p:cNvSpPr>
          <p:nvPr/>
        </p:nvSpPr>
        <p:spPr>
          <a:xfrm>
            <a:off x="3498948" y="-11528"/>
            <a:ext cx="8276303" cy="10113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a:solidFill>
                  <a:schemeClr val="accent1">
                    <a:lumMod val="75000"/>
                  </a:schemeClr>
                </a:solidFill>
                <a:latin typeface="Times New Roman" panose="02020603050405020304" pitchFamily="18" charset="0"/>
                <a:cs typeface="Times New Roman" panose="02020603050405020304" pitchFamily="18" charset="0"/>
              </a:rPr>
              <a:t>Interview Timeline</a:t>
            </a:r>
          </a:p>
        </p:txBody>
      </p:sp>
    </p:spTree>
    <p:extLst>
      <p:ext uri="{BB962C8B-B14F-4D97-AF65-F5344CB8AC3E}">
        <p14:creationId xmlns:p14="http://schemas.microsoft.com/office/powerpoint/2010/main" val="8146075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694fe35f-7b52-4a92-8149-8fe721eb69f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1D6556F509596418EAA9A24DA67A180" ma:contentTypeVersion="15" ma:contentTypeDescription="Create a new document." ma:contentTypeScope="" ma:versionID="f156e09de76f7d6d15c59fb8f8cc29ff">
  <xsd:schema xmlns:xsd="http://www.w3.org/2001/XMLSchema" xmlns:xs="http://www.w3.org/2001/XMLSchema" xmlns:p="http://schemas.microsoft.com/office/2006/metadata/properties" xmlns:ns3="694fe35f-7b52-4a92-8149-8fe721eb69f0" xmlns:ns4="fefb05d7-c247-4057-bcb4-e385c3116437" targetNamespace="http://schemas.microsoft.com/office/2006/metadata/properties" ma:root="true" ma:fieldsID="324ec67821866d638aaf0ce188758baf" ns3:_="" ns4:_="">
    <xsd:import namespace="694fe35f-7b52-4a92-8149-8fe721eb69f0"/>
    <xsd:import namespace="fefb05d7-c247-4057-bcb4-e385c311643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Location" minOccurs="0"/>
                <xsd:element ref="ns3:MediaServiceOCR" minOccurs="0"/>
                <xsd:element ref="ns3:MediaLengthInSeconds" minOccurs="0"/>
                <xsd:element ref="ns3:_activity" minOccurs="0"/>
                <xsd:element ref="ns4:SharedWithUsers" minOccurs="0"/>
                <xsd:element ref="ns4:SharedWithDetails" minOccurs="0"/>
                <xsd:element ref="ns4:SharingHintHash"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4fe35f-7b52-4a92-8149-8fe721eb69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Location" ma:index="14" nillable="true" ma:displayName="Location" ma:indexed="true"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fb05d7-c247-4057-bcb4-e385c311643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8E212B-4625-4BD8-9C93-AE450D1F960C}">
  <ds:schemaRefs>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http://purl.org/dc/elements/1.1/"/>
    <ds:schemaRef ds:uri="694fe35f-7b52-4a92-8149-8fe721eb69f0"/>
    <ds:schemaRef ds:uri="fefb05d7-c247-4057-bcb4-e385c3116437"/>
    <ds:schemaRef ds:uri="http://schemas.microsoft.com/office/infopath/2007/PartnerControls"/>
    <ds:schemaRef ds:uri="http://purl.org/dc/terms/"/>
    <ds:schemaRef ds:uri="http://purl.org/dc/dcmitype/"/>
  </ds:schemaRefs>
</ds:datastoreItem>
</file>

<file path=customXml/itemProps2.xml><?xml version="1.0" encoding="utf-8"?>
<ds:datastoreItem xmlns:ds="http://schemas.openxmlformats.org/officeDocument/2006/customXml" ds:itemID="{DB3D2496-32F6-4C79-9A14-455EDAF23C47}">
  <ds:schemaRefs>
    <ds:schemaRef ds:uri="694fe35f-7b52-4a92-8149-8fe721eb69f0"/>
    <ds:schemaRef ds:uri="fefb05d7-c247-4057-bcb4-e385c311643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55AC6E2-2C40-49E8-BEB5-6505FC8378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5</TotalTime>
  <Words>735</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Aharoni</vt:lpstr>
      <vt:lpstr>Aptos</vt:lpstr>
      <vt:lpstr>Arial</vt:lpstr>
      <vt:lpstr>Calibri</vt:lpstr>
      <vt:lpstr>Calibri Light</vt:lpstr>
      <vt:lpstr>Century Gothic</vt:lpstr>
      <vt:lpstr>Google Sans</vt:lpstr>
      <vt:lpstr>Söhne</vt:lpstr>
      <vt:lpstr>Times New Roman</vt:lpstr>
      <vt:lpstr>TimesNewRomanPS</vt:lpstr>
      <vt:lpstr>Office Theme</vt:lpstr>
      <vt:lpstr>   Enhancing Enterprise Bank's API Strategy: Vendor Insights</vt:lpstr>
      <vt:lpstr>Manning School of Business </vt:lpstr>
      <vt:lpstr>Manning School of Business </vt:lpstr>
      <vt:lpstr>PowerPoint Presentation</vt:lpstr>
      <vt:lpstr>Project Plan and Milestones</vt:lpstr>
      <vt:lpstr>                    Interview Timeline  September 2023</vt:lpstr>
      <vt:lpstr>PowerPoint Presentation</vt:lpstr>
      <vt:lpstr>Interview Timeline</vt:lpstr>
      <vt:lpstr>PowerPoint Presentation</vt:lpstr>
      <vt:lpstr>PowerPoint Presentation</vt:lpstr>
      <vt:lpstr>PowerPoint Presentation</vt:lpstr>
      <vt:lpstr>Milestones &amp; Deliverables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Enhancing Enterprise Bank's API Strategy: Vendor Insights</dc:title>
  <dc:creator>AJAY KUMAR BOLLA</dc:creator>
  <cp:lastModifiedBy>Bolla, AjayKumar</cp:lastModifiedBy>
  <cp:revision>2</cp:revision>
  <dcterms:created xsi:type="dcterms:W3CDTF">2023-10-11T13:15:00Z</dcterms:created>
  <dcterms:modified xsi:type="dcterms:W3CDTF">2024-11-15T14:24:13Z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0x01010071D6556F509596418EAA9A24DA67A180</vt:lpwstr>
  </property>
</Properties>
</file>