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comments/modernComment_123_48A810D4.xml" ContentType="application/vnd.ms-powerpoint.comments+xml"/>
  <Override PartName="/ppt/comments/modernComment_12B_4402A67A.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40" r:id="rId2"/>
  </p:sldMasterIdLst>
  <p:notesMasterIdLst>
    <p:notesMasterId r:id="rId25"/>
  </p:notesMasterIdLst>
  <p:handoutMasterIdLst>
    <p:handoutMasterId r:id="rId26"/>
  </p:handoutMasterIdLst>
  <p:sldIdLst>
    <p:sldId id="294" r:id="rId3"/>
    <p:sldId id="281" r:id="rId4"/>
    <p:sldId id="295" r:id="rId5"/>
    <p:sldId id="282" r:id="rId6"/>
    <p:sldId id="289" r:id="rId7"/>
    <p:sldId id="291" r:id="rId8"/>
    <p:sldId id="283" r:id="rId9"/>
    <p:sldId id="292" r:id="rId10"/>
    <p:sldId id="293" r:id="rId11"/>
    <p:sldId id="284" r:id="rId12"/>
    <p:sldId id="276" r:id="rId13"/>
    <p:sldId id="296" r:id="rId14"/>
    <p:sldId id="277" r:id="rId15"/>
    <p:sldId id="297" r:id="rId16"/>
    <p:sldId id="285" r:id="rId17"/>
    <p:sldId id="278" r:id="rId18"/>
    <p:sldId id="279" r:id="rId19"/>
    <p:sldId id="286" r:id="rId20"/>
    <p:sldId id="298" r:id="rId21"/>
    <p:sldId id="299" r:id="rId22"/>
    <p:sldId id="287" r:id="rId23"/>
    <p:sldId id="300" r:id="rId24"/>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pos="7661" userDrawn="1">
          <p15:clr>
            <a:srgbClr val="A4A3A4"/>
          </p15:clr>
        </p15:guide>
        <p15:guide id="4" orient="horz" pos="4128"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8756D6-05B0-706E-2155-4A9811CD969F}" name="MejiaBernal, Andres F" initials="AM" userId="S::Andres_MejiaBernal@student.uml.edu::8a6575fc-c08a-4a0e-b06e-fa2763d916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3"/>
    <a:srgbClr val="00C0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A1A3A-D203-A24B-B8AD-F548071F2430}" v="66" dt="2023-11-21T02:44:39.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7661"/>
        <p:guide orient="horz" pos="4128"/>
      </p:guideLst>
    </p:cSldViewPr>
  </p:slide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ka, FNU" userId="S::fnu_ashika@student.uml.edu::4dac9d39-18d7-4b89-a4d5-1f07b43659bf" providerId="AD" clId="Web-{B9C0DA52-4194-4EC5-9889-0A98D9AF7B6D}"/>
    <pc:docChg chg="addSld modSld">
      <pc:chgData name="Ashika, FNU" userId="S::fnu_ashika@student.uml.edu::4dac9d39-18d7-4b89-a4d5-1f07b43659bf" providerId="AD" clId="Web-{B9C0DA52-4194-4EC5-9889-0A98D9AF7B6D}" dt="2023-11-08T18:31:34.072" v="6" actId="20577"/>
      <pc:docMkLst>
        <pc:docMk/>
      </pc:docMkLst>
      <pc:sldChg chg="modSp new">
        <pc:chgData name="Ashika, FNU" userId="S::fnu_ashika@student.uml.edu::4dac9d39-18d7-4b89-a4d5-1f07b43659bf" providerId="AD" clId="Web-{B9C0DA52-4194-4EC5-9889-0A98D9AF7B6D}" dt="2023-11-08T18:31:34.072" v="6" actId="20577"/>
        <pc:sldMkLst>
          <pc:docMk/>
          <pc:sldMk cId="3130255767" sldId="288"/>
        </pc:sldMkLst>
        <pc:spChg chg="mod">
          <ac:chgData name="Ashika, FNU" userId="S::fnu_ashika@student.uml.edu::4dac9d39-18d7-4b89-a4d5-1f07b43659bf" providerId="AD" clId="Web-{B9C0DA52-4194-4EC5-9889-0A98D9AF7B6D}" dt="2023-11-08T18:31:34.072" v="6" actId="20577"/>
          <ac:spMkLst>
            <pc:docMk/>
            <pc:sldMk cId="3130255767" sldId="288"/>
            <ac:spMk id="3" creationId="{E1A676CF-55F1-893C-1286-B0957C9AE47E}"/>
          </ac:spMkLst>
        </pc:spChg>
      </pc:sldChg>
    </pc:docChg>
  </pc:docChgLst>
  <pc:docChgLst>
    <pc:chgData name="MejiaBernal, Andres F" userId="8a6575fc-c08a-4a0e-b06e-fa2763d91602" providerId="ADAL" clId="{2FCA1A3A-D203-A24B-B8AD-F548071F2430}"/>
    <pc:docChg chg="undo redo custSel addSld delSld modSld sldOrd modMainMaster">
      <pc:chgData name="MejiaBernal, Andres F" userId="8a6575fc-c08a-4a0e-b06e-fa2763d91602" providerId="ADAL" clId="{2FCA1A3A-D203-A24B-B8AD-F548071F2430}" dt="2023-11-21T02:44:39.360" v="7728"/>
      <pc:docMkLst>
        <pc:docMk/>
      </pc:docMkLst>
      <pc:sldChg chg="addSp delSp modSp del mod setBg">
        <pc:chgData name="MejiaBernal, Andres F" userId="8a6575fc-c08a-4a0e-b06e-fa2763d91602" providerId="ADAL" clId="{2FCA1A3A-D203-A24B-B8AD-F548071F2430}" dt="2023-11-20T23:19:59.731" v="984" actId="2696"/>
        <pc:sldMkLst>
          <pc:docMk/>
          <pc:sldMk cId="3163863373" sldId="265"/>
        </pc:sldMkLst>
        <pc:spChg chg="del mod">
          <ac:chgData name="MejiaBernal, Andres F" userId="8a6575fc-c08a-4a0e-b06e-fa2763d91602" providerId="ADAL" clId="{2FCA1A3A-D203-A24B-B8AD-F548071F2430}" dt="2023-11-20T23:19:41.825" v="975" actId="478"/>
          <ac:spMkLst>
            <pc:docMk/>
            <pc:sldMk cId="3163863373" sldId="265"/>
            <ac:spMk id="2" creationId="{00000000-0000-0000-0000-000000000000}"/>
          </ac:spMkLst>
        </pc:spChg>
        <pc:spChg chg="mod">
          <ac:chgData name="MejiaBernal, Andres F" userId="8a6575fc-c08a-4a0e-b06e-fa2763d91602" providerId="ADAL" clId="{2FCA1A3A-D203-A24B-B8AD-F548071F2430}" dt="2023-11-20T23:19:29.884" v="971" actId="14100"/>
          <ac:spMkLst>
            <pc:docMk/>
            <pc:sldMk cId="3163863373" sldId="265"/>
            <ac:spMk id="3" creationId="{00000000-0000-0000-0000-000000000000}"/>
          </ac:spMkLst>
        </pc:spChg>
        <pc:spChg chg="del mod">
          <ac:chgData name="MejiaBernal, Andres F" userId="8a6575fc-c08a-4a0e-b06e-fa2763d91602" providerId="ADAL" clId="{2FCA1A3A-D203-A24B-B8AD-F548071F2430}" dt="2023-11-20T23:19:39.111" v="973" actId="478"/>
          <ac:spMkLst>
            <pc:docMk/>
            <pc:sldMk cId="3163863373" sldId="265"/>
            <ac:spMk id="4" creationId="{00000000-0000-0000-0000-000000000000}"/>
          </ac:spMkLst>
        </pc:spChg>
        <pc:spChg chg="add del mod">
          <ac:chgData name="MejiaBernal, Andres F" userId="8a6575fc-c08a-4a0e-b06e-fa2763d91602" providerId="ADAL" clId="{2FCA1A3A-D203-A24B-B8AD-F548071F2430}" dt="2023-11-20T23:19:46.020" v="978" actId="478"/>
          <ac:spMkLst>
            <pc:docMk/>
            <pc:sldMk cId="3163863373" sldId="265"/>
            <ac:spMk id="7" creationId="{3C4C519A-FFD9-EF13-5837-CC4E41E4992B}"/>
          </ac:spMkLst>
        </pc:spChg>
        <pc:spChg chg="add del mod">
          <ac:chgData name="MejiaBernal, Andres F" userId="8a6575fc-c08a-4a0e-b06e-fa2763d91602" providerId="ADAL" clId="{2FCA1A3A-D203-A24B-B8AD-F548071F2430}" dt="2023-11-20T23:19:42.840" v="976" actId="478"/>
          <ac:spMkLst>
            <pc:docMk/>
            <pc:sldMk cId="3163863373" sldId="265"/>
            <ac:spMk id="9" creationId="{140B01E8-8BBF-11D5-AB27-E1567979BEF6}"/>
          </ac:spMkLst>
        </pc:spChg>
        <pc:spChg chg="add del mod">
          <ac:chgData name="MejiaBernal, Andres F" userId="8a6575fc-c08a-4a0e-b06e-fa2763d91602" providerId="ADAL" clId="{2FCA1A3A-D203-A24B-B8AD-F548071F2430}" dt="2023-11-20T23:19:47.011" v="980"/>
          <ac:spMkLst>
            <pc:docMk/>
            <pc:sldMk cId="3163863373" sldId="265"/>
            <ac:spMk id="10" creationId="{942FCE9B-8B1A-1D35-7CC6-5104EF816F64}"/>
          </ac:spMkLst>
        </pc:spChg>
      </pc:sldChg>
      <pc:sldChg chg="addSp delSp modSp del mod">
        <pc:chgData name="MejiaBernal, Andres F" userId="8a6575fc-c08a-4a0e-b06e-fa2763d91602" providerId="ADAL" clId="{2FCA1A3A-D203-A24B-B8AD-F548071F2430}" dt="2023-11-20T23:19:58.909" v="983" actId="2696"/>
        <pc:sldMkLst>
          <pc:docMk/>
          <pc:sldMk cId="468495673" sldId="269"/>
        </pc:sldMkLst>
        <pc:spChg chg="add del mod">
          <ac:chgData name="MejiaBernal, Andres F" userId="8a6575fc-c08a-4a0e-b06e-fa2763d91602" providerId="ADAL" clId="{2FCA1A3A-D203-A24B-B8AD-F548071F2430}" dt="2023-11-20T23:18:12.746" v="969" actId="478"/>
          <ac:spMkLst>
            <pc:docMk/>
            <pc:sldMk cId="468495673" sldId="269"/>
            <ac:spMk id="4" creationId="{8ADEA873-E23A-81DD-B520-8163A80AE079}"/>
          </ac:spMkLst>
        </pc:spChg>
      </pc:sldChg>
      <pc:sldChg chg="modSp del mod">
        <pc:chgData name="MejiaBernal, Andres F" userId="8a6575fc-c08a-4a0e-b06e-fa2763d91602" providerId="ADAL" clId="{2FCA1A3A-D203-A24B-B8AD-F548071F2430}" dt="2023-11-20T23:20:24.544" v="1003" actId="2696"/>
        <pc:sldMkLst>
          <pc:docMk/>
          <pc:sldMk cId="2997712721" sldId="270"/>
        </pc:sldMkLst>
        <pc:spChg chg="mod">
          <ac:chgData name="MejiaBernal, Andres F" userId="8a6575fc-c08a-4a0e-b06e-fa2763d91602" providerId="ADAL" clId="{2FCA1A3A-D203-A24B-B8AD-F548071F2430}" dt="2023-11-20T22:24:48.437" v="137" actId="27636"/>
          <ac:spMkLst>
            <pc:docMk/>
            <pc:sldMk cId="2997712721" sldId="270"/>
            <ac:spMk id="3" creationId="{B75DC1D5-E872-080C-7353-AF406E2E50A7}"/>
          </ac:spMkLst>
        </pc:spChg>
        <pc:spChg chg="mod">
          <ac:chgData name="MejiaBernal, Andres F" userId="8a6575fc-c08a-4a0e-b06e-fa2763d91602" providerId="ADAL" clId="{2FCA1A3A-D203-A24B-B8AD-F548071F2430}" dt="2023-11-17T23:13:24.834" v="16" actId="1076"/>
          <ac:spMkLst>
            <pc:docMk/>
            <pc:sldMk cId="2997712721" sldId="270"/>
            <ac:spMk id="45" creationId="{A305980A-B64B-1B4E-14A1-5C5E9E74CE57}"/>
          </ac:spMkLst>
        </pc:spChg>
      </pc:sldChg>
      <pc:sldChg chg="modSp add del mod ord">
        <pc:chgData name="MejiaBernal, Andres F" userId="8a6575fc-c08a-4a0e-b06e-fa2763d91602" providerId="ADAL" clId="{2FCA1A3A-D203-A24B-B8AD-F548071F2430}" dt="2023-11-21T02:40:22.821" v="7718" actId="20577"/>
        <pc:sldMkLst>
          <pc:docMk/>
          <pc:sldMk cId="449340872" sldId="276"/>
        </pc:sldMkLst>
        <pc:spChg chg="mod">
          <ac:chgData name="MejiaBernal, Andres F" userId="8a6575fc-c08a-4a0e-b06e-fa2763d91602" providerId="ADAL" clId="{2FCA1A3A-D203-A24B-B8AD-F548071F2430}" dt="2023-11-21T01:30:09.163" v="3156" actId="20577"/>
          <ac:spMkLst>
            <pc:docMk/>
            <pc:sldMk cId="449340872" sldId="276"/>
            <ac:spMk id="2" creationId="{9BB8B9A5-B106-F903-006B-203FB4ACE5A8}"/>
          </ac:spMkLst>
        </pc:spChg>
        <pc:spChg chg="mod">
          <ac:chgData name="MejiaBernal, Andres F" userId="8a6575fc-c08a-4a0e-b06e-fa2763d91602" providerId="ADAL" clId="{2FCA1A3A-D203-A24B-B8AD-F548071F2430}" dt="2023-11-21T01:30:01.839" v="3134" actId="20577"/>
          <ac:spMkLst>
            <pc:docMk/>
            <pc:sldMk cId="449340872" sldId="276"/>
            <ac:spMk id="3" creationId="{A59D1714-F369-22A4-BCA0-53A14BDE84DC}"/>
          </ac:spMkLst>
        </pc:spChg>
        <pc:spChg chg="mod">
          <ac:chgData name="MejiaBernal, Andres F" userId="8a6575fc-c08a-4a0e-b06e-fa2763d91602" providerId="ADAL" clId="{2FCA1A3A-D203-A24B-B8AD-F548071F2430}" dt="2023-11-21T02:40:22.821" v="7718" actId="20577"/>
          <ac:spMkLst>
            <pc:docMk/>
            <pc:sldMk cId="449340872" sldId="276"/>
            <ac:spMk id="4" creationId="{14CBB5AA-8E63-75DA-B9B3-8D615AB334BC}"/>
          </ac:spMkLst>
        </pc:spChg>
      </pc:sldChg>
      <pc:sldChg chg="modSp mod ord">
        <pc:chgData name="MejiaBernal, Andres F" userId="8a6575fc-c08a-4a0e-b06e-fa2763d91602" providerId="ADAL" clId="{2FCA1A3A-D203-A24B-B8AD-F548071F2430}" dt="2023-11-21T01:40:13.832" v="3824" actId="5793"/>
        <pc:sldMkLst>
          <pc:docMk/>
          <pc:sldMk cId="1512734483" sldId="277"/>
        </pc:sldMkLst>
        <pc:spChg chg="mod">
          <ac:chgData name="MejiaBernal, Andres F" userId="8a6575fc-c08a-4a0e-b06e-fa2763d91602" providerId="ADAL" clId="{2FCA1A3A-D203-A24B-B8AD-F548071F2430}" dt="2023-11-21T01:32:22.031" v="3427" actId="20577"/>
          <ac:spMkLst>
            <pc:docMk/>
            <pc:sldMk cId="1512734483" sldId="277"/>
            <ac:spMk id="2" creationId="{56496830-ECF7-F08B-238A-FC6AAB4E7ECF}"/>
          </ac:spMkLst>
        </pc:spChg>
        <pc:spChg chg="mod">
          <ac:chgData name="MejiaBernal, Andres F" userId="8a6575fc-c08a-4a0e-b06e-fa2763d91602" providerId="ADAL" clId="{2FCA1A3A-D203-A24B-B8AD-F548071F2430}" dt="2023-11-21T01:37:38.396" v="3765" actId="122"/>
          <ac:spMkLst>
            <pc:docMk/>
            <pc:sldMk cId="1512734483" sldId="277"/>
            <ac:spMk id="3" creationId="{A8B92348-6611-A706-5D9C-939F3B572673}"/>
          </ac:spMkLst>
        </pc:spChg>
        <pc:spChg chg="mod">
          <ac:chgData name="MejiaBernal, Andres F" userId="8a6575fc-c08a-4a0e-b06e-fa2763d91602" providerId="ADAL" clId="{2FCA1A3A-D203-A24B-B8AD-F548071F2430}" dt="2023-11-21T01:40:13.832" v="3824" actId="5793"/>
          <ac:spMkLst>
            <pc:docMk/>
            <pc:sldMk cId="1512734483" sldId="277"/>
            <ac:spMk id="4" creationId="{FAC59594-296F-3D45-B86D-6F486B31F394}"/>
          </ac:spMkLst>
        </pc:spChg>
      </pc:sldChg>
      <pc:sldChg chg="modSp mod ord">
        <pc:chgData name="MejiaBernal, Andres F" userId="8a6575fc-c08a-4a0e-b06e-fa2763d91602" providerId="ADAL" clId="{2FCA1A3A-D203-A24B-B8AD-F548071F2430}" dt="2023-11-21T02:04:07.627" v="5702" actId="313"/>
        <pc:sldMkLst>
          <pc:docMk/>
          <pc:sldMk cId="1413322705" sldId="278"/>
        </pc:sldMkLst>
        <pc:spChg chg="mod">
          <ac:chgData name="MejiaBernal, Andres F" userId="8a6575fc-c08a-4a0e-b06e-fa2763d91602" providerId="ADAL" clId="{2FCA1A3A-D203-A24B-B8AD-F548071F2430}" dt="2023-11-21T02:02:10.874" v="5675" actId="20577"/>
          <ac:spMkLst>
            <pc:docMk/>
            <pc:sldMk cId="1413322705" sldId="278"/>
            <ac:spMk id="2" creationId="{8FAC99D9-2515-CCCF-4E5C-774710B0B573}"/>
          </ac:spMkLst>
        </pc:spChg>
        <pc:spChg chg="mod">
          <ac:chgData name="MejiaBernal, Andres F" userId="8a6575fc-c08a-4a0e-b06e-fa2763d91602" providerId="ADAL" clId="{2FCA1A3A-D203-A24B-B8AD-F548071F2430}" dt="2023-11-21T02:01:52.275" v="5640" actId="122"/>
          <ac:spMkLst>
            <pc:docMk/>
            <pc:sldMk cId="1413322705" sldId="278"/>
            <ac:spMk id="3" creationId="{0AB9F839-033F-BBBC-EDE1-B20E6CBDEB4F}"/>
          </ac:spMkLst>
        </pc:spChg>
        <pc:spChg chg="mod">
          <ac:chgData name="MejiaBernal, Andres F" userId="8a6575fc-c08a-4a0e-b06e-fa2763d91602" providerId="ADAL" clId="{2FCA1A3A-D203-A24B-B8AD-F548071F2430}" dt="2023-11-21T02:04:07.627" v="5702" actId="313"/>
          <ac:spMkLst>
            <pc:docMk/>
            <pc:sldMk cId="1413322705" sldId="278"/>
            <ac:spMk id="4" creationId="{71C095E2-2593-73D9-E1FB-52610EEEE4CA}"/>
          </ac:spMkLst>
        </pc:spChg>
      </pc:sldChg>
      <pc:sldChg chg="modSp mod ord">
        <pc:chgData name="MejiaBernal, Andres F" userId="8a6575fc-c08a-4a0e-b06e-fa2763d91602" providerId="ADAL" clId="{2FCA1A3A-D203-A24B-B8AD-F548071F2430}" dt="2023-11-21T02:04:03.833" v="5701" actId="313"/>
        <pc:sldMkLst>
          <pc:docMk/>
          <pc:sldMk cId="545149715" sldId="279"/>
        </pc:sldMkLst>
        <pc:spChg chg="mod">
          <ac:chgData name="MejiaBernal, Andres F" userId="8a6575fc-c08a-4a0e-b06e-fa2763d91602" providerId="ADAL" clId="{2FCA1A3A-D203-A24B-B8AD-F548071F2430}" dt="2023-11-21T02:03:59.363" v="5700" actId="313"/>
          <ac:spMkLst>
            <pc:docMk/>
            <pc:sldMk cId="545149715" sldId="279"/>
            <ac:spMk id="2" creationId="{EC4D991B-0923-E0EE-CA6A-63E99D764FA4}"/>
          </ac:spMkLst>
        </pc:spChg>
        <pc:spChg chg="mod">
          <ac:chgData name="MejiaBernal, Andres F" userId="8a6575fc-c08a-4a0e-b06e-fa2763d91602" providerId="ADAL" clId="{2FCA1A3A-D203-A24B-B8AD-F548071F2430}" dt="2023-11-21T02:03:29.742" v="5681" actId="122"/>
          <ac:spMkLst>
            <pc:docMk/>
            <pc:sldMk cId="545149715" sldId="279"/>
            <ac:spMk id="3" creationId="{AB356E90-49A6-3461-E518-467951083166}"/>
          </ac:spMkLst>
        </pc:spChg>
        <pc:spChg chg="mod">
          <ac:chgData name="MejiaBernal, Andres F" userId="8a6575fc-c08a-4a0e-b06e-fa2763d91602" providerId="ADAL" clId="{2FCA1A3A-D203-A24B-B8AD-F548071F2430}" dt="2023-11-21T02:04:03.833" v="5701" actId="313"/>
          <ac:spMkLst>
            <pc:docMk/>
            <pc:sldMk cId="545149715" sldId="279"/>
            <ac:spMk id="4" creationId="{2F37AE5E-07D6-ACC3-EF39-BE421FEA1624}"/>
          </ac:spMkLst>
        </pc:spChg>
      </pc:sldChg>
      <pc:sldChg chg="modSp mod addCm delCm modCm">
        <pc:chgData name="MejiaBernal, Andres F" userId="8a6575fc-c08a-4a0e-b06e-fa2763d91602" providerId="ADAL" clId="{2FCA1A3A-D203-A24B-B8AD-F548071F2430}" dt="2023-11-20T22:59:19.842" v="575"/>
        <pc:sldMkLst>
          <pc:docMk/>
          <pc:sldMk cId="889760036" sldId="281"/>
        </pc:sldMkLst>
        <pc:spChg chg="mod">
          <ac:chgData name="MejiaBernal, Andres F" userId="8a6575fc-c08a-4a0e-b06e-fa2763d91602" providerId="ADAL" clId="{2FCA1A3A-D203-A24B-B8AD-F548071F2430}" dt="2023-11-20T22:24:48.439" v="138" actId="27636"/>
          <ac:spMkLst>
            <pc:docMk/>
            <pc:sldMk cId="889760036" sldId="281"/>
            <ac:spMk id="3" creationId="{B75DC1D5-E872-080C-7353-AF406E2E50A7}"/>
          </ac:spMkLst>
        </pc:spChg>
        <pc:extLst>
          <p:ext xmlns:p="http://schemas.openxmlformats.org/presentationml/2006/main" uri="{D6D511B9-2390-475A-947B-AFAB55BFBCF1}">
            <pc226:cmChg xmlns:pc226="http://schemas.microsoft.com/office/powerpoint/2022/06/main/command" chg="add del mod">
              <pc226:chgData name="MejiaBernal, Andres F" userId="8a6575fc-c08a-4a0e-b06e-fa2763d91602" providerId="ADAL" clId="{2FCA1A3A-D203-A24B-B8AD-F548071F2430}" dt="2023-11-20T22:59:19.842" v="575"/>
              <pc2:cmMkLst xmlns:pc2="http://schemas.microsoft.com/office/powerpoint/2019/9/main/command">
                <pc:docMk/>
                <pc:sldMk cId="889760036" sldId="281"/>
                <pc2:cmMk id="{07C6A2DB-372D-C444-BF53-AA672023363B}"/>
              </pc2:cmMkLst>
            </pc226:cmChg>
          </p:ext>
        </pc:extLst>
      </pc:sldChg>
      <pc:sldChg chg="modSp mod addCm delCm modCm">
        <pc:chgData name="MejiaBernal, Andres F" userId="8a6575fc-c08a-4a0e-b06e-fa2763d91602" providerId="ADAL" clId="{2FCA1A3A-D203-A24B-B8AD-F548071F2430}" dt="2023-11-20T22:59:27.864" v="576"/>
        <pc:sldMkLst>
          <pc:docMk/>
          <pc:sldMk cId="2359103602" sldId="282"/>
        </pc:sldMkLst>
        <pc:spChg chg="mod">
          <ac:chgData name="MejiaBernal, Andres F" userId="8a6575fc-c08a-4a0e-b06e-fa2763d91602" providerId="ADAL" clId="{2FCA1A3A-D203-A24B-B8AD-F548071F2430}" dt="2023-11-20T22:24:48.441" v="139" actId="27636"/>
          <ac:spMkLst>
            <pc:docMk/>
            <pc:sldMk cId="2359103602" sldId="282"/>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0T22:59:27.864" v="576"/>
              <pc2:cmMkLst xmlns:pc2="http://schemas.microsoft.com/office/powerpoint/2019/9/main/command">
                <pc:docMk/>
                <pc:sldMk cId="2359103602" sldId="282"/>
                <pc2:cmMk id="{C9F09991-9562-A640-BBC7-D4C9D8EF7C6A}"/>
              </pc2:cmMkLst>
              <pc226:cmRplyChg chg="add">
                <pc226:chgData name="MejiaBernal, Andres F" userId="8a6575fc-c08a-4a0e-b06e-fa2763d91602" providerId="ADAL" clId="{2FCA1A3A-D203-A24B-B8AD-F548071F2430}" dt="2023-11-06T23:04:04.064" v="2"/>
                <pc2:cmRplyMkLst xmlns:pc2="http://schemas.microsoft.com/office/powerpoint/2019/9/main/command">
                  <pc:docMk/>
                  <pc:sldMk cId="2359103602" sldId="282"/>
                  <pc2:cmMk id="{C9F09991-9562-A640-BBC7-D4C9D8EF7C6A}"/>
                  <pc2:cmRplyMk id="{5219F56C-ED6B-964C-8F1E-3E1CACDE2BA3}"/>
                </pc2:cmRplyMkLst>
              </pc226:cmRplyChg>
            </pc226:cmChg>
          </p:ext>
        </pc:extLst>
      </pc:sldChg>
      <pc:sldChg chg="modSp mod addCm delCm">
        <pc:chgData name="MejiaBernal, Andres F" userId="8a6575fc-c08a-4a0e-b06e-fa2763d91602" providerId="ADAL" clId="{2FCA1A3A-D203-A24B-B8AD-F548071F2430}" dt="2023-11-20T23:14:43.659" v="964"/>
        <pc:sldMkLst>
          <pc:docMk/>
          <pc:sldMk cId="2988538858" sldId="283"/>
        </pc:sldMkLst>
        <pc:spChg chg="mod">
          <ac:chgData name="MejiaBernal, Andres F" userId="8a6575fc-c08a-4a0e-b06e-fa2763d91602" providerId="ADAL" clId="{2FCA1A3A-D203-A24B-B8AD-F548071F2430}" dt="2023-11-20T22:24:48.413" v="132" actId="27636"/>
          <ac:spMkLst>
            <pc:docMk/>
            <pc:sldMk cId="2988538858" sldId="283"/>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0T23:14:43.659" v="964"/>
              <pc2:cmMkLst xmlns:pc2="http://schemas.microsoft.com/office/powerpoint/2019/9/main/command">
                <pc:docMk/>
                <pc:sldMk cId="2988538858" sldId="283"/>
                <pc2:cmMk id="{DFC39DE4-C8B8-D64D-AF07-8B498D5ED7BA}"/>
              </pc2:cmMkLst>
            </pc226:cmChg>
          </p:ext>
        </pc:extLst>
      </pc:sldChg>
      <pc:sldChg chg="modSp mod addCm delCm modCm">
        <pc:chgData name="MejiaBernal, Andres F" userId="8a6575fc-c08a-4a0e-b06e-fa2763d91602" providerId="ADAL" clId="{2FCA1A3A-D203-A24B-B8AD-F548071F2430}" dt="2023-11-21T01:21:44.788" v="3101"/>
        <pc:sldMkLst>
          <pc:docMk/>
          <pc:sldMk cId="4088430131" sldId="284"/>
        </pc:sldMkLst>
        <pc:spChg chg="mod">
          <ac:chgData name="MejiaBernal, Andres F" userId="8a6575fc-c08a-4a0e-b06e-fa2763d91602" providerId="ADAL" clId="{2FCA1A3A-D203-A24B-B8AD-F548071F2430}" dt="2023-11-20T22:24:48.417" v="133" actId="27636"/>
          <ac:spMkLst>
            <pc:docMk/>
            <pc:sldMk cId="4088430131" sldId="284"/>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1T01:21:44.788" v="3101"/>
              <pc2:cmMkLst xmlns:pc2="http://schemas.microsoft.com/office/powerpoint/2019/9/main/command">
                <pc:docMk/>
                <pc:sldMk cId="4088430131" sldId="284"/>
                <pc2:cmMk id="{046724B7-784D-9949-A837-761894C8E529}"/>
              </pc2:cmMkLst>
              <pc226:cmRplyChg chg="add">
                <pc226:chgData name="MejiaBernal, Andres F" userId="8a6575fc-c08a-4a0e-b06e-fa2763d91602" providerId="ADAL" clId="{2FCA1A3A-D203-A24B-B8AD-F548071F2430}" dt="2023-11-06T23:05:16.429" v="6"/>
                <pc2:cmRplyMkLst xmlns:pc2="http://schemas.microsoft.com/office/powerpoint/2019/9/main/command">
                  <pc:docMk/>
                  <pc:sldMk cId="4088430131" sldId="284"/>
                  <pc2:cmMk id="{046724B7-784D-9949-A837-761894C8E529}"/>
                  <pc2:cmRplyMk id="{B0DB81D2-CEDE-B74F-8BC2-2916E3A863B1}"/>
                </pc2:cmRplyMkLst>
              </pc226:cmRplyChg>
            </pc226:cmChg>
          </p:ext>
        </pc:extLst>
      </pc:sldChg>
      <pc:sldChg chg="modSp mod addCm delCm">
        <pc:chgData name="MejiaBernal, Andres F" userId="8a6575fc-c08a-4a0e-b06e-fa2763d91602" providerId="ADAL" clId="{2FCA1A3A-D203-A24B-B8AD-F548071F2430}" dt="2023-11-21T01:21:49.405" v="3102"/>
        <pc:sldMkLst>
          <pc:docMk/>
          <pc:sldMk cId="176427912" sldId="285"/>
        </pc:sldMkLst>
        <pc:spChg chg="mod">
          <ac:chgData name="MejiaBernal, Andres F" userId="8a6575fc-c08a-4a0e-b06e-fa2763d91602" providerId="ADAL" clId="{2FCA1A3A-D203-A24B-B8AD-F548071F2430}" dt="2023-11-20T22:24:48.430" v="134" actId="27636"/>
          <ac:spMkLst>
            <pc:docMk/>
            <pc:sldMk cId="176427912" sldId="285"/>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1T01:21:49.405" v="3102"/>
              <pc2:cmMkLst xmlns:pc2="http://schemas.microsoft.com/office/powerpoint/2019/9/main/command">
                <pc:docMk/>
                <pc:sldMk cId="176427912" sldId="285"/>
                <pc2:cmMk id="{58AB2364-0982-A44A-8287-2F5F4EDD251C}"/>
              </pc2:cmMkLst>
            </pc226:cmChg>
          </p:ext>
        </pc:extLst>
      </pc:sldChg>
      <pc:sldChg chg="modSp mod addCm delCm">
        <pc:chgData name="MejiaBernal, Andres F" userId="8a6575fc-c08a-4a0e-b06e-fa2763d91602" providerId="ADAL" clId="{2FCA1A3A-D203-A24B-B8AD-F548071F2430}" dt="2023-11-21T01:21:53.796" v="3103"/>
        <pc:sldMkLst>
          <pc:docMk/>
          <pc:sldMk cId="3293219487" sldId="286"/>
        </pc:sldMkLst>
        <pc:spChg chg="mod">
          <ac:chgData name="MejiaBernal, Andres F" userId="8a6575fc-c08a-4a0e-b06e-fa2763d91602" providerId="ADAL" clId="{2FCA1A3A-D203-A24B-B8AD-F548071F2430}" dt="2023-11-20T22:24:48.433" v="135" actId="27636"/>
          <ac:spMkLst>
            <pc:docMk/>
            <pc:sldMk cId="3293219487" sldId="286"/>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1T01:21:53.796" v="3103"/>
              <pc2:cmMkLst xmlns:pc2="http://schemas.microsoft.com/office/powerpoint/2019/9/main/command">
                <pc:docMk/>
                <pc:sldMk cId="3293219487" sldId="286"/>
                <pc2:cmMk id="{9538D4C9-225D-CC4A-9947-5036D94CFC3E}"/>
              </pc2:cmMkLst>
            </pc226:cmChg>
          </p:ext>
        </pc:extLst>
      </pc:sldChg>
      <pc:sldChg chg="modSp mod ord addCm delCm">
        <pc:chgData name="MejiaBernal, Andres F" userId="8a6575fc-c08a-4a0e-b06e-fa2763d91602" providerId="ADAL" clId="{2FCA1A3A-D203-A24B-B8AD-F548071F2430}" dt="2023-11-21T02:31:18.343" v="7683" actId="20578"/>
        <pc:sldMkLst>
          <pc:docMk/>
          <pc:sldMk cId="278692974" sldId="287"/>
        </pc:sldMkLst>
        <pc:spChg chg="mod">
          <ac:chgData name="MejiaBernal, Andres F" userId="8a6575fc-c08a-4a0e-b06e-fa2763d91602" providerId="ADAL" clId="{2FCA1A3A-D203-A24B-B8AD-F548071F2430}" dt="2023-11-20T22:24:48.435" v="136" actId="27636"/>
          <ac:spMkLst>
            <pc:docMk/>
            <pc:sldMk cId="278692974" sldId="287"/>
            <ac:spMk id="3" creationId="{B75DC1D5-E872-080C-7353-AF406E2E50A7}"/>
          </ac:spMkLst>
        </pc:spChg>
        <pc:extLst>
          <p:ext xmlns:p="http://schemas.openxmlformats.org/presentationml/2006/main" uri="{D6D511B9-2390-475A-947B-AFAB55BFBCF1}">
            <pc226:cmChg xmlns:pc226="http://schemas.microsoft.com/office/powerpoint/2022/06/main/command" chg="add del">
              <pc226:chgData name="MejiaBernal, Andres F" userId="8a6575fc-c08a-4a0e-b06e-fa2763d91602" providerId="ADAL" clId="{2FCA1A3A-D203-A24B-B8AD-F548071F2430}" dt="2023-11-21T01:21:58.398" v="3104"/>
              <pc2:cmMkLst xmlns:pc2="http://schemas.microsoft.com/office/powerpoint/2019/9/main/command">
                <pc:docMk/>
                <pc:sldMk cId="278692974" sldId="287"/>
                <pc2:cmMk id="{6A34F6C9-D01D-2C44-A48D-E4EC46B8B08E}"/>
              </pc2:cmMkLst>
            </pc226:cmChg>
          </p:ext>
        </pc:extLst>
      </pc:sldChg>
      <pc:sldChg chg="modSp del mod">
        <pc:chgData name="MejiaBernal, Andres F" userId="8a6575fc-c08a-4a0e-b06e-fa2763d91602" providerId="ADAL" clId="{2FCA1A3A-D203-A24B-B8AD-F548071F2430}" dt="2023-11-20T23:14:56.094" v="965" actId="2696"/>
        <pc:sldMkLst>
          <pc:docMk/>
          <pc:sldMk cId="3130255767" sldId="288"/>
        </pc:sldMkLst>
        <pc:spChg chg="mod">
          <ac:chgData name="MejiaBernal, Andres F" userId="8a6575fc-c08a-4a0e-b06e-fa2763d91602" providerId="ADAL" clId="{2FCA1A3A-D203-A24B-B8AD-F548071F2430}" dt="2023-11-20T22:39:27.356" v="266"/>
          <ac:spMkLst>
            <pc:docMk/>
            <pc:sldMk cId="3130255767" sldId="288"/>
            <ac:spMk id="2" creationId="{FB02F112-173E-5851-2939-449804545A15}"/>
          </ac:spMkLst>
        </pc:spChg>
        <pc:spChg chg="mod">
          <ac:chgData name="MejiaBernal, Andres F" userId="8a6575fc-c08a-4a0e-b06e-fa2763d91602" providerId="ADAL" clId="{2FCA1A3A-D203-A24B-B8AD-F548071F2430}" dt="2023-11-20T22:39:27.356" v="266"/>
          <ac:spMkLst>
            <pc:docMk/>
            <pc:sldMk cId="3130255767" sldId="288"/>
            <ac:spMk id="3" creationId="{E1A676CF-55F1-893C-1286-B0957C9AE47E}"/>
          </ac:spMkLst>
        </pc:spChg>
        <pc:spChg chg="mod">
          <ac:chgData name="MejiaBernal, Andres F" userId="8a6575fc-c08a-4a0e-b06e-fa2763d91602" providerId="ADAL" clId="{2FCA1A3A-D203-A24B-B8AD-F548071F2430}" dt="2023-11-20T22:40:27.337" v="280" actId="20577"/>
          <ac:spMkLst>
            <pc:docMk/>
            <pc:sldMk cId="3130255767" sldId="288"/>
            <ac:spMk id="4" creationId="{C00AA667-EC3D-0363-A821-299B2DC18956}"/>
          </ac:spMkLst>
        </pc:spChg>
      </pc:sldChg>
      <pc:sldChg chg="addSp delSp modSp new mod modTransition modClrScheme chgLayout">
        <pc:chgData name="MejiaBernal, Andres F" userId="8a6575fc-c08a-4a0e-b06e-fa2763d91602" providerId="ADAL" clId="{2FCA1A3A-D203-A24B-B8AD-F548071F2430}" dt="2023-11-21T02:44:39.360" v="7728"/>
        <pc:sldMkLst>
          <pc:docMk/>
          <pc:sldMk cId="2539291477" sldId="289"/>
        </pc:sldMkLst>
        <pc:spChg chg="del">
          <ac:chgData name="MejiaBernal, Andres F" userId="8a6575fc-c08a-4a0e-b06e-fa2763d91602" providerId="ADAL" clId="{2FCA1A3A-D203-A24B-B8AD-F548071F2430}" dt="2023-11-20T22:03:14.457" v="20" actId="26606"/>
          <ac:spMkLst>
            <pc:docMk/>
            <pc:sldMk cId="2539291477" sldId="289"/>
            <ac:spMk id="2" creationId="{5F4B03DB-73B1-9110-4162-397386A42FBA}"/>
          </ac:spMkLst>
        </pc:spChg>
        <pc:spChg chg="del">
          <ac:chgData name="MejiaBernal, Andres F" userId="8a6575fc-c08a-4a0e-b06e-fa2763d91602" providerId="ADAL" clId="{2FCA1A3A-D203-A24B-B8AD-F548071F2430}" dt="2023-11-20T22:03:14.457" v="20" actId="26606"/>
          <ac:spMkLst>
            <pc:docMk/>
            <pc:sldMk cId="2539291477" sldId="289"/>
            <ac:spMk id="3" creationId="{C3D87927-3F65-E3D2-93EF-D402887928EF}"/>
          </ac:spMkLst>
        </pc:spChg>
        <pc:spChg chg="del">
          <ac:chgData name="MejiaBernal, Andres F" userId="8a6575fc-c08a-4a0e-b06e-fa2763d91602" providerId="ADAL" clId="{2FCA1A3A-D203-A24B-B8AD-F548071F2430}" dt="2023-11-20T22:03:14.457" v="20" actId="26606"/>
          <ac:spMkLst>
            <pc:docMk/>
            <pc:sldMk cId="2539291477" sldId="289"/>
            <ac:spMk id="4" creationId="{E6750F32-4975-8C15-F057-2092A70AA66D}"/>
          </ac:spMkLst>
        </pc:spChg>
        <pc:spChg chg="add mod">
          <ac:chgData name="MejiaBernal, Andres F" userId="8a6575fc-c08a-4a0e-b06e-fa2763d91602" providerId="ADAL" clId="{2FCA1A3A-D203-A24B-B8AD-F548071F2430}" dt="2023-11-21T00:49:50.642" v="2832" actId="20577"/>
          <ac:spMkLst>
            <pc:docMk/>
            <pc:sldMk cId="2539291477" sldId="289"/>
            <ac:spMk id="7" creationId="{F744E4E7-01D7-ECCA-40F3-4CA36E8D5158}"/>
          </ac:spMkLst>
        </pc:spChg>
        <pc:spChg chg="add del mod">
          <ac:chgData name="MejiaBernal, Andres F" userId="8a6575fc-c08a-4a0e-b06e-fa2763d91602" providerId="ADAL" clId="{2FCA1A3A-D203-A24B-B8AD-F548071F2430}" dt="2023-11-20T22:14:01.814" v="96" actId="11529"/>
          <ac:spMkLst>
            <pc:docMk/>
            <pc:sldMk cId="2539291477" sldId="289"/>
            <ac:spMk id="8" creationId="{B61A7FBC-9CF1-5000-0074-8B1BF28EE3EB}"/>
          </ac:spMkLst>
        </pc:spChg>
        <pc:spChg chg="add mod">
          <ac:chgData name="MejiaBernal, Andres F" userId="8a6575fc-c08a-4a0e-b06e-fa2763d91602" providerId="ADAL" clId="{2FCA1A3A-D203-A24B-B8AD-F548071F2430}" dt="2023-11-20T22:27:32.335" v="157" actId="1076"/>
          <ac:spMkLst>
            <pc:docMk/>
            <pc:sldMk cId="2539291477" sldId="289"/>
            <ac:spMk id="9" creationId="{C94DE05E-290F-5895-831F-88F432670E28}"/>
          </ac:spMkLst>
        </pc:spChg>
        <pc:spChg chg="add mod">
          <ac:chgData name="MejiaBernal, Andres F" userId="8a6575fc-c08a-4a0e-b06e-fa2763d91602" providerId="ADAL" clId="{2FCA1A3A-D203-A24B-B8AD-F548071F2430}" dt="2023-11-20T22:27:32.335" v="157" actId="1076"/>
          <ac:spMkLst>
            <pc:docMk/>
            <pc:sldMk cId="2539291477" sldId="289"/>
            <ac:spMk id="10" creationId="{B378C955-27D4-E77C-43BD-4A10CA631693}"/>
          </ac:spMkLst>
        </pc:spChg>
        <pc:spChg chg="add mod">
          <ac:chgData name="MejiaBernal, Andres F" userId="8a6575fc-c08a-4a0e-b06e-fa2763d91602" providerId="ADAL" clId="{2FCA1A3A-D203-A24B-B8AD-F548071F2430}" dt="2023-11-20T22:33:25.421" v="213" actId="14100"/>
          <ac:spMkLst>
            <pc:docMk/>
            <pc:sldMk cId="2539291477" sldId="289"/>
            <ac:spMk id="13" creationId="{72DB9CA1-C4D7-1B37-1A2B-E5F4228D0984}"/>
          </ac:spMkLst>
        </pc:spChg>
        <pc:spChg chg="add mod">
          <ac:chgData name="MejiaBernal, Andres F" userId="8a6575fc-c08a-4a0e-b06e-fa2763d91602" providerId="ADAL" clId="{2FCA1A3A-D203-A24B-B8AD-F548071F2430}" dt="2023-11-20T22:31:35.637" v="192" actId="14100"/>
          <ac:spMkLst>
            <pc:docMk/>
            <pc:sldMk cId="2539291477" sldId="289"/>
            <ac:spMk id="14" creationId="{2FCD357D-3374-A44E-9B35-71ADBDE9A0EA}"/>
          </ac:spMkLst>
        </pc:spChg>
        <pc:spChg chg="add del mod">
          <ac:chgData name="MejiaBernal, Andres F" userId="8a6575fc-c08a-4a0e-b06e-fa2763d91602" providerId="ADAL" clId="{2FCA1A3A-D203-A24B-B8AD-F548071F2430}" dt="2023-11-20T22:31:32.307" v="191"/>
          <ac:spMkLst>
            <pc:docMk/>
            <pc:sldMk cId="2539291477" sldId="289"/>
            <ac:spMk id="15" creationId="{410F1EF5-26A0-A2A8-0065-06A525911350}"/>
          </ac:spMkLst>
        </pc:spChg>
        <pc:spChg chg="add mod">
          <ac:chgData name="MejiaBernal, Andres F" userId="8a6575fc-c08a-4a0e-b06e-fa2763d91602" providerId="ADAL" clId="{2FCA1A3A-D203-A24B-B8AD-F548071F2430}" dt="2023-11-20T22:31:31.066" v="189" actId="404"/>
          <ac:spMkLst>
            <pc:docMk/>
            <pc:sldMk cId="2539291477" sldId="289"/>
            <ac:spMk id="16" creationId="{F08617B9-4FB0-3B5F-00AB-F8477AA6C099}"/>
          </ac:spMkLst>
        </pc:spChg>
        <pc:spChg chg="add mod">
          <ac:chgData name="MejiaBernal, Andres F" userId="8a6575fc-c08a-4a0e-b06e-fa2763d91602" providerId="ADAL" clId="{2FCA1A3A-D203-A24B-B8AD-F548071F2430}" dt="2023-11-20T22:34:41.840" v="225" actId="14100"/>
          <ac:spMkLst>
            <pc:docMk/>
            <pc:sldMk cId="2539291477" sldId="289"/>
            <ac:spMk id="17" creationId="{B06FBFA9-7B07-5FEE-6FA3-1A12100B139C}"/>
          </ac:spMkLst>
        </pc:spChg>
        <pc:spChg chg="add del mod">
          <ac:chgData name="MejiaBernal, Andres F" userId="8a6575fc-c08a-4a0e-b06e-fa2763d91602" providerId="ADAL" clId="{2FCA1A3A-D203-A24B-B8AD-F548071F2430}" dt="2023-11-20T22:32:36.341" v="205"/>
          <ac:spMkLst>
            <pc:docMk/>
            <pc:sldMk cId="2539291477" sldId="289"/>
            <ac:spMk id="18" creationId="{2840ECCD-1642-807D-D182-275C0EEE6871}"/>
          </ac:spMkLst>
        </pc:spChg>
        <pc:spChg chg="add mod">
          <ac:chgData name="MejiaBernal, Andres F" userId="8a6575fc-c08a-4a0e-b06e-fa2763d91602" providerId="ADAL" clId="{2FCA1A3A-D203-A24B-B8AD-F548071F2430}" dt="2023-11-20T22:34:35.859" v="224" actId="1076"/>
          <ac:spMkLst>
            <pc:docMk/>
            <pc:sldMk cId="2539291477" sldId="289"/>
            <ac:spMk id="19" creationId="{A8063825-5067-C3D4-EE98-833A3AC05FF0}"/>
          </ac:spMkLst>
        </pc:spChg>
        <pc:spChg chg="add mod">
          <ac:chgData name="MejiaBernal, Andres F" userId="8a6575fc-c08a-4a0e-b06e-fa2763d91602" providerId="ADAL" clId="{2FCA1A3A-D203-A24B-B8AD-F548071F2430}" dt="2023-11-20T22:37:55.739" v="249" actId="14100"/>
          <ac:spMkLst>
            <pc:docMk/>
            <pc:sldMk cId="2539291477" sldId="289"/>
            <ac:spMk id="20" creationId="{F38A68C4-7174-8661-E7B0-7475B04B9765}"/>
          </ac:spMkLst>
        </pc:spChg>
        <pc:spChg chg="add mod">
          <ac:chgData name="MejiaBernal, Andres F" userId="8a6575fc-c08a-4a0e-b06e-fa2763d91602" providerId="ADAL" clId="{2FCA1A3A-D203-A24B-B8AD-F548071F2430}" dt="2023-11-20T22:36:57.189" v="242" actId="693"/>
          <ac:spMkLst>
            <pc:docMk/>
            <pc:sldMk cId="2539291477" sldId="289"/>
            <ac:spMk id="21" creationId="{E255BD19-27FA-B339-2C4D-2E9FED933CC6}"/>
          </ac:spMkLst>
        </pc:spChg>
        <pc:spChg chg="add mod">
          <ac:chgData name="MejiaBernal, Andres F" userId="8a6575fc-c08a-4a0e-b06e-fa2763d91602" providerId="ADAL" clId="{2FCA1A3A-D203-A24B-B8AD-F548071F2430}" dt="2023-11-20T22:38:06.729" v="254" actId="20577"/>
          <ac:spMkLst>
            <pc:docMk/>
            <pc:sldMk cId="2539291477" sldId="289"/>
            <ac:spMk id="22" creationId="{7D3E3D4E-519B-4A79-4BA9-6689F83ECC92}"/>
          </ac:spMkLst>
        </pc:spChg>
        <pc:picChg chg="add del mod">
          <ac:chgData name="MejiaBernal, Andres F" userId="8a6575fc-c08a-4a0e-b06e-fa2763d91602" providerId="ADAL" clId="{2FCA1A3A-D203-A24B-B8AD-F548071F2430}" dt="2023-11-20T22:25:28.687" v="142" actId="478"/>
          <ac:picMkLst>
            <pc:docMk/>
            <pc:sldMk cId="2539291477" sldId="289"/>
            <ac:picMk id="6" creationId="{BC54426B-8653-0AFB-E6D6-ED4B1069F23E}"/>
          </ac:picMkLst>
        </pc:picChg>
        <pc:picChg chg="add mod">
          <ac:chgData name="MejiaBernal, Andres F" userId="8a6575fc-c08a-4a0e-b06e-fa2763d91602" providerId="ADAL" clId="{2FCA1A3A-D203-A24B-B8AD-F548071F2430}" dt="2023-11-20T22:27:32.335" v="157" actId="1076"/>
          <ac:picMkLst>
            <pc:docMk/>
            <pc:sldMk cId="2539291477" sldId="289"/>
            <ac:picMk id="12" creationId="{84CC8F1E-1AC0-20C4-89C1-8F59884D82C3}"/>
          </ac:picMkLst>
        </pc:picChg>
      </pc:sldChg>
      <pc:sldChg chg="new del">
        <pc:chgData name="MejiaBernal, Andres F" userId="8a6575fc-c08a-4a0e-b06e-fa2763d91602" providerId="ADAL" clId="{2FCA1A3A-D203-A24B-B8AD-F548071F2430}" dt="2023-11-20T22:38:34.094" v="258" actId="2696"/>
        <pc:sldMkLst>
          <pc:docMk/>
          <pc:sldMk cId="583480405" sldId="290"/>
        </pc:sldMkLst>
      </pc:sldChg>
      <pc:sldChg chg="modSp new del">
        <pc:chgData name="MejiaBernal, Andres F" userId="8a6575fc-c08a-4a0e-b06e-fa2763d91602" providerId="ADAL" clId="{2FCA1A3A-D203-A24B-B8AD-F548071F2430}" dt="2023-11-20T22:57:12.581" v="572" actId="2696"/>
        <pc:sldMkLst>
          <pc:docMk/>
          <pc:sldMk cId="1059910947" sldId="290"/>
        </pc:sldMkLst>
        <pc:spChg chg="mod">
          <ac:chgData name="MejiaBernal, Andres F" userId="8a6575fc-c08a-4a0e-b06e-fa2763d91602" providerId="ADAL" clId="{2FCA1A3A-D203-A24B-B8AD-F548071F2430}" dt="2023-11-20T22:39:27.356" v="266"/>
          <ac:spMkLst>
            <pc:docMk/>
            <pc:sldMk cId="1059910947" sldId="290"/>
            <ac:spMk id="2" creationId="{1CBEC81B-198A-E01E-A960-9DD4630B7B5E}"/>
          </ac:spMkLst>
        </pc:spChg>
        <pc:spChg chg="mod">
          <ac:chgData name="MejiaBernal, Andres F" userId="8a6575fc-c08a-4a0e-b06e-fa2763d91602" providerId="ADAL" clId="{2FCA1A3A-D203-A24B-B8AD-F548071F2430}" dt="2023-11-20T22:39:27.356" v="266"/>
          <ac:spMkLst>
            <pc:docMk/>
            <pc:sldMk cId="1059910947" sldId="290"/>
            <ac:spMk id="3" creationId="{FDEE3FF0-BCB1-D715-F1B0-5FABEED80143}"/>
          </ac:spMkLst>
        </pc:spChg>
        <pc:spChg chg="mod">
          <ac:chgData name="MejiaBernal, Andres F" userId="8a6575fc-c08a-4a0e-b06e-fa2763d91602" providerId="ADAL" clId="{2FCA1A3A-D203-A24B-B8AD-F548071F2430}" dt="2023-11-20T22:39:27.356" v="266"/>
          <ac:spMkLst>
            <pc:docMk/>
            <pc:sldMk cId="1059910947" sldId="290"/>
            <ac:spMk id="4" creationId="{BB7F87C6-4522-F467-3CE6-1A8677AC976F}"/>
          </ac:spMkLst>
        </pc:spChg>
      </pc:sldChg>
      <pc:sldChg chg="new del">
        <pc:chgData name="MejiaBernal, Andres F" userId="8a6575fc-c08a-4a0e-b06e-fa2763d91602" providerId="ADAL" clId="{2FCA1A3A-D203-A24B-B8AD-F548071F2430}" dt="2023-11-20T22:38:43.045" v="260" actId="2696"/>
        <pc:sldMkLst>
          <pc:docMk/>
          <pc:sldMk cId="2614993991" sldId="290"/>
        </pc:sldMkLst>
      </pc:sldChg>
      <pc:sldChg chg="new del">
        <pc:chgData name="MejiaBernal, Andres F" userId="8a6575fc-c08a-4a0e-b06e-fa2763d91602" providerId="ADAL" clId="{2FCA1A3A-D203-A24B-B8AD-F548071F2430}" dt="2023-11-20T22:38:22.172" v="256" actId="2696"/>
        <pc:sldMkLst>
          <pc:docMk/>
          <pc:sldMk cId="3884232223" sldId="290"/>
        </pc:sldMkLst>
      </pc:sldChg>
      <pc:sldChg chg="addSp delSp modSp add del mod">
        <pc:chgData name="MejiaBernal, Andres F" userId="8a6575fc-c08a-4a0e-b06e-fa2763d91602" providerId="ADAL" clId="{2FCA1A3A-D203-A24B-B8AD-F548071F2430}" dt="2023-11-20T22:40:26.619" v="279"/>
        <pc:sldMkLst>
          <pc:docMk/>
          <pc:sldMk cId="479877301" sldId="291"/>
        </pc:sldMkLst>
        <pc:spChg chg="add del">
          <ac:chgData name="MejiaBernal, Andres F" userId="8a6575fc-c08a-4a0e-b06e-fa2763d91602" providerId="ADAL" clId="{2FCA1A3A-D203-A24B-B8AD-F548071F2430}" dt="2023-11-20T22:40:14.424" v="275" actId="21"/>
          <ac:spMkLst>
            <pc:docMk/>
            <pc:sldMk cId="479877301" sldId="291"/>
            <ac:spMk id="13" creationId="{72DB9CA1-C4D7-1B37-1A2B-E5F4228D0984}"/>
          </ac:spMkLst>
        </pc:spChg>
        <pc:picChg chg="mod">
          <ac:chgData name="MejiaBernal, Andres F" userId="8a6575fc-c08a-4a0e-b06e-fa2763d91602" providerId="ADAL" clId="{2FCA1A3A-D203-A24B-B8AD-F548071F2430}" dt="2023-11-20T22:40:14.997" v="276" actId="1076"/>
          <ac:picMkLst>
            <pc:docMk/>
            <pc:sldMk cId="479877301" sldId="291"/>
            <ac:picMk id="12" creationId="{84CC8F1E-1AC0-20C4-89C1-8F59884D82C3}"/>
          </ac:picMkLst>
        </pc:picChg>
      </pc:sldChg>
      <pc:sldChg chg="addSp delSp modSp add mod setBg addCm modCm">
        <pc:chgData name="MejiaBernal, Andres F" userId="8a6575fc-c08a-4a0e-b06e-fa2763d91602" providerId="ADAL" clId="{2FCA1A3A-D203-A24B-B8AD-F548071F2430}" dt="2023-11-21T02:32:28.917" v="7715" actId="20577"/>
        <pc:sldMkLst>
          <pc:docMk/>
          <pc:sldMk cId="1218973908" sldId="291"/>
        </pc:sldMkLst>
        <pc:spChg chg="add del mod">
          <ac:chgData name="MejiaBernal, Andres F" userId="8a6575fc-c08a-4a0e-b06e-fa2763d91602" providerId="ADAL" clId="{2FCA1A3A-D203-A24B-B8AD-F548071F2430}" dt="2023-11-20T22:42:26.372" v="305"/>
          <ac:spMkLst>
            <pc:docMk/>
            <pc:sldMk cId="1218973908" sldId="291"/>
            <ac:spMk id="2" creationId="{6C2EDA6C-1931-BF93-E0BF-BC46298769D3}"/>
          </ac:spMkLst>
        </pc:spChg>
        <pc:spChg chg="add del mod">
          <ac:chgData name="MejiaBernal, Andres F" userId="8a6575fc-c08a-4a0e-b06e-fa2763d91602" providerId="ADAL" clId="{2FCA1A3A-D203-A24B-B8AD-F548071F2430}" dt="2023-11-20T22:42:58.207" v="320"/>
          <ac:spMkLst>
            <pc:docMk/>
            <pc:sldMk cId="1218973908" sldId="291"/>
            <ac:spMk id="3" creationId="{D316ACA1-2F61-1149-0810-272FCBA9BAFD}"/>
          </ac:spMkLst>
        </pc:spChg>
        <pc:spChg chg="add del mod">
          <ac:chgData name="MejiaBernal, Andres F" userId="8a6575fc-c08a-4a0e-b06e-fa2763d91602" providerId="ADAL" clId="{2FCA1A3A-D203-A24B-B8AD-F548071F2430}" dt="2023-11-20T22:42:56.141" v="318"/>
          <ac:spMkLst>
            <pc:docMk/>
            <pc:sldMk cId="1218973908" sldId="291"/>
            <ac:spMk id="4" creationId="{4235A299-B099-81AF-41A4-38F467D6F7B5}"/>
          </ac:spMkLst>
        </pc:spChg>
        <pc:spChg chg="add mod">
          <ac:chgData name="MejiaBernal, Andres F" userId="8a6575fc-c08a-4a0e-b06e-fa2763d91602" providerId="ADAL" clId="{2FCA1A3A-D203-A24B-B8AD-F548071F2430}" dt="2023-11-20T22:43:23.623" v="327" actId="208"/>
          <ac:spMkLst>
            <pc:docMk/>
            <pc:sldMk cId="1218973908" sldId="291"/>
            <ac:spMk id="5" creationId="{F4D7F676-7199-112D-2464-CC09D5E2C8A2}"/>
          </ac:spMkLst>
        </pc:spChg>
        <pc:spChg chg="add mod">
          <ac:chgData name="MejiaBernal, Andres F" userId="8a6575fc-c08a-4a0e-b06e-fa2763d91602" providerId="ADAL" clId="{2FCA1A3A-D203-A24B-B8AD-F548071F2430}" dt="2023-11-20T22:43:28.531" v="328" actId="208"/>
          <ac:spMkLst>
            <pc:docMk/>
            <pc:sldMk cId="1218973908" sldId="291"/>
            <ac:spMk id="6" creationId="{75EC38A6-6060-DBDD-9E85-98FC66E670F4}"/>
          </ac:spMkLst>
        </pc:spChg>
        <pc:spChg chg="mod">
          <ac:chgData name="MejiaBernal, Andres F" userId="8a6575fc-c08a-4a0e-b06e-fa2763d91602" providerId="ADAL" clId="{2FCA1A3A-D203-A24B-B8AD-F548071F2430}" dt="2023-11-20T22:43:00.223" v="321" actId="14100"/>
          <ac:spMkLst>
            <pc:docMk/>
            <pc:sldMk cId="1218973908" sldId="291"/>
            <ac:spMk id="9" creationId="{C94DE05E-290F-5895-831F-88F432670E28}"/>
          </ac:spMkLst>
        </pc:spChg>
        <pc:spChg chg="del mod">
          <ac:chgData name="MejiaBernal, Andres F" userId="8a6575fc-c08a-4a0e-b06e-fa2763d91602" providerId="ADAL" clId="{2FCA1A3A-D203-A24B-B8AD-F548071F2430}" dt="2023-11-20T22:42:31.027" v="307" actId="478"/>
          <ac:spMkLst>
            <pc:docMk/>
            <pc:sldMk cId="1218973908" sldId="291"/>
            <ac:spMk id="10" creationId="{B378C955-27D4-E77C-43BD-4A10CA631693}"/>
          </ac:spMkLst>
        </pc:spChg>
        <pc:spChg chg="add mod">
          <ac:chgData name="MejiaBernal, Andres F" userId="8a6575fc-c08a-4a0e-b06e-fa2763d91602" providerId="ADAL" clId="{2FCA1A3A-D203-A24B-B8AD-F548071F2430}" dt="2023-11-20T22:55:09.321" v="547" actId="1076"/>
          <ac:spMkLst>
            <pc:docMk/>
            <pc:sldMk cId="1218973908" sldId="291"/>
            <ac:spMk id="11" creationId="{E84E196B-86EF-33E1-6AB9-1C885D99E300}"/>
          </ac:spMkLst>
        </pc:spChg>
        <pc:spChg chg="del">
          <ac:chgData name="MejiaBernal, Andres F" userId="8a6575fc-c08a-4a0e-b06e-fa2763d91602" providerId="ADAL" clId="{2FCA1A3A-D203-A24B-B8AD-F548071F2430}" dt="2023-11-20T22:41:46.964" v="290" actId="478"/>
          <ac:spMkLst>
            <pc:docMk/>
            <pc:sldMk cId="1218973908" sldId="291"/>
            <ac:spMk id="13" creationId="{72DB9CA1-C4D7-1B37-1A2B-E5F4228D0984}"/>
          </ac:spMkLst>
        </pc:spChg>
        <pc:spChg chg="del">
          <ac:chgData name="MejiaBernal, Andres F" userId="8a6575fc-c08a-4a0e-b06e-fa2763d91602" providerId="ADAL" clId="{2FCA1A3A-D203-A24B-B8AD-F548071F2430}" dt="2023-11-20T22:41:49.266" v="291" actId="478"/>
          <ac:spMkLst>
            <pc:docMk/>
            <pc:sldMk cId="1218973908" sldId="291"/>
            <ac:spMk id="14" creationId="{2FCD357D-3374-A44E-9B35-71ADBDE9A0EA}"/>
          </ac:spMkLst>
        </pc:spChg>
        <pc:spChg chg="add mod">
          <ac:chgData name="MejiaBernal, Andres F" userId="8a6575fc-c08a-4a0e-b06e-fa2763d91602" providerId="ADAL" clId="{2FCA1A3A-D203-A24B-B8AD-F548071F2430}" dt="2023-11-20T22:53:09.219" v="513"/>
          <ac:spMkLst>
            <pc:docMk/>
            <pc:sldMk cId="1218973908" sldId="291"/>
            <ac:spMk id="15" creationId="{6A98E108-BA62-2365-F679-99F966044549}"/>
          </ac:spMkLst>
        </pc:spChg>
        <pc:spChg chg="del">
          <ac:chgData name="MejiaBernal, Andres F" userId="8a6575fc-c08a-4a0e-b06e-fa2763d91602" providerId="ADAL" clId="{2FCA1A3A-D203-A24B-B8AD-F548071F2430}" dt="2023-11-20T22:41:54.404" v="294" actId="478"/>
          <ac:spMkLst>
            <pc:docMk/>
            <pc:sldMk cId="1218973908" sldId="291"/>
            <ac:spMk id="16" creationId="{F08617B9-4FB0-3B5F-00AB-F8477AA6C099}"/>
          </ac:spMkLst>
        </pc:spChg>
        <pc:spChg chg="del">
          <ac:chgData name="MejiaBernal, Andres F" userId="8a6575fc-c08a-4a0e-b06e-fa2763d91602" providerId="ADAL" clId="{2FCA1A3A-D203-A24B-B8AD-F548071F2430}" dt="2023-11-20T22:41:58.250" v="297" actId="478"/>
          <ac:spMkLst>
            <pc:docMk/>
            <pc:sldMk cId="1218973908" sldId="291"/>
            <ac:spMk id="17" creationId="{B06FBFA9-7B07-5FEE-6FA3-1A12100B139C}"/>
          </ac:spMkLst>
        </pc:spChg>
        <pc:spChg chg="add del mod">
          <ac:chgData name="MejiaBernal, Andres F" userId="8a6575fc-c08a-4a0e-b06e-fa2763d91602" providerId="ADAL" clId="{2FCA1A3A-D203-A24B-B8AD-F548071F2430}" dt="2023-11-20T22:47:21.349" v="389"/>
          <ac:spMkLst>
            <pc:docMk/>
            <pc:sldMk cId="1218973908" sldId="291"/>
            <ac:spMk id="18" creationId="{F6DACFE3-7D06-47A7-F527-F00AD14E8EE5}"/>
          </ac:spMkLst>
        </pc:spChg>
        <pc:spChg chg="del mod">
          <ac:chgData name="MejiaBernal, Andres F" userId="8a6575fc-c08a-4a0e-b06e-fa2763d91602" providerId="ADAL" clId="{2FCA1A3A-D203-A24B-B8AD-F548071F2430}" dt="2023-11-20T22:41:57.025" v="296" actId="478"/>
          <ac:spMkLst>
            <pc:docMk/>
            <pc:sldMk cId="1218973908" sldId="291"/>
            <ac:spMk id="19" creationId="{A8063825-5067-C3D4-EE98-833A3AC05FF0}"/>
          </ac:spMkLst>
        </pc:spChg>
        <pc:spChg chg="del">
          <ac:chgData name="MejiaBernal, Andres F" userId="8a6575fc-c08a-4a0e-b06e-fa2763d91602" providerId="ADAL" clId="{2FCA1A3A-D203-A24B-B8AD-F548071F2430}" dt="2023-11-20T22:41:24.889" v="283" actId="478"/>
          <ac:spMkLst>
            <pc:docMk/>
            <pc:sldMk cId="1218973908" sldId="291"/>
            <ac:spMk id="20" creationId="{F38A68C4-7174-8661-E7B0-7475B04B9765}"/>
          </ac:spMkLst>
        </pc:spChg>
        <pc:spChg chg="del mod">
          <ac:chgData name="MejiaBernal, Andres F" userId="8a6575fc-c08a-4a0e-b06e-fa2763d91602" providerId="ADAL" clId="{2FCA1A3A-D203-A24B-B8AD-F548071F2430}" dt="2023-11-20T22:42:29.707" v="306" actId="478"/>
          <ac:spMkLst>
            <pc:docMk/>
            <pc:sldMk cId="1218973908" sldId="291"/>
            <ac:spMk id="21" creationId="{E255BD19-27FA-B339-2C4D-2E9FED933CC6}"/>
          </ac:spMkLst>
        </pc:spChg>
        <pc:spChg chg="del mod">
          <ac:chgData name="MejiaBernal, Andres F" userId="8a6575fc-c08a-4a0e-b06e-fa2763d91602" providerId="ADAL" clId="{2FCA1A3A-D203-A24B-B8AD-F548071F2430}" dt="2023-11-20T22:41:52.546" v="293" actId="478"/>
          <ac:spMkLst>
            <pc:docMk/>
            <pc:sldMk cId="1218973908" sldId="291"/>
            <ac:spMk id="22" creationId="{7D3E3D4E-519B-4A79-4BA9-6689F83ECC92}"/>
          </ac:spMkLst>
        </pc:spChg>
        <pc:spChg chg="add mod">
          <ac:chgData name="MejiaBernal, Andres F" userId="8a6575fc-c08a-4a0e-b06e-fa2763d91602" providerId="ADAL" clId="{2FCA1A3A-D203-A24B-B8AD-F548071F2430}" dt="2023-11-20T22:53:53.192" v="540" actId="20577"/>
          <ac:spMkLst>
            <pc:docMk/>
            <pc:sldMk cId="1218973908" sldId="291"/>
            <ac:spMk id="23" creationId="{A7976CB2-FA6A-0895-B614-4FB161640CC0}"/>
          </ac:spMkLst>
        </pc:spChg>
        <pc:spChg chg="add del mod">
          <ac:chgData name="MejiaBernal, Andres F" userId="8a6575fc-c08a-4a0e-b06e-fa2763d91602" providerId="ADAL" clId="{2FCA1A3A-D203-A24B-B8AD-F548071F2430}" dt="2023-11-20T22:51:51.126" v="442" actId="22"/>
          <ac:spMkLst>
            <pc:docMk/>
            <pc:sldMk cId="1218973908" sldId="291"/>
            <ac:spMk id="25" creationId="{BF46009E-3E9C-4C82-1F73-30839DE13269}"/>
          </ac:spMkLst>
        </pc:spChg>
        <pc:spChg chg="add mod">
          <ac:chgData name="MejiaBernal, Andres F" userId="8a6575fc-c08a-4a0e-b06e-fa2763d91602" providerId="ADAL" clId="{2FCA1A3A-D203-A24B-B8AD-F548071F2430}" dt="2023-11-20T22:52:29.643" v="505" actId="313"/>
          <ac:spMkLst>
            <pc:docMk/>
            <pc:sldMk cId="1218973908" sldId="291"/>
            <ac:spMk id="27" creationId="{0036A86A-E372-4648-B9FC-8E06F2CC4D95}"/>
          </ac:spMkLst>
        </pc:spChg>
        <pc:spChg chg="add del">
          <ac:chgData name="MejiaBernal, Andres F" userId="8a6575fc-c08a-4a0e-b06e-fa2763d91602" providerId="ADAL" clId="{2FCA1A3A-D203-A24B-B8AD-F548071F2430}" dt="2023-11-20T22:53:05.780" v="509" actId="22"/>
          <ac:spMkLst>
            <pc:docMk/>
            <pc:sldMk cId="1218973908" sldId="291"/>
            <ac:spMk id="29" creationId="{FE540978-E1A5-FA5B-2770-FA7086A711CE}"/>
          </ac:spMkLst>
        </pc:spChg>
        <pc:spChg chg="add mod">
          <ac:chgData name="MejiaBernal, Andres F" userId="8a6575fc-c08a-4a0e-b06e-fa2763d91602" providerId="ADAL" clId="{2FCA1A3A-D203-A24B-B8AD-F548071F2430}" dt="2023-11-20T22:54:07.972" v="542" actId="14100"/>
          <ac:spMkLst>
            <pc:docMk/>
            <pc:sldMk cId="1218973908" sldId="291"/>
            <ac:spMk id="30" creationId="{0A8DA02F-A628-ACF6-4D97-F9ACCCC42922}"/>
          </ac:spMkLst>
        </pc:spChg>
        <pc:spChg chg="add mod">
          <ac:chgData name="MejiaBernal, Andres F" userId="8a6575fc-c08a-4a0e-b06e-fa2763d91602" providerId="ADAL" clId="{2FCA1A3A-D203-A24B-B8AD-F548071F2430}" dt="2023-11-21T02:32:28.917" v="7715" actId="20577"/>
          <ac:spMkLst>
            <pc:docMk/>
            <pc:sldMk cId="1218973908" sldId="291"/>
            <ac:spMk id="32" creationId="{6ECA7528-5B86-E1DC-DE2C-A924D95A18E8}"/>
          </ac:spMkLst>
        </pc:spChg>
        <pc:picChg chg="del">
          <ac:chgData name="MejiaBernal, Andres F" userId="8a6575fc-c08a-4a0e-b06e-fa2763d91602" providerId="ADAL" clId="{2FCA1A3A-D203-A24B-B8AD-F548071F2430}" dt="2023-11-20T22:40:35.871" v="282" actId="478"/>
          <ac:picMkLst>
            <pc:docMk/>
            <pc:sldMk cId="1218973908" sldId="291"/>
            <ac:picMk id="12" creationId="{84CC8F1E-1AC0-20C4-89C1-8F59884D82C3}"/>
          </ac:picMkLst>
        </pc:picChg>
        <pc:extLst>
          <p:ext xmlns:p="http://schemas.openxmlformats.org/presentationml/2006/main" uri="{D6D511B9-2390-475A-947B-AFAB55BFBCF1}">
            <pc226:cmChg xmlns:pc226="http://schemas.microsoft.com/office/powerpoint/2022/06/main/command" chg="add mod">
              <pc226:chgData name="MejiaBernal, Andres F" userId="8a6575fc-c08a-4a0e-b06e-fa2763d91602" providerId="ADAL" clId="{2FCA1A3A-D203-A24B-B8AD-F548071F2430}" dt="2023-11-21T02:32:28.917" v="7715" actId="20577"/>
              <pc2:cmMkLst xmlns:pc2="http://schemas.microsoft.com/office/powerpoint/2019/9/main/command">
                <pc:docMk/>
                <pc:sldMk cId="1218973908" sldId="291"/>
                <pc2:cmMk id="{5B42CB73-2620-3C48-BC6B-385EB9B5F7BE}"/>
              </pc2:cmMkLst>
            </pc226:cmChg>
          </p:ext>
        </pc:extLst>
      </pc:sldChg>
      <pc:sldChg chg="addSp delSp modSp new mod">
        <pc:chgData name="MejiaBernal, Andres F" userId="8a6575fc-c08a-4a0e-b06e-fa2763d91602" providerId="ADAL" clId="{2FCA1A3A-D203-A24B-B8AD-F548071F2430}" dt="2023-11-21T02:37:31.348" v="7716" actId="5793"/>
        <pc:sldMkLst>
          <pc:docMk/>
          <pc:sldMk cId="2036099360" sldId="292"/>
        </pc:sldMkLst>
        <pc:spChg chg="mod">
          <ac:chgData name="MejiaBernal, Andres F" userId="8a6575fc-c08a-4a0e-b06e-fa2763d91602" providerId="ADAL" clId="{2FCA1A3A-D203-A24B-B8AD-F548071F2430}" dt="2023-11-20T23:04:35.075" v="647" actId="20577"/>
          <ac:spMkLst>
            <pc:docMk/>
            <pc:sldMk cId="2036099360" sldId="292"/>
            <ac:spMk id="2" creationId="{19A53383-0F04-074B-E24A-138CE7B63AB4}"/>
          </ac:spMkLst>
        </pc:spChg>
        <pc:spChg chg="mod">
          <ac:chgData name="MejiaBernal, Andres F" userId="8a6575fc-c08a-4a0e-b06e-fa2763d91602" providerId="ADAL" clId="{2FCA1A3A-D203-A24B-B8AD-F548071F2430}" dt="2023-11-20T23:04:42.833" v="657" actId="20577"/>
          <ac:spMkLst>
            <pc:docMk/>
            <pc:sldMk cId="2036099360" sldId="292"/>
            <ac:spMk id="3" creationId="{DE144D99-4AFA-5E0A-AF56-F7361B48A5CE}"/>
          </ac:spMkLst>
        </pc:spChg>
        <pc:spChg chg="del mod">
          <ac:chgData name="MejiaBernal, Andres F" userId="8a6575fc-c08a-4a0e-b06e-fa2763d91602" providerId="ADAL" clId="{2FCA1A3A-D203-A24B-B8AD-F548071F2430}" dt="2023-11-20T23:05:18.027" v="660" actId="478"/>
          <ac:spMkLst>
            <pc:docMk/>
            <pc:sldMk cId="2036099360" sldId="292"/>
            <ac:spMk id="4" creationId="{3488DEE8-CB9F-DDD3-23CC-84360BE06094}"/>
          </ac:spMkLst>
        </pc:spChg>
        <pc:spChg chg="add mod">
          <ac:chgData name="MejiaBernal, Andres F" userId="8a6575fc-c08a-4a0e-b06e-fa2763d91602" providerId="ADAL" clId="{2FCA1A3A-D203-A24B-B8AD-F548071F2430}" dt="2023-11-21T02:37:31.348" v="7716" actId="5793"/>
          <ac:spMkLst>
            <pc:docMk/>
            <pc:sldMk cId="2036099360" sldId="292"/>
            <ac:spMk id="6" creationId="{FA88B2D2-725A-E3F7-A3AA-3CFF3E07A905}"/>
          </ac:spMkLst>
        </pc:spChg>
        <pc:spChg chg="add mod">
          <ac:chgData name="MejiaBernal, Andres F" userId="8a6575fc-c08a-4a0e-b06e-fa2763d91602" providerId="ADAL" clId="{2FCA1A3A-D203-A24B-B8AD-F548071F2430}" dt="2023-11-20T23:06:43.571" v="682" actId="20577"/>
          <ac:spMkLst>
            <pc:docMk/>
            <pc:sldMk cId="2036099360" sldId="292"/>
            <ac:spMk id="7" creationId="{E1D4DAFE-2670-71B3-3FFC-7D8E3C55261D}"/>
          </ac:spMkLst>
        </pc:spChg>
        <pc:spChg chg="add del">
          <ac:chgData name="MejiaBernal, Andres F" userId="8a6575fc-c08a-4a0e-b06e-fa2763d91602" providerId="ADAL" clId="{2FCA1A3A-D203-A24B-B8AD-F548071F2430}" dt="2023-11-20T23:06:55.122" v="684" actId="22"/>
          <ac:spMkLst>
            <pc:docMk/>
            <pc:sldMk cId="2036099360" sldId="292"/>
            <ac:spMk id="9" creationId="{76A7B040-019D-42C7-834A-D768AEB1ACD2}"/>
          </ac:spMkLst>
        </pc:spChg>
        <pc:spChg chg="add del mod">
          <ac:chgData name="MejiaBernal, Andres F" userId="8a6575fc-c08a-4a0e-b06e-fa2763d91602" providerId="ADAL" clId="{2FCA1A3A-D203-A24B-B8AD-F548071F2430}" dt="2023-11-20T23:06:59.008" v="687"/>
          <ac:spMkLst>
            <pc:docMk/>
            <pc:sldMk cId="2036099360" sldId="292"/>
            <ac:spMk id="10" creationId="{5AC5C10D-5B33-6B33-94E5-927D970DDDFE}"/>
          </ac:spMkLst>
        </pc:spChg>
        <pc:spChg chg="add mod">
          <ac:chgData name="MejiaBernal, Andres F" userId="8a6575fc-c08a-4a0e-b06e-fa2763d91602" providerId="ADAL" clId="{2FCA1A3A-D203-A24B-B8AD-F548071F2430}" dt="2023-11-20T23:12:48.995" v="914" actId="20577"/>
          <ac:spMkLst>
            <pc:docMk/>
            <pc:sldMk cId="2036099360" sldId="292"/>
            <ac:spMk id="12" creationId="{525FF5D5-E147-3895-7E06-E413429E2120}"/>
          </ac:spMkLst>
        </pc:spChg>
        <pc:spChg chg="add del mod">
          <ac:chgData name="MejiaBernal, Andres F" userId="8a6575fc-c08a-4a0e-b06e-fa2763d91602" providerId="ADAL" clId="{2FCA1A3A-D203-A24B-B8AD-F548071F2430}" dt="2023-11-20T23:11:34.446" v="880" actId="20577"/>
          <ac:spMkLst>
            <pc:docMk/>
            <pc:sldMk cId="2036099360" sldId="292"/>
            <ac:spMk id="14" creationId="{81529E15-0FE7-DC2D-03C7-8A21E4FF6CAA}"/>
          </ac:spMkLst>
        </pc:spChg>
        <pc:spChg chg="add mod">
          <ac:chgData name="MejiaBernal, Andres F" userId="8a6575fc-c08a-4a0e-b06e-fa2763d91602" providerId="ADAL" clId="{2FCA1A3A-D203-A24B-B8AD-F548071F2430}" dt="2023-11-20T23:14:04.750" v="963" actId="1076"/>
          <ac:spMkLst>
            <pc:docMk/>
            <pc:sldMk cId="2036099360" sldId="292"/>
            <ac:spMk id="15" creationId="{459D6F2A-6F0E-7BBA-108A-77141846ED31}"/>
          </ac:spMkLst>
        </pc:spChg>
      </pc:sldChg>
      <pc:sldChg chg="addSp delSp modSp new mod">
        <pc:chgData name="MejiaBernal, Andres F" userId="8a6575fc-c08a-4a0e-b06e-fa2763d91602" providerId="ADAL" clId="{2FCA1A3A-D203-A24B-B8AD-F548071F2430}" dt="2023-11-21T00:54:04.085" v="3082" actId="20577"/>
        <pc:sldMkLst>
          <pc:docMk/>
          <pc:sldMk cId="2957401763" sldId="293"/>
        </pc:sldMkLst>
        <pc:spChg chg="mod">
          <ac:chgData name="MejiaBernal, Andres F" userId="8a6575fc-c08a-4a0e-b06e-fa2763d91602" providerId="ADAL" clId="{2FCA1A3A-D203-A24B-B8AD-F548071F2430}" dt="2023-11-21T00:45:28.210" v="2790" actId="20577"/>
          <ac:spMkLst>
            <pc:docMk/>
            <pc:sldMk cId="2957401763" sldId="293"/>
            <ac:spMk id="2" creationId="{191CDB53-BF8D-9229-A6F2-04682E4A55CA}"/>
          </ac:spMkLst>
        </pc:spChg>
        <pc:spChg chg="mod">
          <ac:chgData name="MejiaBernal, Andres F" userId="8a6575fc-c08a-4a0e-b06e-fa2763d91602" providerId="ADAL" clId="{2FCA1A3A-D203-A24B-B8AD-F548071F2430}" dt="2023-11-21T00:46:28.503" v="2797" actId="122"/>
          <ac:spMkLst>
            <pc:docMk/>
            <pc:sldMk cId="2957401763" sldId="293"/>
            <ac:spMk id="3" creationId="{5480979A-F7D4-025E-C953-3E53723955FE}"/>
          </ac:spMkLst>
        </pc:spChg>
        <pc:spChg chg="del mod">
          <ac:chgData name="MejiaBernal, Andres F" userId="8a6575fc-c08a-4a0e-b06e-fa2763d91602" providerId="ADAL" clId="{2FCA1A3A-D203-A24B-B8AD-F548071F2430}" dt="2023-11-21T00:45:05.210" v="2740" actId="478"/>
          <ac:spMkLst>
            <pc:docMk/>
            <pc:sldMk cId="2957401763" sldId="293"/>
            <ac:spMk id="4" creationId="{DE3A1566-B565-DEFA-88B4-85491B50EECF}"/>
          </ac:spMkLst>
        </pc:spChg>
        <pc:spChg chg="add mod">
          <ac:chgData name="MejiaBernal, Andres F" userId="8a6575fc-c08a-4a0e-b06e-fa2763d91602" providerId="ADAL" clId="{2FCA1A3A-D203-A24B-B8AD-F548071F2430}" dt="2023-11-21T00:54:04.085" v="3082" actId="20577"/>
          <ac:spMkLst>
            <pc:docMk/>
            <pc:sldMk cId="2957401763" sldId="293"/>
            <ac:spMk id="6" creationId="{5A31A8A0-118A-3649-0F75-4BDD212F4342}"/>
          </ac:spMkLst>
        </pc:spChg>
        <pc:picChg chg="add del">
          <ac:chgData name="MejiaBernal, Andres F" userId="8a6575fc-c08a-4a0e-b06e-fa2763d91602" providerId="ADAL" clId="{2FCA1A3A-D203-A24B-B8AD-F548071F2430}" dt="2023-11-21T00:44:54.618" v="2735" actId="478"/>
          <ac:picMkLst>
            <pc:docMk/>
            <pc:sldMk cId="2957401763" sldId="293"/>
            <ac:picMk id="1026" creationId="{15DF0D08-D801-1457-A8BC-72695A8F6B64}"/>
          </ac:picMkLst>
        </pc:picChg>
        <pc:picChg chg="add del mod">
          <ac:chgData name="MejiaBernal, Andres F" userId="8a6575fc-c08a-4a0e-b06e-fa2763d91602" providerId="ADAL" clId="{2FCA1A3A-D203-A24B-B8AD-F548071F2430}" dt="2023-11-21T00:44:54.618" v="2735" actId="478"/>
          <ac:picMkLst>
            <pc:docMk/>
            <pc:sldMk cId="2957401763" sldId="293"/>
            <ac:picMk id="1028" creationId="{200F6F34-9CB4-3B49-DD70-0207572409A5}"/>
          </ac:picMkLst>
        </pc:picChg>
        <pc:picChg chg="add mod">
          <ac:chgData name="MejiaBernal, Andres F" userId="8a6575fc-c08a-4a0e-b06e-fa2763d91602" providerId="ADAL" clId="{2FCA1A3A-D203-A24B-B8AD-F548071F2430}" dt="2023-11-21T00:46:21.667" v="2796" actId="1582"/>
          <ac:picMkLst>
            <pc:docMk/>
            <pc:sldMk cId="2957401763" sldId="293"/>
            <ac:picMk id="1030" creationId="{B0F1DD76-7448-73EE-EBAB-53758657208F}"/>
          </ac:picMkLst>
        </pc:picChg>
      </pc:sldChg>
      <pc:sldChg chg="modSp add mod ord">
        <pc:chgData name="MejiaBernal, Andres F" userId="8a6575fc-c08a-4a0e-b06e-fa2763d91602" providerId="ADAL" clId="{2FCA1A3A-D203-A24B-B8AD-F548071F2430}" dt="2023-11-20T23:20:14.396" v="1002" actId="20577"/>
        <pc:sldMkLst>
          <pc:docMk/>
          <pc:sldMk cId="1745576635" sldId="294"/>
        </pc:sldMkLst>
        <pc:spChg chg="mod">
          <ac:chgData name="MejiaBernal, Andres F" userId="8a6575fc-c08a-4a0e-b06e-fa2763d91602" providerId="ADAL" clId="{2FCA1A3A-D203-A24B-B8AD-F548071F2430}" dt="2023-11-20T23:20:14.396" v="1002" actId="20577"/>
          <ac:spMkLst>
            <pc:docMk/>
            <pc:sldMk cId="1745576635" sldId="294"/>
            <ac:spMk id="3" creationId="{DBB0EA9E-8423-ED67-A6E5-22E91352EE10}"/>
          </ac:spMkLst>
        </pc:spChg>
      </pc:sldChg>
      <pc:sldChg chg="new del">
        <pc:chgData name="MejiaBernal, Andres F" userId="8a6575fc-c08a-4a0e-b06e-fa2763d91602" providerId="ADAL" clId="{2FCA1A3A-D203-A24B-B8AD-F548071F2430}" dt="2023-11-20T23:20:31.676" v="1005" actId="2696"/>
        <pc:sldMkLst>
          <pc:docMk/>
          <pc:sldMk cId="2309494868" sldId="295"/>
        </pc:sldMkLst>
      </pc:sldChg>
      <pc:sldChg chg="addSp delSp modSp new mod ord">
        <pc:chgData name="MejiaBernal, Andres F" userId="8a6575fc-c08a-4a0e-b06e-fa2763d91602" providerId="ADAL" clId="{2FCA1A3A-D203-A24B-B8AD-F548071F2430}" dt="2023-11-20T23:44:37.022" v="2732" actId="20578"/>
        <pc:sldMkLst>
          <pc:docMk/>
          <pc:sldMk cId="3695323715" sldId="295"/>
        </pc:sldMkLst>
        <pc:spChg chg="mod">
          <ac:chgData name="MejiaBernal, Andres F" userId="8a6575fc-c08a-4a0e-b06e-fa2763d91602" providerId="ADAL" clId="{2FCA1A3A-D203-A24B-B8AD-F548071F2430}" dt="2023-11-20T23:37:48.153" v="2702" actId="20577"/>
          <ac:spMkLst>
            <pc:docMk/>
            <pc:sldMk cId="3695323715" sldId="295"/>
            <ac:spMk id="2" creationId="{7BCFD74C-5C37-8B3E-0DF0-D74DCA0773B4}"/>
          </ac:spMkLst>
        </pc:spChg>
        <pc:spChg chg="del">
          <ac:chgData name="MejiaBernal, Andres F" userId="8a6575fc-c08a-4a0e-b06e-fa2763d91602" providerId="ADAL" clId="{2FCA1A3A-D203-A24B-B8AD-F548071F2430}" dt="2023-11-20T23:24:43.506" v="1026" actId="478"/>
          <ac:spMkLst>
            <pc:docMk/>
            <pc:sldMk cId="3695323715" sldId="295"/>
            <ac:spMk id="3" creationId="{A5C211CE-B81F-792A-CE2A-C47802FA8950}"/>
          </ac:spMkLst>
        </pc:spChg>
        <pc:spChg chg="add mod">
          <ac:chgData name="MejiaBernal, Andres F" userId="8a6575fc-c08a-4a0e-b06e-fa2763d91602" providerId="ADAL" clId="{2FCA1A3A-D203-A24B-B8AD-F548071F2430}" dt="2023-11-20T23:44:37.022" v="2732" actId="20578"/>
          <ac:spMkLst>
            <pc:docMk/>
            <pc:sldMk cId="3695323715" sldId="295"/>
            <ac:spMk id="5" creationId="{98A23532-D422-E399-263D-6C6067D00642}"/>
          </ac:spMkLst>
        </pc:spChg>
      </pc:sldChg>
      <pc:sldChg chg="modSp new mod ord">
        <pc:chgData name="MejiaBernal, Andres F" userId="8a6575fc-c08a-4a0e-b06e-fa2763d91602" providerId="ADAL" clId="{2FCA1A3A-D203-A24B-B8AD-F548071F2430}" dt="2023-11-21T01:48:32.629" v="4936" actId="20577"/>
        <pc:sldMkLst>
          <pc:docMk/>
          <pc:sldMk cId="175651834" sldId="296"/>
        </pc:sldMkLst>
        <pc:spChg chg="mod">
          <ac:chgData name="MejiaBernal, Andres F" userId="8a6575fc-c08a-4a0e-b06e-fa2763d91602" providerId="ADAL" clId="{2FCA1A3A-D203-A24B-B8AD-F548071F2430}" dt="2023-11-21T01:38:12.520" v="3806" actId="20577"/>
          <ac:spMkLst>
            <pc:docMk/>
            <pc:sldMk cId="175651834" sldId="296"/>
            <ac:spMk id="2" creationId="{01AB7C6B-980C-E0DE-00F5-C7C9C8A9ED5C}"/>
          </ac:spMkLst>
        </pc:spChg>
        <pc:spChg chg="mod">
          <ac:chgData name="MejiaBernal, Andres F" userId="8a6575fc-c08a-4a0e-b06e-fa2763d91602" providerId="ADAL" clId="{2FCA1A3A-D203-A24B-B8AD-F548071F2430}" dt="2023-11-21T01:37:47.780" v="3788" actId="122"/>
          <ac:spMkLst>
            <pc:docMk/>
            <pc:sldMk cId="175651834" sldId="296"/>
            <ac:spMk id="3" creationId="{5FF4350A-0838-5D02-A95F-05E01552BAC7}"/>
          </ac:spMkLst>
        </pc:spChg>
        <pc:spChg chg="mod">
          <ac:chgData name="MejiaBernal, Andres F" userId="8a6575fc-c08a-4a0e-b06e-fa2763d91602" providerId="ADAL" clId="{2FCA1A3A-D203-A24B-B8AD-F548071F2430}" dt="2023-11-21T01:48:32.629" v="4936" actId="20577"/>
          <ac:spMkLst>
            <pc:docMk/>
            <pc:sldMk cId="175651834" sldId="296"/>
            <ac:spMk id="4" creationId="{AA91F945-CB99-8A66-C70F-F38C4BC2A5C8}"/>
          </ac:spMkLst>
        </pc:spChg>
      </pc:sldChg>
      <pc:sldChg chg="modSp add mod">
        <pc:chgData name="MejiaBernal, Andres F" userId="8a6575fc-c08a-4a0e-b06e-fa2763d91602" providerId="ADAL" clId="{2FCA1A3A-D203-A24B-B8AD-F548071F2430}" dt="2023-11-21T01:56:43.565" v="5632" actId="20577"/>
        <pc:sldMkLst>
          <pc:docMk/>
          <pc:sldMk cId="3617209765" sldId="297"/>
        </pc:sldMkLst>
        <pc:spChg chg="mod">
          <ac:chgData name="MejiaBernal, Andres F" userId="8a6575fc-c08a-4a0e-b06e-fa2763d91602" providerId="ADAL" clId="{2FCA1A3A-D203-A24B-B8AD-F548071F2430}" dt="2023-11-21T01:50:28.146" v="4953" actId="20577"/>
          <ac:spMkLst>
            <pc:docMk/>
            <pc:sldMk cId="3617209765" sldId="297"/>
            <ac:spMk id="2" creationId="{01AB7C6B-980C-E0DE-00F5-C7C9C8A9ED5C}"/>
          </ac:spMkLst>
        </pc:spChg>
        <pc:spChg chg="mod">
          <ac:chgData name="MejiaBernal, Andres F" userId="8a6575fc-c08a-4a0e-b06e-fa2763d91602" providerId="ADAL" clId="{2FCA1A3A-D203-A24B-B8AD-F548071F2430}" dt="2023-11-21T01:56:43.565" v="5632" actId="20577"/>
          <ac:spMkLst>
            <pc:docMk/>
            <pc:sldMk cId="3617209765" sldId="297"/>
            <ac:spMk id="4" creationId="{AA91F945-CB99-8A66-C70F-F38C4BC2A5C8}"/>
          </ac:spMkLst>
        </pc:spChg>
      </pc:sldChg>
      <pc:sldChg chg="modSp new mod">
        <pc:chgData name="MejiaBernal, Andres F" userId="8a6575fc-c08a-4a0e-b06e-fa2763d91602" providerId="ADAL" clId="{2FCA1A3A-D203-A24B-B8AD-F548071F2430}" dt="2023-11-21T02:19:19.370" v="6607" actId="5793"/>
        <pc:sldMkLst>
          <pc:docMk/>
          <pc:sldMk cId="528551767" sldId="298"/>
        </pc:sldMkLst>
        <pc:spChg chg="mod">
          <ac:chgData name="MejiaBernal, Andres F" userId="8a6575fc-c08a-4a0e-b06e-fa2763d91602" providerId="ADAL" clId="{2FCA1A3A-D203-A24B-B8AD-F548071F2430}" dt="2023-11-21T02:11:59.022" v="5768" actId="20577"/>
          <ac:spMkLst>
            <pc:docMk/>
            <pc:sldMk cId="528551767" sldId="298"/>
            <ac:spMk id="2" creationId="{013E6F8B-BC90-B053-600E-96E5FE9B5FF7}"/>
          </ac:spMkLst>
        </pc:spChg>
        <pc:spChg chg="mod">
          <ac:chgData name="MejiaBernal, Andres F" userId="8a6575fc-c08a-4a0e-b06e-fa2763d91602" providerId="ADAL" clId="{2FCA1A3A-D203-A24B-B8AD-F548071F2430}" dt="2023-11-21T02:15:26.624" v="6254" actId="313"/>
          <ac:spMkLst>
            <pc:docMk/>
            <pc:sldMk cId="528551767" sldId="298"/>
            <ac:spMk id="3" creationId="{84A9A15E-1A11-F562-A48D-5A3D2168243D}"/>
          </ac:spMkLst>
        </pc:spChg>
        <pc:spChg chg="mod">
          <ac:chgData name="MejiaBernal, Andres F" userId="8a6575fc-c08a-4a0e-b06e-fa2763d91602" providerId="ADAL" clId="{2FCA1A3A-D203-A24B-B8AD-F548071F2430}" dt="2023-11-21T02:19:19.370" v="6607" actId="5793"/>
          <ac:spMkLst>
            <pc:docMk/>
            <pc:sldMk cId="528551767" sldId="298"/>
            <ac:spMk id="4" creationId="{C22B8B30-546F-F3BC-0B99-CA5309B86DDD}"/>
          </ac:spMkLst>
        </pc:spChg>
      </pc:sldChg>
      <pc:sldChg chg="modSp new mod addCm">
        <pc:chgData name="MejiaBernal, Andres F" userId="8a6575fc-c08a-4a0e-b06e-fa2763d91602" providerId="ADAL" clId="{2FCA1A3A-D203-A24B-B8AD-F548071F2430}" dt="2023-11-21T02:44:24.682" v="7727"/>
        <pc:sldMkLst>
          <pc:docMk/>
          <pc:sldMk cId="1141024378" sldId="299"/>
        </pc:sldMkLst>
        <pc:spChg chg="mod">
          <ac:chgData name="MejiaBernal, Andres F" userId="8a6575fc-c08a-4a0e-b06e-fa2763d91602" providerId="ADAL" clId="{2FCA1A3A-D203-A24B-B8AD-F548071F2430}" dt="2023-11-21T02:18:21.381" v="6597" actId="20577"/>
          <ac:spMkLst>
            <pc:docMk/>
            <pc:sldMk cId="1141024378" sldId="299"/>
            <ac:spMk id="2" creationId="{B6E48DC6-CEDC-10D4-4F5D-CB5A9CBE120C}"/>
          </ac:spMkLst>
        </pc:spChg>
        <pc:spChg chg="mod">
          <ac:chgData name="MejiaBernal, Andres F" userId="8a6575fc-c08a-4a0e-b06e-fa2763d91602" providerId="ADAL" clId="{2FCA1A3A-D203-A24B-B8AD-F548071F2430}" dt="2023-11-21T02:18:28.309" v="6599" actId="122"/>
          <ac:spMkLst>
            <pc:docMk/>
            <pc:sldMk cId="1141024378" sldId="299"/>
            <ac:spMk id="3" creationId="{30A6E169-86E1-B2B5-E945-2AC0E75DA268}"/>
          </ac:spMkLst>
        </pc:spChg>
        <pc:spChg chg="mod">
          <ac:chgData name="MejiaBernal, Andres F" userId="8a6575fc-c08a-4a0e-b06e-fa2763d91602" providerId="ADAL" clId="{2FCA1A3A-D203-A24B-B8AD-F548071F2430}" dt="2023-11-21T02:43:53.856" v="7726" actId="27636"/>
          <ac:spMkLst>
            <pc:docMk/>
            <pc:sldMk cId="1141024378" sldId="299"/>
            <ac:spMk id="4" creationId="{D37CB1A4-CE88-F454-2829-AC712DC99F62}"/>
          </ac:spMkLst>
        </pc:spChg>
        <pc:extLst>
          <p:ext xmlns:p="http://schemas.openxmlformats.org/presentationml/2006/main" uri="{D6D511B9-2390-475A-947B-AFAB55BFBCF1}">
            <pc226:cmChg xmlns:pc226="http://schemas.microsoft.com/office/powerpoint/2022/06/main/command" chg="add">
              <pc226:chgData name="MejiaBernal, Andres F" userId="8a6575fc-c08a-4a0e-b06e-fa2763d91602" providerId="ADAL" clId="{2FCA1A3A-D203-A24B-B8AD-F548071F2430}" dt="2023-11-21T02:44:24.682" v="7727"/>
              <pc2:cmMkLst xmlns:pc2="http://schemas.microsoft.com/office/powerpoint/2019/9/main/command">
                <pc:docMk/>
                <pc:sldMk cId="1141024378" sldId="299"/>
                <pc2:cmMk id="{101DFF2C-4D02-2E45-8524-62C75E22D82A}"/>
              </pc2:cmMkLst>
            </pc226:cmChg>
          </p:ext>
        </pc:extLst>
      </pc:sldChg>
      <pc:sldChg chg="modSp add mod">
        <pc:chgData name="MejiaBernal, Andres F" userId="8a6575fc-c08a-4a0e-b06e-fa2763d91602" providerId="ADAL" clId="{2FCA1A3A-D203-A24B-B8AD-F548071F2430}" dt="2023-11-21T02:31:38.953" v="7714" actId="313"/>
        <pc:sldMkLst>
          <pc:docMk/>
          <pc:sldMk cId="1953217258" sldId="300"/>
        </pc:sldMkLst>
        <pc:spChg chg="mod">
          <ac:chgData name="MejiaBernal, Andres F" userId="8a6575fc-c08a-4a0e-b06e-fa2763d91602" providerId="ADAL" clId="{2FCA1A3A-D203-A24B-B8AD-F548071F2430}" dt="2023-11-21T02:22:50.312" v="6925" actId="20577"/>
          <ac:spMkLst>
            <pc:docMk/>
            <pc:sldMk cId="1953217258" sldId="300"/>
            <ac:spMk id="2" creationId="{B6E48DC6-CEDC-10D4-4F5D-CB5A9CBE120C}"/>
          </ac:spMkLst>
        </pc:spChg>
        <pc:spChg chg="mod">
          <ac:chgData name="MejiaBernal, Andres F" userId="8a6575fc-c08a-4a0e-b06e-fa2763d91602" providerId="ADAL" clId="{2FCA1A3A-D203-A24B-B8AD-F548071F2430}" dt="2023-11-21T02:31:38.953" v="7714" actId="313"/>
          <ac:spMkLst>
            <pc:docMk/>
            <pc:sldMk cId="1953217258" sldId="300"/>
            <ac:spMk id="4" creationId="{D37CB1A4-CE88-F454-2829-AC712DC99F62}"/>
          </ac:spMkLst>
        </pc:spChg>
      </pc:sldChg>
      <pc:sldChg chg="modSp add del mod">
        <pc:chgData name="MejiaBernal, Andres F" userId="8a6575fc-c08a-4a0e-b06e-fa2763d91602" providerId="ADAL" clId="{2FCA1A3A-D203-A24B-B8AD-F548071F2430}" dt="2023-11-21T02:31:23.358" v="7684" actId="2696"/>
        <pc:sldMkLst>
          <pc:docMk/>
          <pc:sldMk cId="2841616740" sldId="301"/>
        </pc:sldMkLst>
        <pc:spChg chg="mod">
          <ac:chgData name="MejiaBernal, Andres F" userId="8a6575fc-c08a-4a0e-b06e-fa2763d91602" providerId="ADAL" clId="{2FCA1A3A-D203-A24B-B8AD-F548071F2430}" dt="2023-11-21T02:25:39.782" v="6988" actId="20577"/>
          <ac:spMkLst>
            <pc:docMk/>
            <pc:sldMk cId="2841616740" sldId="301"/>
            <ac:spMk id="2" creationId="{B6E48DC6-CEDC-10D4-4F5D-CB5A9CBE120C}"/>
          </ac:spMkLst>
        </pc:spChg>
        <pc:spChg chg="mod">
          <ac:chgData name="MejiaBernal, Andres F" userId="8a6575fc-c08a-4a0e-b06e-fa2763d91602" providerId="ADAL" clId="{2FCA1A3A-D203-A24B-B8AD-F548071F2430}" dt="2023-11-21T02:25:38.843" v="6987" actId="20577"/>
          <ac:spMkLst>
            <pc:docMk/>
            <pc:sldMk cId="2841616740" sldId="301"/>
            <ac:spMk id="3" creationId="{30A6E169-86E1-B2B5-E945-2AC0E75DA268}"/>
          </ac:spMkLst>
        </pc:spChg>
        <pc:spChg chg="mod">
          <ac:chgData name="MejiaBernal, Andres F" userId="8a6575fc-c08a-4a0e-b06e-fa2763d91602" providerId="ADAL" clId="{2FCA1A3A-D203-A24B-B8AD-F548071F2430}" dt="2023-11-21T02:25:45.323" v="7009" actId="20577"/>
          <ac:spMkLst>
            <pc:docMk/>
            <pc:sldMk cId="2841616740" sldId="301"/>
            <ac:spMk id="4" creationId="{D37CB1A4-CE88-F454-2829-AC712DC99F62}"/>
          </ac:spMkLst>
        </pc:spChg>
      </pc:sldChg>
      <pc:sldChg chg="add del">
        <pc:chgData name="MejiaBernal, Andres F" userId="8a6575fc-c08a-4a0e-b06e-fa2763d91602" providerId="ADAL" clId="{2FCA1A3A-D203-A24B-B8AD-F548071F2430}" dt="2023-11-21T02:25:21.821" v="6974" actId="2696"/>
        <pc:sldMkLst>
          <pc:docMk/>
          <pc:sldMk cId="3087007504" sldId="301"/>
        </pc:sldMkLst>
      </pc:sldChg>
      <pc:sldMasterChg chg="modSldLayout">
        <pc:chgData name="MejiaBernal, Andres F" userId="8a6575fc-c08a-4a0e-b06e-fa2763d91602" providerId="ADAL" clId="{2FCA1A3A-D203-A24B-B8AD-F548071F2430}" dt="2023-11-20T22:24:48.323" v="131"/>
        <pc:sldMasterMkLst>
          <pc:docMk/>
          <pc:sldMasterMk cId="1654232177" sldId="2147483684"/>
        </pc:sldMasterMkLst>
        <pc:sldLayoutChg chg="addSp modTransition">
          <pc:chgData name="MejiaBernal, Andres F" userId="8a6575fc-c08a-4a0e-b06e-fa2763d91602" providerId="ADAL" clId="{2FCA1A3A-D203-A24B-B8AD-F548071F2430}" dt="2023-11-20T22:24:48.323" v="131"/>
          <pc:sldLayoutMkLst>
            <pc:docMk/>
            <pc:sldMasterMk cId="1654232177" sldId="2147483684"/>
            <pc:sldLayoutMk cId="3882257262" sldId="2147483690"/>
          </pc:sldLayoutMkLst>
          <pc:spChg chg="add">
            <ac:chgData name="MejiaBernal, Andres F" userId="8a6575fc-c08a-4a0e-b06e-fa2763d91602" providerId="ADAL" clId="{2FCA1A3A-D203-A24B-B8AD-F548071F2430}" dt="2023-11-20T22:24:48.323" v="131"/>
            <ac:spMkLst>
              <pc:docMk/>
              <pc:sldMasterMk cId="1654232177" sldId="2147483684"/>
              <pc:sldLayoutMk cId="3882257262" sldId="2147483690"/>
              <ac:spMk id="7" creationId="{E4F8EEDE-961A-0FEC-0F89-AD5568994A54}"/>
            </ac:spMkLst>
          </pc:spChg>
          <pc:picChg chg="add">
            <ac:chgData name="MejiaBernal, Andres F" userId="8a6575fc-c08a-4a0e-b06e-fa2763d91602" providerId="ADAL" clId="{2FCA1A3A-D203-A24B-B8AD-F548071F2430}" dt="2023-11-20T22:24:48.323" v="131"/>
            <ac:picMkLst>
              <pc:docMk/>
              <pc:sldMasterMk cId="1654232177" sldId="2147483684"/>
              <pc:sldLayoutMk cId="3882257262" sldId="2147483690"/>
              <ac:picMk id="6" creationId="{F7BEAD51-A956-D053-3BBB-D126B8E01DB9}"/>
            </ac:picMkLst>
          </pc:picChg>
        </pc:sldLayoutChg>
      </pc:sldMasterChg>
      <pc:sldMasterChg chg="modSldLayout">
        <pc:chgData name="MejiaBernal, Andres F" userId="8a6575fc-c08a-4a0e-b06e-fa2763d91602" providerId="ADAL" clId="{2FCA1A3A-D203-A24B-B8AD-F548071F2430}" dt="2023-11-20T22:39:24.414" v="263"/>
        <pc:sldMasterMkLst>
          <pc:docMk/>
          <pc:sldMasterMk cId="3330244085" sldId="2147483698"/>
        </pc:sldMasterMkLst>
        <pc:sldLayoutChg chg="addSp modTransition">
          <pc:chgData name="MejiaBernal, Andres F" userId="8a6575fc-c08a-4a0e-b06e-fa2763d91602" providerId="ADAL" clId="{2FCA1A3A-D203-A24B-B8AD-F548071F2430}" dt="2023-11-20T22:39:24.414" v="263"/>
          <pc:sldLayoutMkLst>
            <pc:docMk/>
            <pc:sldMasterMk cId="3330244085" sldId="2147483698"/>
            <pc:sldLayoutMk cId="1634728702" sldId="2147483704"/>
          </pc:sldLayoutMkLst>
          <pc:spChg chg="add">
            <ac:chgData name="MejiaBernal, Andres F" userId="8a6575fc-c08a-4a0e-b06e-fa2763d91602" providerId="ADAL" clId="{2FCA1A3A-D203-A24B-B8AD-F548071F2430}" dt="2023-11-20T22:39:24.414" v="263"/>
            <ac:spMkLst>
              <pc:docMk/>
              <pc:sldMasterMk cId="3330244085" sldId="2147483698"/>
              <pc:sldLayoutMk cId="1634728702" sldId="2147483704"/>
              <ac:spMk id="7" creationId="{FD3F6975-E209-8ED0-A914-9D3D6A00AB95}"/>
            </ac:spMkLst>
          </pc:spChg>
          <pc:picChg chg="add">
            <ac:chgData name="MejiaBernal, Andres F" userId="8a6575fc-c08a-4a0e-b06e-fa2763d91602" providerId="ADAL" clId="{2FCA1A3A-D203-A24B-B8AD-F548071F2430}" dt="2023-11-20T22:39:24.414" v="263"/>
            <ac:picMkLst>
              <pc:docMk/>
              <pc:sldMasterMk cId="3330244085" sldId="2147483698"/>
              <pc:sldLayoutMk cId="1634728702" sldId="2147483704"/>
              <ac:picMk id="6" creationId="{F69C1F7A-282B-E137-F80D-616D2B07B085}"/>
            </ac:picMkLst>
          </pc:picChg>
        </pc:sldLayoutChg>
      </pc:sldMasterChg>
      <pc:sldMasterChg chg="modSldLayout">
        <pc:chgData name="MejiaBernal, Andres F" userId="8a6575fc-c08a-4a0e-b06e-fa2763d91602" providerId="ADAL" clId="{2FCA1A3A-D203-A24B-B8AD-F548071F2430}" dt="2023-11-20T22:39:25.014" v="264"/>
        <pc:sldMasterMkLst>
          <pc:docMk/>
          <pc:sldMasterMk cId="3629949367" sldId="2147483712"/>
        </pc:sldMasterMkLst>
        <pc:sldLayoutChg chg="addSp modTransition">
          <pc:chgData name="MejiaBernal, Andres F" userId="8a6575fc-c08a-4a0e-b06e-fa2763d91602" providerId="ADAL" clId="{2FCA1A3A-D203-A24B-B8AD-F548071F2430}" dt="2023-11-20T22:39:25.014" v="264"/>
          <pc:sldLayoutMkLst>
            <pc:docMk/>
            <pc:sldMasterMk cId="3629949367" sldId="2147483712"/>
            <pc:sldLayoutMk cId="3606869550" sldId="2147483718"/>
          </pc:sldLayoutMkLst>
          <pc:spChg chg="add">
            <ac:chgData name="MejiaBernal, Andres F" userId="8a6575fc-c08a-4a0e-b06e-fa2763d91602" providerId="ADAL" clId="{2FCA1A3A-D203-A24B-B8AD-F548071F2430}" dt="2023-11-20T22:39:25.014" v="264"/>
            <ac:spMkLst>
              <pc:docMk/>
              <pc:sldMasterMk cId="3629949367" sldId="2147483712"/>
              <pc:sldLayoutMk cId="3606869550" sldId="2147483718"/>
              <ac:spMk id="7" creationId="{F259AA44-DA54-F85B-4C3A-02781D0A379F}"/>
            </ac:spMkLst>
          </pc:spChg>
          <pc:picChg chg="add">
            <ac:chgData name="MejiaBernal, Andres F" userId="8a6575fc-c08a-4a0e-b06e-fa2763d91602" providerId="ADAL" clId="{2FCA1A3A-D203-A24B-B8AD-F548071F2430}" dt="2023-11-20T22:39:25.014" v="264"/>
            <ac:picMkLst>
              <pc:docMk/>
              <pc:sldMasterMk cId="3629949367" sldId="2147483712"/>
              <pc:sldLayoutMk cId="3606869550" sldId="2147483718"/>
              <ac:picMk id="6" creationId="{21D98369-215D-638D-6632-571BE0810D11}"/>
            </ac:picMkLst>
          </pc:picChg>
        </pc:sldLayoutChg>
      </pc:sldMasterChg>
      <pc:sldMasterChg chg="modSldLayout">
        <pc:chgData name="MejiaBernal, Andres F" userId="8a6575fc-c08a-4a0e-b06e-fa2763d91602" providerId="ADAL" clId="{2FCA1A3A-D203-A24B-B8AD-F548071F2430}" dt="2023-11-20T22:39:26.350" v="265"/>
        <pc:sldMasterMkLst>
          <pc:docMk/>
          <pc:sldMasterMk cId="3809673591" sldId="2147483726"/>
        </pc:sldMasterMkLst>
        <pc:sldLayoutChg chg="addSp modTransition">
          <pc:chgData name="MejiaBernal, Andres F" userId="8a6575fc-c08a-4a0e-b06e-fa2763d91602" providerId="ADAL" clId="{2FCA1A3A-D203-A24B-B8AD-F548071F2430}" dt="2023-11-20T22:39:26.350" v="265"/>
          <pc:sldLayoutMkLst>
            <pc:docMk/>
            <pc:sldMasterMk cId="3809673591" sldId="2147483726"/>
            <pc:sldLayoutMk cId="1144136001" sldId="2147483732"/>
          </pc:sldLayoutMkLst>
          <pc:spChg chg="add">
            <ac:chgData name="MejiaBernal, Andres F" userId="8a6575fc-c08a-4a0e-b06e-fa2763d91602" providerId="ADAL" clId="{2FCA1A3A-D203-A24B-B8AD-F548071F2430}" dt="2023-11-20T22:39:26.350" v="265"/>
            <ac:spMkLst>
              <pc:docMk/>
              <pc:sldMasterMk cId="3809673591" sldId="2147483726"/>
              <pc:sldLayoutMk cId="1144136001" sldId="2147483732"/>
              <ac:spMk id="7" creationId="{90607D7C-D3D0-5C98-6373-48E12164D789}"/>
            </ac:spMkLst>
          </pc:spChg>
          <pc:picChg chg="add">
            <ac:chgData name="MejiaBernal, Andres F" userId="8a6575fc-c08a-4a0e-b06e-fa2763d91602" providerId="ADAL" clId="{2FCA1A3A-D203-A24B-B8AD-F548071F2430}" dt="2023-11-20T22:39:26.350" v="265"/>
            <ac:picMkLst>
              <pc:docMk/>
              <pc:sldMasterMk cId="3809673591" sldId="2147483726"/>
              <pc:sldLayoutMk cId="1144136001" sldId="2147483732"/>
              <ac:picMk id="6" creationId="{CB477831-BEE6-09BB-16E4-F69E98179100}"/>
            </ac:picMkLst>
          </pc:picChg>
        </pc:sldLayoutChg>
      </pc:sldMasterChg>
      <pc:sldMasterChg chg="modSldLayout">
        <pc:chgData name="MejiaBernal, Andres F" userId="8a6575fc-c08a-4a0e-b06e-fa2763d91602" providerId="ADAL" clId="{2FCA1A3A-D203-A24B-B8AD-F548071F2430}" dt="2023-11-20T23:17:23.996" v="966"/>
        <pc:sldMasterMkLst>
          <pc:docMk/>
          <pc:sldMasterMk cId="3776533849" sldId="2147483740"/>
        </pc:sldMasterMkLst>
        <pc:sldLayoutChg chg="addSp">
          <pc:chgData name="MejiaBernal, Andres F" userId="8a6575fc-c08a-4a0e-b06e-fa2763d91602" providerId="ADAL" clId="{2FCA1A3A-D203-A24B-B8AD-F548071F2430}" dt="2023-11-20T23:17:23.996" v="966"/>
          <pc:sldLayoutMkLst>
            <pc:docMk/>
            <pc:sldMasterMk cId="3776533849" sldId="2147483740"/>
            <pc:sldLayoutMk cId="1268088237" sldId="2147483741"/>
          </pc:sldLayoutMkLst>
          <pc:spChg chg="add">
            <ac:chgData name="MejiaBernal, Andres F" userId="8a6575fc-c08a-4a0e-b06e-fa2763d91602" providerId="ADAL" clId="{2FCA1A3A-D203-A24B-B8AD-F548071F2430}" dt="2023-11-20T23:17:23.996" v="966"/>
            <ac:spMkLst>
              <pc:docMk/>
              <pc:sldMasterMk cId="3776533849" sldId="2147483740"/>
              <pc:sldLayoutMk cId="1268088237" sldId="2147483741"/>
              <ac:spMk id="4" creationId="{6CFA7993-4A60-190F-CB35-586C529F5B28}"/>
            </ac:spMkLst>
          </pc:spChg>
          <pc:picChg chg="add">
            <ac:chgData name="MejiaBernal, Andres F" userId="8a6575fc-c08a-4a0e-b06e-fa2763d91602" providerId="ADAL" clId="{2FCA1A3A-D203-A24B-B8AD-F548071F2430}" dt="2023-11-20T23:17:23.996" v="966"/>
            <ac:picMkLst>
              <pc:docMk/>
              <pc:sldMasterMk cId="3776533849" sldId="2147483740"/>
              <pc:sldLayoutMk cId="1268088237" sldId="2147483741"/>
              <ac:picMk id="3" creationId="{A889A185-03F5-956B-EE6A-D44A64DD75D5}"/>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3345833908" sldId="2147483743"/>
          </pc:sldLayoutMkLst>
          <pc:spChg chg="add">
            <ac:chgData name="MejiaBernal, Andres F" userId="8a6575fc-c08a-4a0e-b06e-fa2763d91602" providerId="ADAL" clId="{2FCA1A3A-D203-A24B-B8AD-F548071F2430}" dt="2023-11-20T23:17:23.996" v="966"/>
            <ac:spMkLst>
              <pc:docMk/>
              <pc:sldMasterMk cId="3776533849" sldId="2147483740"/>
              <pc:sldLayoutMk cId="3345833908" sldId="2147483743"/>
              <ac:spMk id="3" creationId="{8B8E2DB5-A4C1-D2BA-4EF7-50E7C4DF62B9}"/>
            </ac:spMkLst>
          </pc:spChg>
          <pc:picChg chg="add">
            <ac:chgData name="MejiaBernal, Andres F" userId="8a6575fc-c08a-4a0e-b06e-fa2763d91602" providerId="ADAL" clId="{2FCA1A3A-D203-A24B-B8AD-F548071F2430}" dt="2023-11-20T23:17:23.996" v="966"/>
            <ac:picMkLst>
              <pc:docMk/>
              <pc:sldMasterMk cId="3776533849" sldId="2147483740"/>
              <pc:sldLayoutMk cId="3345833908" sldId="2147483743"/>
              <ac:picMk id="2" creationId="{207FD30B-ECA1-C9C7-E664-8756768B57DC}"/>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255343120" sldId="2147483744"/>
          </pc:sldLayoutMkLst>
          <pc:spChg chg="add">
            <ac:chgData name="MejiaBernal, Andres F" userId="8a6575fc-c08a-4a0e-b06e-fa2763d91602" providerId="ADAL" clId="{2FCA1A3A-D203-A24B-B8AD-F548071F2430}" dt="2023-11-20T23:17:23.996" v="966"/>
            <ac:spMkLst>
              <pc:docMk/>
              <pc:sldMasterMk cId="3776533849" sldId="2147483740"/>
              <pc:sldLayoutMk cId="255343120" sldId="2147483744"/>
              <ac:spMk id="4" creationId="{5367CCD4-759E-BC05-3A4E-3584910E5942}"/>
            </ac:spMkLst>
          </pc:spChg>
          <pc:spChg chg="add">
            <ac:chgData name="MejiaBernal, Andres F" userId="8a6575fc-c08a-4a0e-b06e-fa2763d91602" providerId="ADAL" clId="{2FCA1A3A-D203-A24B-B8AD-F548071F2430}" dt="2023-11-20T23:17:23.996" v="966"/>
            <ac:spMkLst>
              <pc:docMk/>
              <pc:sldMasterMk cId="3776533849" sldId="2147483740"/>
              <pc:sldLayoutMk cId="255343120" sldId="2147483744"/>
              <ac:spMk id="10" creationId="{867EF2AB-9534-3626-BA97-8BDBBDE7EB01}"/>
            </ac:spMkLst>
          </pc:spChg>
          <pc:picChg chg="add">
            <ac:chgData name="MejiaBernal, Andres F" userId="8a6575fc-c08a-4a0e-b06e-fa2763d91602" providerId="ADAL" clId="{2FCA1A3A-D203-A24B-B8AD-F548071F2430}" dt="2023-11-20T23:17:23.996" v="966"/>
            <ac:picMkLst>
              <pc:docMk/>
              <pc:sldMasterMk cId="3776533849" sldId="2147483740"/>
              <pc:sldLayoutMk cId="255343120" sldId="2147483744"/>
              <ac:picMk id="8" creationId="{01FFDB1B-3ED5-2A99-96F5-794380662C70}"/>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1100352818" sldId="2147483745"/>
          </pc:sldLayoutMkLst>
          <pc:spChg chg="add">
            <ac:chgData name="MejiaBernal, Andres F" userId="8a6575fc-c08a-4a0e-b06e-fa2763d91602" providerId="ADAL" clId="{2FCA1A3A-D203-A24B-B8AD-F548071F2430}" dt="2023-11-20T23:17:23.996" v="966"/>
            <ac:spMkLst>
              <pc:docMk/>
              <pc:sldMasterMk cId="3776533849" sldId="2147483740"/>
              <pc:sldLayoutMk cId="1100352818" sldId="2147483745"/>
              <ac:spMk id="7" creationId="{9C365266-7E85-1C7C-A9B1-A905D4F9FEFA}"/>
            </ac:spMkLst>
          </pc:spChg>
          <pc:picChg chg="add">
            <ac:chgData name="MejiaBernal, Andres F" userId="8a6575fc-c08a-4a0e-b06e-fa2763d91602" providerId="ADAL" clId="{2FCA1A3A-D203-A24B-B8AD-F548071F2430}" dt="2023-11-20T23:17:23.996" v="966"/>
            <ac:picMkLst>
              <pc:docMk/>
              <pc:sldMasterMk cId="3776533849" sldId="2147483740"/>
              <pc:sldLayoutMk cId="1100352818" sldId="2147483745"/>
              <ac:picMk id="4" creationId="{BDF2D772-6CFE-E8D9-8288-3F7D6204684D}"/>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2230875674" sldId="2147483746"/>
          </pc:sldLayoutMkLst>
          <pc:spChg chg="add">
            <ac:chgData name="MejiaBernal, Andres F" userId="8a6575fc-c08a-4a0e-b06e-fa2763d91602" providerId="ADAL" clId="{2FCA1A3A-D203-A24B-B8AD-F548071F2430}" dt="2023-11-20T23:17:23.996" v="966"/>
            <ac:spMkLst>
              <pc:docMk/>
              <pc:sldMasterMk cId="3776533849" sldId="2147483740"/>
              <pc:sldLayoutMk cId="2230875674" sldId="2147483746"/>
              <ac:spMk id="4" creationId="{4536F46B-B616-E343-6105-D8F53826B43E}"/>
            </ac:spMkLst>
          </pc:spChg>
          <pc:picChg chg="add">
            <ac:chgData name="MejiaBernal, Andres F" userId="8a6575fc-c08a-4a0e-b06e-fa2763d91602" providerId="ADAL" clId="{2FCA1A3A-D203-A24B-B8AD-F548071F2430}" dt="2023-11-20T23:17:23.996" v="966"/>
            <ac:picMkLst>
              <pc:docMk/>
              <pc:sldMasterMk cId="3776533849" sldId="2147483740"/>
              <pc:sldLayoutMk cId="2230875674" sldId="2147483746"/>
              <ac:picMk id="3" creationId="{561BE09C-F1AF-7A63-A2A4-8DD7A7471C7F}"/>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3445091423" sldId="2147483747"/>
          </pc:sldLayoutMkLst>
          <pc:spChg chg="add">
            <ac:chgData name="MejiaBernal, Andres F" userId="8a6575fc-c08a-4a0e-b06e-fa2763d91602" providerId="ADAL" clId="{2FCA1A3A-D203-A24B-B8AD-F548071F2430}" dt="2023-11-20T23:17:23.996" v="966"/>
            <ac:spMkLst>
              <pc:docMk/>
              <pc:sldMasterMk cId="3776533849" sldId="2147483740"/>
              <pc:sldLayoutMk cId="3445091423" sldId="2147483747"/>
              <ac:spMk id="4" creationId="{C9A8751C-9C65-233B-67CC-26B5FBF4D5D3}"/>
            </ac:spMkLst>
          </pc:spChg>
          <pc:picChg chg="add">
            <ac:chgData name="MejiaBernal, Andres F" userId="8a6575fc-c08a-4a0e-b06e-fa2763d91602" providerId="ADAL" clId="{2FCA1A3A-D203-A24B-B8AD-F548071F2430}" dt="2023-11-20T23:17:23.996" v="966"/>
            <ac:picMkLst>
              <pc:docMk/>
              <pc:sldMasterMk cId="3776533849" sldId="2147483740"/>
              <pc:sldLayoutMk cId="3445091423" sldId="2147483747"/>
              <ac:picMk id="2" creationId="{B51BF332-9286-2EDF-4A96-338C8F76EC92}"/>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2850623976" sldId="2147483748"/>
          </pc:sldLayoutMkLst>
          <pc:spChg chg="add">
            <ac:chgData name="MejiaBernal, Andres F" userId="8a6575fc-c08a-4a0e-b06e-fa2763d91602" providerId="ADAL" clId="{2FCA1A3A-D203-A24B-B8AD-F548071F2430}" dt="2023-11-20T23:17:23.996" v="966"/>
            <ac:spMkLst>
              <pc:docMk/>
              <pc:sldMasterMk cId="3776533849" sldId="2147483740"/>
              <pc:sldLayoutMk cId="2850623976" sldId="2147483748"/>
              <ac:spMk id="2" creationId="{D5081621-A011-F40C-EAB4-8B97A7D4343F}"/>
            </ac:spMkLst>
          </pc:spChg>
          <pc:spChg chg="add">
            <ac:chgData name="MejiaBernal, Andres F" userId="8a6575fc-c08a-4a0e-b06e-fa2763d91602" providerId="ADAL" clId="{2FCA1A3A-D203-A24B-B8AD-F548071F2430}" dt="2023-11-20T23:17:23.996" v="966"/>
            <ac:spMkLst>
              <pc:docMk/>
              <pc:sldMasterMk cId="3776533849" sldId="2147483740"/>
              <pc:sldLayoutMk cId="2850623976" sldId="2147483748"/>
              <ac:spMk id="6" creationId="{6157804A-A5D9-6257-1BC5-2257FF75144A}"/>
            </ac:spMkLst>
          </pc:spChg>
          <pc:picChg chg="add">
            <ac:chgData name="MejiaBernal, Andres F" userId="8a6575fc-c08a-4a0e-b06e-fa2763d91602" providerId="ADAL" clId="{2FCA1A3A-D203-A24B-B8AD-F548071F2430}" dt="2023-11-20T23:17:23.996" v="966"/>
            <ac:picMkLst>
              <pc:docMk/>
              <pc:sldMasterMk cId="3776533849" sldId="2147483740"/>
              <pc:sldLayoutMk cId="2850623976" sldId="2147483748"/>
              <ac:picMk id="5" creationId="{196DCA19-FA2D-1D32-37BA-024F6581F102}"/>
            </ac:picMkLst>
          </pc:picChg>
        </pc:sldLayoutChg>
        <pc:sldLayoutChg chg="addSp">
          <pc:chgData name="MejiaBernal, Andres F" userId="8a6575fc-c08a-4a0e-b06e-fa2763d91602" providerId="ADAL" clId="{2FCA1A3A-D203-A24B-B8AD-F548071F2430}" dt="2023-11-20T23:17:23.996" v="966"/>
          <pc:sldLayoutMkLst>
            <pc:docMk/>
            <pc:sldMasterMk cId="3776533849" sldId="2147483740"/>
            <pc:sldLayoutMk cId="1193916786" sldId="2147483749"/>
          </pc:sldLayoutMkLst>
          <pc:spChg chg="add">
            <ac:chgData name="MejiaBernal, Andres F" userId="8a6575fc-c08a-4a0e-b06e-fa2763d91602" providerId="ADAL" clId="{2FCA1A3A-D203-A24B-B8AD-F548071F2430}" dt="2023-11-20T23:17:23.996" v="966"/>
            <ac:spMkLst>
              <pc:docMk/>
              <pc:sldMasterMk cId="3776533849" sldId="2147483740"/>
              <pc:sldLayoutMk cId="1193916786" sldId="2147483749"/>
              <ac:spMk id="2" creationId="{2910D9A1-32E7-0690-BF92-CF3313EB53B3}"/>
            </ac:spMkLst>
          </pc:spChg>
          <pc:picChg chg="add">
            <ac:chgData name="MejiaBernal, Andres F" userId="8a6575fc-c08a-4a0e-b06e-fa2763d91602" providerId="ADAL" clId="{2FCA1A3A-D203-A24B-B8AD-F548071F2430}" dt="2023-11-20T23:17:23.996" v="966"/>
            <ac:picMkLst>
              <pc:docMk/>
              <pc:sldMasterMk cId="3776533849" sldId="2147483740"/>
              <pc:sldLayoutMk cId="1193916786" sldId="2147483749"/>
              <ac:picMk id="5" creationId="{AFA03343-8A91-58D0-6DDC-A7AFE525EA32}"/>
            </ac:picMkLst>
          </pc:picChg>
        </pc:sldLayoutChg>
      </pc:sldMasterChg>
    </pc:docChg>
  </pc:docChgLst>
</pc:chgInfo>
</file>

<file path=ppt/comments/modernComment_123_48A810D4.xml><?xml version="1.0" encoding="utf-8"?>
<p188:cmLst xmlns:a="http://schemas.openxmlformats.org/drawingml/2006/main" xmlns:r="http://schemas.openxmlformats.org/officeDocument/2006/relationships" xmlns:p188="http://schemas.microsoft.com/office/powerpoint/2018/8/main">
  <p188:cm id="{5B42CB73-2620-3C48-BC6B-385EB9B5F7BE}" authorId="{518756D6-05B0-706E-2155-4A9811CD969F}" created="2023-11-20T22:56:20.978">
    <ac:txMkLst xmlns:ac="http://schemas.microsoft.com/office/drawing/2013/main/command">
      <pc:docMk xmlns:pc="http://schemas.microsoft.com/office/powerpoint/2013/main/command"/>
      <pc:sldMk xmlns:pc="http://schemas.microsoft.com/office/powerpoint/2013/main/command" cId="1218973908" sldId="291"/>
      <ac:spMk id="32" creationId="{6ECA7528-5B86-E1DC-DE2C-A924D95A18E8}"/>
      <ac:txMk cp="66" len="61">
        <ac:context len="129" hash="2334888615"/>
      </ac:txMk>
    </ac:txMkLst>
    <p188:pos x="2807801" y="1359344"/>
    <p188:txBody>
      <a:bodyPr/>
      <a:lstStyle/>
      <a:p>
        <a:r>
          <a:rPr lang="en-US"/>
          <a:t>EB team please confirm this is correct. 
Please add any other uses of middle ware layer currently if applicable 
</a:t>
        </a:r>
      </a:p>
    </p188:txBody>
  </p188:cm>
</p188:cmLst>
</file>

<file path=ppt/comments/modernComment_12B_4402A67A.xml><?xml version="1.0" encoding="utf-8"?>
<p188:cmLst xmlns:a="http://schemas.openxmlformats.org/drawingml/2006/main" xmlns:r="http://schemas.openxmlformats.org/officeDocument/2006/relationships" xmlns:p188="http://schemas.microsoft.com/office/powerpoint/2018/8/main">
  <p188:cm id="{101DFF2C-4D02-2E45-8524-62C75E22D82A}" authorId="{518756D6-05B0-706E-2155-4A9811CD969F}" created="2023-11-21T02:44:24.647">
    <pc:sldMkLst xmlns:pc="http://schemas.microsoft.com/office/powerpoint/2013/main/command">
      <pc:docMk/>
      <pc:sldMk cId="1141024378" sldId="299"/>
    </pc:sldMkLst>
    <p188:txBody>
      <a:bodyPr/>
      <a:lstStyle/>
      <a:p>
        <a:r>
          <a:rPr lang="en-US"/>
          <a:t>EB Bank. Can you provide some details about how third party integrations have suffered with your current architecture?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11/20/2023</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11/20/2023</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F9C8-0F2A-AC83-3BD4-2031FE76137A}"/>
              </a:ext>
            </a:extLst>
          </p:cNvPr>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p>
        </p:txBody>
      </p:sp>
      <p:sp>
        <p:nvSpPr>
          <p:cNvPr id="3" name="Subtitle 2">
            <a:extLst>
              <a:ext uri="{FF2B5EF4-FFF2-40B4-BE49-F238E27FC236}">
                <a16:creationId xmlns:a16="http://schemas.microsoft.com/office/drawing/2014/main" id="{6D5CEDF1-81FD-D770-30D9-95E86D019A70}"/>
              </a:ext>
            </a:extLst>
          </p:cNvPr>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p>
        </p:txBody>
      </p:sp>
      <p:sp>
        <p:nvSpPr>
          <p:cNvPr id="4" name="Date Placeholder 3">
            <a:extLst>
              <a:ext uri="{FF2B5EF4-FFF2-40B4-BE49-F238E27FC236}">
                <a16:creationId xmlns:a16="http://schemas.microsoft.com/office/drawing/2014/main" id="{7DA042C7-6648-3D02-634E-85A93A21911B}"/>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9E2CDB76-2D92-0988-77A0-48668C24E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0D3AA-66ED-F609-EB72-84AD03D0085B}"/>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00049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6519-8138-C2B8-5EBD-4FD8D3B4E3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6688D-23B1-0C82-9E6C-2EE5CBF2D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44E64-CEAB-22E0-1172-0DBEFDBF183B}"/>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5E4F629D-7042-3847-6991-3842C43FA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C7435-D08C-343A-1B44-3BC81CD5C382}"/>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290077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32354-462D-5419-F816-45444940A3D7}"/>
              </a:ext>
            </a:extLst>
          </p:cNvPr>
          <p:cNvSpPr>
            <a:spLocks noGrp="1"/>
          </p:cNvSpPr>
          <p:nvPr>
            <p:ph type="title" orient="vert"/>
          </p:nvPr>
        </p:nvSpPr>
        <p:spPr>
          <a:xfrm>
            <a:off x="8703315" y="365125"/>
            <a:ext cx="2622396"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5DFC9-B9F9-18B0-AB03-9D63C5F3DD91}"/>
              </a:ext>
            </a:extLst>
          </p:cNvPr>
          <p:cNvSpPr>
            <a:spLocks noGrp="1"/>
          </p:cNvSpPr>
          <p:nvPr>
            <p:ph type="body" orient="vert" idx="1"/>
          </p:nvPr>
        </p:nvSpPr>
        <p:spPr>
          <a:xfrm>
            <a:off x="836126" y="365125"/>
            <a:ext cx="771516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5EC64-9C63-D960-9673-6EC7EEA720F2}"/>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C6A8E8CD-917A-D5CB-1615-203366B59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8C79E-EC30-854E-14CF-397F1BD3B349}"/>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78802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62993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SUB Header</a:t>
            </a:r>
          </a:p>
        </p:txBody>
      </p:sp>
      <p:sp>
        <p:nvSpPr>
          <p:cNvPr id="11" name="Picture Placeholder 10"/>
          <p:cNvSpPr>
            <a:spLocks noGrp="1"/>
          </p:cNvSpPr>
          <p:nvPr>
            <p:ph type="pic" sz="quarter" idx="10"/>
          </p:nvPr>
        </p:nvSpPr>
        <p:spPr>
          <a:xfrm>
            <a:off x="0"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997992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1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
        <p:nvSpPr>
          <p:cNvPr id="9" name="Text Placeholder 15">
            <a:extLst>
              <a:ext uri="{FF2B5EF4-FFF2-40B4-BE49-F238E27FC236}">
                <a16:creationId xmlns:a16="http://schemas.microsoft.com/office/drawing/2014/main" id="{7F08FA06-1AEC-4EAF-BD59-084E2B9BB815}"/>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11" name="Text Placeholder 4">
            <a:extLst>
              <a:ext uri="{FF2B5EF4-FFF2-40B4-BE49-F238E27FC236}">
                <a16:creationId xmlns:a16="http://schemas.microsoft.com/office/drawing/2014/main" id="{BBC2CE44-B1FC-4E9A-9D09-5B0184CB071F}"/>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4F6C2-8BEB-41AE-A674-CB156920141F}"/>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a:t>MAIN HEADER</a:t>
            </a:r>
          </a:p>
        </p:txBody>
      </p:sp>
    </p:spTree>
    <p:extLst>
      <p:ext uri="{BB962C8B-B14F-4D97-AF65-F5344CB8AC3E}">
        <p14:creationId xmlns:p14="http://schemas.microsoft.com/office/powerpoint/2010/main" val="729576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307379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573781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680757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Tree>
    <p:extLst>
      <p:ext uri="{BB962C8B-B14F-4D97-AF65-F5344CB8AC3E}">
        <p14:creationId xmlns:p14="http://schemas.microsoft.com/office/powerpoint/2010/main" val="296302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F2AB-C1D1-057E-B033-360233D0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185B1-EB56-12F2-C49A-33EBE6AE1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34359-C3F1-24C7-0479-131089FB50B5}"/>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775CF605-C207-71DA-7FCD-6069CFAEF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C1B66-404D-2781-1DA9-A4528F6E21EA}"/>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533133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6" name="TextBox 5"/>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3" name="Picture 2">
            <a:extLst>
              <a:ext uri="{FF2B5EF4-FFF2-40B4-BE49-F238E27FC236}">
                <a16:creationId xmlns:a16="http://schemas.microsoft.com/office/drawing/2014/main" id="{A889A185-03F5-956B-EE6A-D44A64DD75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4" name="TextBox 3">
            <a:extLst>
              <a:ext uri="{FF2B5EF4-FFF2-40B4-BE49-F238E27FC236}">
                <a16:creationId xmlns:a16="http://schemas.microsoft.com/office/drawing/2014/main" id="{6CFA7993-4A60-190F-CB35-586C529F5B28}"/>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268088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SUB Header</a:t>
            </a:r>
          </a:p>
        </p:txBody>
      </p:sp>
      <p:sp>
        <p:nvSpPr>
          <p:cNvPr id="14" name="Rectangle 13"/>
          <p:cNvSpPr/>
          <p:nvPr/>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429550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
        <p:nvSpPr>
          <p:cNvPr id="9" name="Text Placeholder 15">
            <a:extLst>
              <a:ext uri="{FF2B5EF4-FFF2-40B4-BE49-F238E27FC236}">
                <a16:creationId xmlns:a16="http://schemas.microsoft.com/office/drawing/2014/main" id="{7F08FA06-1AEC-4EAF-BD59-084E2B9BB815}"/>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11" name="Text Placeholder 4">
            <a:extLst>
              <a:ext uri="{FF2B5EF4-FFF2-40B4-BE49-F238E27FC236}">
                <a16:creationId xmlns:a16="http://schemas.microsoft.com/office/drawing/2014/main" id="{BBC2CE44-B1FC-4E9A-9D09-5B0184CB071F}"/>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4F6C2-8BEB-41AE-A674-CB156920141F}"/>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a:t>MAIN HEADER</a:t>
            </a:r>
          </a:p>
        </p:txBody>
      </p:sp>
      <p:pic>
        <p:nvPicPr>
          <p:cNvPr id="2" name="Picture 1">
            <a:extLst>
              <a:ext uri="{FF2B5EF4-FFF2-40B4-BE49-F238E27FC236}">
                <a16:creationId xmlns:a16="http://schemas.microsoft.com/office/drawing/2014/main" id="{207FD30B-ECA1-C9C7-E664-8756768B5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3" name="TextBox 2">
            <a:extLst>
              <a:ext uri="{FF2B5EF4-FFF2-40B4-BE49-F238E27FC236}">
                <a16:creationId xmlns:a16="http://schemas.microsoft.com/office/drawing/2014/main" id="{8B8E2DB5-A4C1-D2BA-4EF7-50E7C4DF62B9}"/>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345833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
        <p:nvSpPr>
          <p:cNvPr id="4" name="Rectangle 3">
            <a:extLst>
              <a:ext uri="{FF2B5EF4-FFF2-40B4-BE49-F238E27FC236}">
                <a16:creationId xmlns:a16="http://schemas.microsoft.com/office/drawing/2014/main" id="{5367CCD4-759E-BC05-3A4E-3584910E5942}"/>
              </a:ext>
            </a:extLst>
          </p:cNvPr>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1FFDB1B-3ED5-2A99-96F5-794380662C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0" name="TextBox 9">
            <a:extLst>
              <a:ext uri="{FF2B5EF4-FFF2-40B4-BE49-F238E27FC236}">
                <a16:creationId xmlns:a16="http://schemas.microsoft.com/office/drawing/2014/main" id="{867EF2AB-9534-3626-BA97-8BDBBDE7EB01}"/>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55343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4" name="Picture 3">
            <a:extLst>
              <a:ext uri="{FF2B5EF4-FFF2-40B4-BE49-F238E27FC236}">
                <a16:creationId xmlns:a16="http://schemas.microsoft.com/office/drawing/2014/main" id="{BDF2D772-6CFE-E8D9-8288-3F7D620468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a:extLst>
              <a:ext uri="{FF2B5EF4-FFF2-40B4-BE49-F238E27FC236}">
                <a16:creationId xmlns:a16="http://schemas.microsoft.com/office/drawing/2014/main" id="{9C365266-7E85-1C7C-A9B1-A905D4F9FEFA}"/>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100352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3" name="Picture 2">
            <a:extLst>
              <a:ext uri="{FF2B5EF4-FFF2-40B4-BE49-F238E27FC236}">
                <a16:creationId xmlns:a16="http://schemas.microsoft.com/office/drawing/2014/main" id="{561BE09C-F1AF-7A63-A2A4-8DD7A7471C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4" name="TextBox 3">
            <a:extLst>
              <a:ext uri="{FF2B5EF4-FFF2-40B4-BE49-F238E27FC236}">
                <a16:creationId xmlns:a16="http://schemas.microsoft.com/office/drawing/2014/main" id="{4536F46B-B616-E343-6105-D8F53826B43E}"/>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230875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SUB Header</a:t>
            </a:r>
          </a:p>
        </p:txBody>
      </p:sp>
      <p:sp>
        <p:nvSpPr>
          <p:cNvPr id="11" name="Picture Placeholder 10"/>
          <p:cNvSpPr>
            <a:spLocks noGrp="1"/>
          </p:cNvSpPr>
          <p:nvPr>
            <p:ph type="pic" sz="quarter" idx="10"/>
          </p:nvPr>
        </p:nvSpPr>
        <p:spPr>
          <a:xfrm>
            <a:off x="0"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a:t>Click to edit text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14" name="TextBox 13"/>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2" name="Picture 1">
            <a:extLst>
              <a:ext uri="{FF2B5EF4-FFF2-40B4-BE49-F238E27FC236}">
                <a16:creationId xmlns:a16="http://schemas.microsoft.com/office/drawing/2014/main" id="{B51BF332-9286-2EDF-4A96-338C8F76EC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4" name="TextBox 3">
            <a:extLst>
              <a:ext uri="{FF2B5EF4-FFF2-40B4-BE49-F238E27FC236}">
                <a16:creationId xmlns:a16="http://schemas.microsoft.com/office/drawing/2014/main" id="{C9A8751C-9C65-233B-67CC-26B5FBF4D5D3}"/>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445091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12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a:t>SUB Header</a:t>
            </a:r>
          </a:p>
        </p:txBody>
      </p:sp>
      <p:sp>
        <p:nvSpPr>
          <p:cNvPr id="8" name="Rectangle 7"/>
          <p:cNvSpPr/>
          <p:nvPr/>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
        <p:nvSpPr>
          <p:cNvPr id="2" name="Rectangle 1">
            <a:extLst>
              <a:ext uri="{FF2B5EF4-FFF2-40B4-BE49-F238E27FC236}">
                <a16:creationId xmlns:a16="http://schemas.microsoft.com/office/drawing/2014/main" id="{D5081621-A011-F40C-EAB4-8B97A7D4343F}"/>
              </a:ext>
            </a:extLst>
          </p:cNvPr>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6DCA19-FA2D-1D32-37BA-024F6581F1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6" name="TextBox 5">
            <a:extLst>
              <a:ext uri="{FF2B5EF4-FFF2-40B4-BE49-F238E27FC236}">
                <a16:creationId xmlns:a16="http://schemas.microsoft.com/office/drawing/2014/main" id="{6157804A-A5D9-6257-1BC5-2257FF75144A}"/>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85062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TextBox 1">
            <a:extLst>
              <a:ext uri="{FF2B5EF4-FFF2-40B4-BE49-F238E27FC236}">
                <a16:creationId xmlns:a16="http://schemas.microsoft.com/office/drawing/2014/main" id="{2910D9A1-32E7-0690-BF92-CF3313EB53B3}"/>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5" name="Picture 4">
            <a:extLst>
              <a:ext uri="{FF2B5EF4-FFF2-40B4-BE49-F238E27FC236}">
                <a16:creationId xmlns:a16="http://schemas.microsoft.com/office/drawing/2014/main" id="{AFA03343-8A91-58D0-6DDC-A7AFE525EA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Tree>
    <p:extLst>
      <p:ext uri="{BB962C8B-B14F-4D97-AF65-F5344CB8AC3E}">
        <p14:creationId xmlns:p14="http://schemas.microsoft.com/office/powerpoint/2010/main" val="119391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D31D-9FB8-BBC3-5E70-8638CA59FA34}"/>
              </a:ext>
            </a:extLst>
          </p:cNvPr>
          <p:cNvSpPr>
            <a:spLocks noGrp="1"/>
          </p:cNvSpPr>
          <p:nvPr>
            <p:ph type="title"/>
          </p:nvPr>
        </p:nvSpPr>
        <p:spPr>
          <a:xfrm>
            <a:off x="829792" y="1709738"/>
            <a:ext cx="10489585" cy="2852737"/>
          </a:xfrm>
        </p:spPr>
        <p:txBody>
          <a:bodyPr anchor="b"/>
          <a:lstStyle>
            <a:lvl1pPr>
              <a:defRPr sz="5985"/>
            </a:lvl1pPr>
          </a:lstStyle>
          <a:p>
            <a:r>
              <a:rPr lang="en-US"/>
              <a:t>Click to edit Master title style</a:t>
            </a:r>
          </a:p>
        </p:txBody>
      </p:sp>
      <p:sp>
        <p:nvSpPr>
          <p:cNvPr id="3" name="Text Placeholder 2">
            <a:extLst>
              <a:ext uri="{FF2B5EF4-FFF2-40B4-BE49-F238E27FC236}">
                <a16:creationId xmlns:a16="http://schemas.microsoft.com/office/drawing/2014/main" id="{80D9BA95-8990-3A9B-E463-4883DA48BAD2}"/>
              </a:ext>
            </a:extLst>
          </p:cNvPr>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71F16-EB42-B451-80C9-BBCB4E3B3BC3}"/>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68706948-AC5E-7B83-83D2-D8D0F0A2C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B1D75-8D23-6425-F7B8-1FB5720602CA}"/>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35400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9ACE-90AA-9160-48F1-7277FD253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D81C1-C202-DCEA-4347-A16B04318301}"/>
              </a:ext>
            </a:extLst>
          </p:cNvPr>
          <p:cNvSpPr>
            <a:spLocks noGrp="1"/>
          </p:cNvSpPr>
          <p:nvPr>
            <p:ph sz="half" idx="1"/>
          </p:nvPr>
        </p:nvSpPr>
        <p:spPr>
          <a:xfrm>
            <a:off x="836126"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7663-E5E3-4A9D-FD07-04927832955E}"/>
              </a:ext>
            </a:extLst>
          </p:cNvPr>
          <p:cNvSpPr>
            <a:spLocks noGrp="1"/>
          </p:cNvSpPr>
          <p:nvPr>
            <p:ph sz="half" idx="2"/>
          </p:nvPr>
        </p:nvSpPr>
        <p:spPr>
          <a:xfrm>
            <a:off x="6156931"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7826D-8C45-DD3E-2EDB-EFD72A889166}"/>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6" name="Footer Placeholder 5">
            <a:extLst>
              <a:ext uri="{FF2B5EF4-FFF2-40B4-BE49-F238E27FC236}">
                <a16:creationId xmlns:a16="http://schemas.microsoft.com/office/drawing/2014/main" id="{8966D9F3-6101-B96F-37D2-2907D1612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3F4AB-B068-DC54-4C18-008C82E5D1D8}"/>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98579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4857-F09A-797F-AE1B-D15C146751CA}"/>
              </a:ext>
            </a:extLst>
          </p:cNvPr>
          <p:cNvSpPr>
            <a:spLocks noGrp="1"/>
          </p:cNvSpPr>
          <p:nvPr>
            <p:ph type="title"/>
          </p:nvPr>
        </p:nvSpPr>
        <p:spPr>
          <a:xfrm>
            <a:off x="837711" y="365126"/>
            <a:ext cx="1048958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C4535-A4E8-1271-B32C-8073E99B9339}"/>
              </a:ext>
            </a:extLst>
          </p:cNvPr>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a:extLst>
              <a:ext uri="{FF2B5EF4-FFF2-40B4-BE49-F238E27FC236}">
                <a16:creationId xmlns:a16="http://schemas.microsoft.com/office/drawing/2014/main" id="{A3A8740C-B1E4-47D1-F3FE-70B79E89C186}"/>
              </a:ext>
            </a:extLst>
          </p:cNvPr>
          <p:cNvSpPr>
            <a:spLocks noGrp="1"/>
          </p:cNvSpPr>
          <p:nvPr>
            <p:ph sz="half" idx="2"/>
          </p:nvPr>
        </p:nvSpPr>
        <p:spPr>
          <a:xfrm>
            <a:off x="837711" y="2505075"/>
            <a:ext cx="514502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21EEE-77C0-69F1-B1E8-4815A46F67F6}"/>
              </a:ext>
            </a:extLst>
          </p:cNvPr>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a:extLst>
              <a:ext uri="{FF2B5EF4-FFF2-40B4-BE49-F238E27FC236}">
                <a16:creationId xmlns:a16="http://schemas.microsoft.com/office/drawing/2014/main" id="{B84BD096-8236-FA6B-A534-759CFE3CFA04}"/>
              </a:ext>
            </a:extLst>
          </p:cNvPr>
          <p:cNvSpPr>
            <a:spLocks noGrp="1"/>
          </p:cNvSpPr>
          <p:nvPr>
            <p:ph sz="quarter" idx="4"/>
          </p:nvPr>
        </p:nvSpPr>
        <p:spPr>
          <a:xfrm>
            <a:off x="6156931" y="2505075"/>
            <a:ext cx="51703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93CE8-060B-A1A2-8C7D-3620919CAE43}"/>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8" name="Footer Placeholder 7">
            <a:extLst>
              <a:ext uri="{FF2B5EF4-FFF2-40B4-BE49-F238E27FC236}">
                <a16:creationId xmlns:a16="http://schemas.microsoft.com/office/drawing/2014/main" id="{39BD181A-5848-9EAE-B4FA-EF89E5F5D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3BE04-5915-DA8E-6587-4429B2888612}"/>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25031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49D6-5778-60C7-768B-527793932F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EA0C4D-8163-FDE2-F277-7A1494FE0F97}"/>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4" name="Footer Placeholder 3">
            <a:extLst>
              <a:ext uri="{FF2B5EF4-FFF2-40B4-BE49-F238E27FC236}">
                <a16:creationId xmlns:a16="http://schemas.microsoft.com/office/drawing/2014/main" id="{4C21D845-E571-CE40-D5DB-AFA6B6660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C6945B-AB4B-DC8E-2571-9E5A3D453573}"/>
              </a:ext>
            </a:extLst>
          </p:cNvPr>
          <p:cNvSpPr>
            <a:spLocks noGrp="1"/>
          </p:cNvSpPr>
          <p:nvPr>
            <p:ph type="sldNum" sz="quarter" idx="12"/>
          </p:nvPr>
        </p:nvSpPr>
        <p:spPr/>
        <p:txBody>
          <a:bodyPr/>
          <a:lstStyle/>
          <a:p>
            <a:fld id="{7C50EB7D-1853-2140-A524-1ACDF220F11B}" type="slidenum">
              <a:rPr lang="en-US" smtClean="0"/>
              <a:t>‹#›</a:t>
            </a:fld>
            <a:endParaRPr lang="en-US"/>
          </a:p>
        </p:txBody>
      </p:sp>
      <p:pic>
        <p:nvPicPr>
          <p:cNvPr id="6" name="Picture 5">
            <a:extLst>
              <a:ext uri="{FF2B5EF4-FFF2-40B4-BE49-F238E27FC236}">
                <a16:creationId xmlns:a16="http://schemas.microsoft.com/office/drawing/2014/main" id="{CB477831-BEE6-09BB-16E4-F69E981791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a:extLst>
              <a:ext uri="{FF2B5EF4-FFF2-40B4-BE49-F238E27FC236}">
                <a16:creationId xmlns:a16="http://schemas.microsoft.com/office/drawing/2014/main" id="{90607D7C-D3D0-5C98-6373-48E12164D789}"/>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144136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8F31A-696C-A9EE-6487-F7E5A035B945}"/>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3" name="Footer Placeholder 2">
            <a:extLst>
              <a:ext uri="{FF2B5EF4-FFF2-40B4-BE49-F238E27FC236}">
                <a16:creationId xmlns:a16="http://schemas.microsoft.com/office/drawing/2014/main" id="{7133BA1F-EA4E-BA7C-6DBD-6F5ECDFD8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C53E8-2A99-1BC1-DE0D-FC5518D475BF}"/>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46151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57F9-0A4E-F2FC-BDB2-EFF53F019C58}"/>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p>
        </p:txBody>
      </p:sp>
      <p:sp>
        <p:nvSpPr>
          <p:cNvPr id="3" name="Content Placeholder 2">
            <a:extLst>
              <a:ext uri="{FF2B5EF4-FFF2-40B4-BE49-F238E27FC236}">
                <a16:creationId xmlns:a16="http://schemas.microsoft.com/office/drawing/2014/main" id="{025C218C-CA92-B08F-0ED5-A093239AAA89}"/>
              </a:ext>
            </a:extLst>
          </p:cNvPr>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B473C-8436-57C3-6632-D9C8FC983622}"/>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FBC7B0C1-61BA-7F7E-3342-34C8E49CD4D3}"/>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6" name="Footer Placeholder 5">
            <a:extLst>
              <a:ext uri="{FF2B5EF4-FFF2-40B4-BE49-F238E27FC236}">
                <a16:creationId xmlns:a16="http://schemas.microsoft.com/office/drawing/2014/main" id="{A4C78013-2081-E725-8164-29E1569B3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DE92B-6217-EF31-ADD0-8CC7FE684C13}"/>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91708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B792-B1A2-0B04-8093-B42B601B3D40}"/>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p>
        </p:txBody>
      </p:sp>
      <p:sp>
        <p:nvSpPr>
          <p:cNvPr id="3" name="Picture Placeholder 2">
            <a:extLst>
              <a:ext uri="{FF2B5EF4-FFF2-40B4-BE49-F238E27FC236}">
                <a16:creationId xmlns:a16="http://schemas.microsoft.com/office/drawing/2014/main" id="{91D0A09E-ADC7-8FEC-5971-0BFBD3D19558}"/>
              </a:ext>
            </a:extLst>
          </p:cNvPr>
          <p:cNvSpPr>
            <a:spLocks noGrp="1"/>
          </p:cNvSpPr>
          <p:nvPr>
            <p:ph type="pic" idx="1"/>
          </p:nvPr>
        </p:nvSpPr>
        <p:spPr>
          <a:xfrm>
            <a:off x="5170365" y="987426"/>
            <a:ext cx="6156930" cy="4873625"/>
          </a:xfrm>
        </p:spPr>
        <p:txBody>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endParaRPr lang="en-US"/>
          </a:p>
        </p:txBody>
      </p:sp>
      <p:sp>
        <p:nvSpPr>
          <p:cNvPr id="4" name="Text Placeholder 3">
            <a:extLst>
              <a:ext uri="{FF2B5EF4-FFF2-40B4-BE49-F238E27FC236}">
                <a16:creationId xmlns:a16="http://schemas.microsoft.com/office/drawing/2014/main" id="{2A893ACE-9598-5DB0-1107-7FEEE874B643}"/>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446CCD17-20D3-583E-3689-15B6ACB677F9}"/>
              </a:ext>
            </a:extLst>
          </p:cNvPr>
          <p:cNvSpPr>
            <a:spLocks noGrp="1"/>
          </p:cNvSpPr>
          <p:nvPr>
            <p:ph type="dt" sz="half" idx="10"/>
          </p:nvPr>
        </p:nvSpPr>
        <p:spPr/>
        <p:txBody>
          <a:bodyPr/>
          <a:lstStyle/>
          <a:p>
            <a:fld id="{5AFE6395-AF73-B84C-8148-6400273AAE7F}" type="datetimeFigureOut">
              <a:rPr lang="en-US" smtClean="0"/>
              <a:t>11/20/2023</a:t>
            </a:fld>
            <a:endParaRPr lang="en-US"/>
          </a:p>
        </p:txBody>
      </p:sp>
      <p:sp>
        <p:nvSpPr>
          <p:cNvPr id="6" name="Footer Placeholder 5">
            <a:extLst>
              <a:ext uri="{FF2B5EF4-FFF2-40B4-BE49-F238E27FC236}">
                <a16:creationId xmlns:a16="http://schemas.microsoft.com/office/drawing/2014/main" id="{4C2D97A0-C2D4-B984-B928-8F1F248DB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B9476-1571-9CA2-B032-30DB7F036A76}"/>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19177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jpeg"/><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DE968-7A22-3AE9-69CD-D9E9F35CE2BE}"/>
              </a:ext>
            </a:extLst>
          </p:cNvPr>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71AB5-3608-780F-B40E-35B669A0E419}"/>
              </a:ext>
            </a:extLst>
          </p:cNvPr>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87D2D-0179-AB7A-4EA3-A3E3558BF146}"/>
              </a:ext>
            </a:extLst>
          </p:cNvPr>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5AFE6395-AF73-B84C-8148-6400273AAE7F}" type="datetimeFigureOut">
              <a:rPr lang="en-US" smtClean="0"/>
              <a:t>11/20/2023</a:t>
            </a:fld>
            <a:endParaRPr lang="en-US"/>
          </a:p>
        </p:txBody>
      </p:sp>
      <p:sp>
        <p:nvSpPr>
          <p:cNvPr id="5" name="Footer Placeholder 4">
            <a:extLst>
              <a:ext uri="{FF2B5EF4-FFF2-40B4-BE49-F238E27FC236}">
                <a16:creationId xmlns:a16="http://schemas.microsoft.com/office/drawing/2014/main" id="{C33A959C-CA0D-E5EA-4825-728977988E0C}"/>
              </a:ext>
            </a:extLst>
          </p:cNvPr>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E13D5-FDD3-0481-42B6-A256AA2607B0}"/>
              </a:ext>
            </a:extLst>
          </p:cNvPr>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7C50EB7D-1853-2140-A524-1ACDF220F11B}" type="slidenum">
              <a:rPr lang="en-US" smtClean="0"/>
              <a:t>‹#›</a:t>
            </a:fld>
            <a:endParaRPr lang="en-US"/>
          </a:p>
        </p:txBody>
      </p:sp>
    </p:spTree>
    <p:extLst>
      <p:ext uri="{BB962C8B-B14F-4D97-AF65-F5344CB8AC3E}">
        <p14:creationId xmlns:p14="http://schemas.microsoft.com/office/powerpoint/2010/main" val="38096735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679" r:id="rId14"/>
    <p:sldLayoutId id="2147483683" r:id="rId15"/>
    <p:sldLayoutId id="2147483682" r:id="rId16"/>
    <p:sldLayoutId id="2147483680" r:id="rId17"/>
    <p:sldLayoutId id="2147483666" r:id="rId18"/>
    <p:sldLayoutId id="2147483681" r:id="rId19"/>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377653384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2B_4402A67A.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23_48A810D4.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fiserv.com/en/solutions/open-banking/communicator-open.html#:~:text=Communicator%20Open%20from%20Fiserv%2C%20formerly,APIs%20of%20Communicator%20Open"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9719" y="152400"/>
            <a:ext cx="7162800" cy="1447799"/>
          </a:xfrm>
        </p:spPr>
        <p:txBody>
          <a:bodyPr/>
          <a:lstStyle/>
          <a:p>
            <a:r>
              <a:rPr lang="en-US"/>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37519" y="2438400"/>
            <a:ext cx="5638800" cy="830997"/>
          </a:xfrm>
          <a:prstGeom prst="rect">
            <a:avLst/>
          </a:prstGeom>
          <a:noFill/>
        </p:spPr>
        <p:txBody>
          <a:bodyPr wrap="square" rtlCol="0">
            <a:spAutoFit/>
          </a:bodyPr>
          <a:lstStyle/>
          <a:p>
            <a:r>
              <a:rPr lang="en-US" sz="2400" b="1" cap="all">
                <a:solidFill>
                  <a:srgbClr val="0068B3"/>
                </a:solidFill>
                <a:latin typeface="Century Gothic" panose="020B0502020202020204" pitchFamily="34" charset="0"/>
                <a:ea typeface="Verdana" pitchFamily="34" charset="0"/>
                <a:cs typeface="Arial" panose="020B0604020202020204" pitchFamily="34" charset="0"/>
              </a:rPr>
              <a:t>Enterprise Bank API / Middleware</a:t>
            </a:r>
          </a:p>
          <a:p>
            <a:r>
              <a:rPr lang="en-US" sz="2400" b="1" cap="all">
                <a:solidFill>
                  <a:srgbClr val="0068B3"/>
                </a:solidFill>
                <a:latin typeface="Century Gothic" panose="020B0502020202020204" pitchFamily="34" charset="0"/>
                <a:ea typeface="Verdana" pitchFamily="34" charset="0"/>
                <a:cs typeface="Arial" panose="020B060402020202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18319" y="5943600"/>
            <a:ext cx="4953000" cy="646331"/>
          </a:xfrm>
          <a:prstGeom prst="rect">
            <a:avLst/>
          </a:prstGeom>
          <a:noFill/>
        </p:spPr>
        <p:txBody>
          <a:bodyPr wrap="square" rtlCol="0">
            <a:spAutoFit/>
          </a:bodyPr>
          <a:lstStyle/>
          <a:p>
            <a:r>
              <a:rPr lang="en-US"/>
              <a:t>ANDREW MEJIA, ASHIKA FNU, AJAY KUMAR BOLLA</a:t>
            </a:r>
            <a:r>
              <a:rPr lang="en-US" sz="1800" b="1">
                <a:effectLst/>
                <a:latin typeface="TimesNewRomanPS"/>
              </a:rPr>
              <a:t> </a:t>
            </a:r>
            <a:endParaRPr lang="en-US"/>
          </a:p>
          <a:p>
            <a:endParaRPr lang="en-US"/>
          </a:p>
        </p:txBody>
      </p:sp>
    </p:spTree>
    <p:extLst>
      <p:ext uri="{BB962C8B-B14F-4D97-AF65-F5344CB8AC3E}">
        <p14:creationId xmlns:p14="http://schemas.microsoft.com/office/powerpoint/2010/main" val="1745576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408843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B8B9A5-B106-F903-006B-203FB4ACE5A8}"/>
              </a:ext>
            </a:extLst>
          </p:cNvPr>
          <p:cNvSpPr>
            <a:spLocks noGrp="1"/>
          </p:cNvSpPr>
          <p:nvPr>
            <p:ph type="body" sz="quarter" idx="10"/>
          </p:nvPr>
        </p:nvSpPr>
        <p:spPr/>
        <p:txBody>
          <a:bodyPr/>
          <a:lstStyle/>
          <a:p>
            <a:r>
              <a:rPr lang="en-US"/>
              <a:t>Solution Vendors</a:t>
            </a:r>
          </a:p>
        </p:txBody>
      </p:sp>
      <p:sp>
        <p:nvSpPr>
          <p:cNvPr id="3" name="Title 2">
            <a:extLst>
              <a:ext uri="{FF2B5EF4-FFF2-40B4-BE49-F238E27FC236}">
                <a16:creationId xmlns:a16="http://schemas.microsoft.com/office/drawing/2014/main" id="{A59D1714-F369-22A4-BCA0-53A14BDE84DC}"/>
              </a:ext>
            </a:extLst>
          </p:cNvPr>
          <p:cNvSpPr>
            <a:spLocks noGrp="1"/>
          </p:cNvSpPr>
          <p:nvPr>
            <p:ph type="title"/>
          </p:nvPr>
        </p:nvSpPr>
        <p:spPr/>
        <p:txBody>
          <a:bodyPr/>
          <a:lstStyle/>
          <a:p>
            <a:pPr algn="ctr"/>
            <a:r>
              <a:rPr lang="en-US"/>
              <a:t>Vendor Overview</a:t>
            </a:r>
          </a:p>
        </p:txBody>
      </p:sp>
      <p:sp>
        <p:nvSpPr>
          <p:cNvPr id="4" name="Text Placeholder 3">
            <a:extLst>
              <a:ext uri="{FF2B5EF4-FFF2-40B4-BE49-F238E27FC236}">
                <a16:creationId xmlns:a16="http://schemas.microsoft.com/office/drawing/2014/main" id="{14CBB5AA-8E63-75DA-B9B3-8D615AB334BC}"/>
              </a:ext>
            </a:extLst>
          </p:cNvPr>
          <p:cNvSpPr>
            <a:spLocks noGrp="1"/>
          </p:cNvSpPr>
          <p:nvPr>
            <p:ph type="body" sz="quarter" idx="11"/>
          </p:nvPr>
        </p:nvSpPr>
        <p:spPr/>
        <p:txBody>
          <a:bodyPr>
            <a:normAutofit fontScale="77500" lnSpcReduction="20000"/>
          </a:bodyPr>
          <a:lstStyle/>
          <a:p>
            <a:pPr marL="0" indent="0" algn="l">
              <a:buNone/>
            </a:pPr>
            <a:r>
              <a:rPr lang="en-US" b="1" i="0" u="none" strike="noStrike">
                <a:effectLst/>
                <a:latin typeface="Söhne"/>
              </a:rPr>
              <a:t>Introduction</a:t>
            </a:r>
            <a:r>
              <a:rPr lang="en-US" b="0" i="0" u="none" strike="noStrike">
                <a:effectLst/>
                <a:latin typeface="Söhne"/>
              </a:rPr>
              <a:t>: Solution vendors are specialized in providing integrated solutions, working directly on integration projects for banking technologies.</a:t>
            </a:r>
          </a:p>
          <a:p>
            <a:pPr marL="0" indent="0" algn="l">
              <a:buNone/>
            </a:pPr>
            <a:r>
              <a:rPr lang="en-US" b="1" i="0" u="none" strike="noStrike">
                <a:effectLst/>
                <a:latin typeface="Söhne"/>
              </a:rPr>
              <a:t>Vendor Highlights</a:t>
            </a:r>
            <a:r>
              <a:rPr lang="en-US" b="0" i="0" u="none" strike="noStrike">
                <a:effectLst/>
                <a:latin typeface="Söhne"/>
              </a:rPr>
              <a:t>:</a:t>
            </a:r>
          </a:p>
          <a:p>
            <a:pPr marL="742950" lvl="1" indent="-285750" algn="l">
              <a:buFont typeface="Arial" panose="020B0604020202020204" pitchFamily="34" charset="0"/>
              <a:buChar char="•"/>
            </a:pPr>
            <a:r>
              <a:rPr lang="en-US" b="0" i="1" u="none" strike="noStrike">
                <a:effectLst/>
                <a:latin typeface="Söhne"/>
              </a:rPr>
              <a:t>API PEOPLE</a:t>
            </a:r>
            <a:r>
              <a:rPr lang="en-US" b="0" i="0" u="none" strike="noStrike">
                <a:effectLst/>
                <a:latin typeface="Söhne"/>
              </a:rPr>
              <a:t>: Expert in API managed services and middleware solutions, focusing on integrating various banking systems. Great feedback received from Banc of Cal</a:t>
            </a:r>
          </a:p>
          <a:p>
            <a:pPr marL="742950" lvl="1" indent="-285750" algn="l">
              <a:buFont typeface="Arial" panose="020B0604020202020204" pitchFamily="34" charset="0"/>
              <a:buChar char="•"/>
            </a:pPr>
            <a:r>
              <a:rPr lang="en-US" b="0" i="1" u="none" strike="noStrike">
                <a:effectLst/>
                <a:latin typeface="Söhne"/>
              </a:rPr>
              <a:t>PORTX</a:t>
            </a:r>
            <a:r>
              <a:rPr lang="en-US" b="0" i="0" u="none" strike="noStrike">
                <a:effectLst/>
                <a:latin typeface="Söhne"/>
              </a:rPr>
              <a:t>: Specializes in offering API managed services and middleware integration tailored for financial institutions.</a:t>
            </a:r>
          </a:p>
          <a:p>
            <a:pPr marL="0" indent="0" algn="l">
              <a:buNone/>
            </a:pPr>
            <a:r>
              <a:rPr lang="en-US" b="1" i="0" u="none" strike="noStrike">
                <a:effectLst/>
                <a:latin typeface="Söhne"/>
              </a:rPr>
              <a:t>Key Offerings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These vendors excel in creating custom solutions for complex banking system integrations, ensuring seamless operation and connectivity.</a:t>
            </a:r>
          </a:p>
          <a:p>
            <a:pPr marL="0" indent="0" algn="l">
              <a:buNone/>
            </a:pPr>
            <a:r>
              <a:rPr lang="en-US" b="1" i="0" u="none" strike="noStrike">
                <a:effectLst/>
                <a:latin typeface="Söhne"/>
              </a:rPr>
              <a:t>Integration Expertise</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Have extensive experience offering integration services to banking and fintech customers, specifically those using the Fiserv suite of software. </a:t>
            </a:r>
          </a:p>
          <a:p>
            <a:pPr marL="0" indent="0" algn="l">
              <a:buNone/>
            </a:pPr>
            <a:r>
              <a:rPr lang="en-US" b="1" i="0" u="none" strike="noStrike">
                <a:effectLst/>
                <a:latin typeface="Söhne"/>
              </a:rPr>
              <a:t>Strategic Impact</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Their services are crucial for banks aiming to modernize their infrastructure and improve interoperability between different banking applications and services.</a:t>
            </a:r>
          </a:p>
        </p:txBody>
      </p:sp>
    </p:spTree>
    <p:extLst>
      <p:ext uri="{BB962C8B-B14F-4D97-AF65-F5344CB8AC3E}">
        <p14:creationId xmlns:p14="http://schemas.microsoft.com/office/powerpoint/2010/main" val="44934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AB7C6B-980C-E0DE-00F5-C7C9C8A9ED5C}"/>
              </a:ext>
            </a:extLst>
          </p:cNvPr>
          <p:cNvSpPr>
            <a:spLocks noGrp="1"/>
          </p:cNvSpPr>
          <p:nvPr>
            <p:ph type="body" sz="quarter" idx="10"/>
          </p:nvPr>
        </p:nvSpPr>
        <p:spPr/>
        <p:txBody>
          <a:bodyPr/>
          <a:lstStyle/>
          <a:p>
            <a:r>
              <a:rPr lang="en-US"/>
              <a:t>Solutions Vendor</a:t>
            </a:r>
          </a:p>
        </p:txBody>
      </p:sp>
      <p:sp>
        <p:nvSpPr>
          <p:cNvPr id="3" name="Title 2">
            <a:extLst>
              <a:ext uri="{FF2B5EF4-FFF2-40B4-BE49-F238E27FC236}">
                <a16:creationId xmlns:a16="http://schemas.microsoft.com/office/drawing/2014/main" id="{5FF4350A-0838-5D02-A95F-05E01552BAC7}"/>
              </a:ext>
            </a:extLst>
          </p:cNvPr>
          <p:cNvSpPr>
            <a:spLocks noGrp="1"/>
          </p:cNvSpPr>
          <p:nvPr>
            <p:ph type="title"/>
          </p:nvPr>
        </p:nvSpPr>
        <p:spPr/>
        <p:txBody>
          <a:bodyPr/>
          <a:lstStyle/>
          <a:p>
            <a:pPr algn="ctr"/>
            <a:r>
              <a:rPr lang="en-US"/>
              <a:t>Vendor Recommendation</a:t>
            </a:r>
          </a:p>
        </p:txBody>
      </p:sp>
      <p:sp>
        <p:nvSpPr>
          <p:cNvPr id="4" name="Text Placeholder 3">
            <a:extLst>
              <a:ext uri="{FF2B5EF4-FFF2-40B4-BE49-F238E27FC236}">
                <a16:creationId xmlns:a16="http://schemas.microsoft.com/office/drawing/2014/main" id="{AA91F945-CB99-8A66-C70F-F38C4BC2A5C8}"/>
              </a:ext>
            </a:extLst>
          </p:cNvPr>
          <p:cNvSpPr>
            <a:spLocks noGrp="1"/>
          </p:cNvSpPr>
          <p:nvPr>
            <p:ph type="body" sz="quarter" idx="11"/>
          </p:nvPr>
        </p:nvSpPr>
        <p:spPr/>
        <p:txBody>
          <a:bodyPr>
            <a:normAutofit fontScale="85000" lnSpcReduction="20000"/>
          </a:bodyPr>
          <a:lstStyle/>
          <a:p>
            <a:pPr marL="0" indent="0" algn="l">
              <a:buNone/>
            </a:pPr>
            <a:r>
              <a:rPr lang="en-US" b="1" i="0" u="none" strike="noStrike">
                <a:effectLst/>
                <a:latin typeface="Söhne"/>
              </a:rPr>
              <a:t>Introduction</a:t>
            </a:r>
            <a:r>
              <a:rPr lang="en-US" b="0" i="0" u="none" strike="noStrike">
                <a:effectLst/>
                <a:latin typeface="Söhne"/>
              </a:rPr>
              <a:t>: API PEOPLE has built a reputation for quality work, dependable support and managed services and expertise in banking industry, including Fiserv customers.</a:t>
            </a:r>
          </a:p>
          <a:p>
            <a:pPr marL="0" indent="0" algn="l">
              <a:buNone/>
            </a:pPr>
            <a:r>
              <a:rPr lang="en-US" b="1" i="0" u="none" strike="noStrike">
                <a:effectLst/>
                <a:latin typeface="Söhne"/>
              </a:rPr>
              <a:t>Why API PEOPLE?</a:t>
            </a:r>
            <a:r>
              <a:rPr lang="en-US" b="0" i="0" u="none" strike="noStrike">
                <a:effectLst/>
                <a:latin typeface="Söhne"/>
              </a:rPr>
              <a:t>:</a:t>
            </a:r>
          </a:p>
          <a:p>
            <a:pPr marL="742950" lvl="1" indent="-285750" algn="l">
              <a:buFont typeface="Arial" panose="020B0604020202020204" pitchFamily="34" charset="0"/>
              <a:buChar char="•"/>
            </a:pPr>
            <a:r>
              <a:rPr lang="en-US" b="0" i="1" u="none" strike="noStrike">
                <a:effectLst/>
                <a:latin typeface="Söhne"/>
              </a:rPr>
              <a:t>Proven Expertise</a:t>
            </a:r>
            <a:r>
              <a:rPr lang="en-US" b="0" i="0" u="none" strike="noStrike">
                <a:effectLst/>
                <a:latin typeface="Söhne"/>
              </a:rPr>
              <a:t>: API People have extensive background working with Fiserv customers.</a:t>
            </a:r>
          </a:p>
          <a:p>
            <a:pPr marL="742950" lvl="1" indent="-285750" algn="l">
              <a:buFont typeface="Arial" panose="020B0604020202020204" pitchFamily="34" charset="0"/>
              <a:buChar char="•"/>
            </a:pPr>
            <a:r>
              <a:rPr lang="en-US" b="0" i="1" u="none" strike="noStrike">
                <a:effectLst/>
                <a:latin typeface="Söhne"/>
              </a:rPr>
              <a:t>Positive Feedback</a:t>
            </a:r>
            <a:r>
              <a:rPr lang="en-US" b="0" i="0" u="none" strike="noStrike">
                <a:effectLst/>
                <a:latin typeface="Söhne"/>
              </a:rPr>
              <a:t>: During our interviews with banks, we received very positive feedback about API People from Banc of Cal.</a:t>
            </a:r>
          </a:p>
          <a:p>
            <a:pPr marL="742950" lvl="1" indent="-285750" algn="l">
              <a:buFont typeface="Arial" panose="020B0604020202020204" pitchFamily="34" charset="0"/>
              <a:buChar char="•"/>
            </a:pPr>
            <a:r>
              <a:rPr lang="en-US" b="0" i="1" u="none" strike="noStrike">
                <a:effectLst/>
                <a:latin typeface="Söhne"/>
              </a:rPr>
              <a:t>Customized Solutions</a:t>
            </a:r>
            <a:r>
              <a:rPr lang="en-US" b="0" i="0" u="none" strike="noStrike">
                <a:effectLst/>
                <a:latin typeface="Söhne"/>
              </a:rPr>
              <a:t>: API People provides custom tailored solutions that involve through discovery phase to ensure quality implementation.</a:t>
            </a:r>
          </a:p>
          <a:p>
            <a:pPr marL="0" indent="0" algn="l">
              <a:buNone/>
            </a:pPr>
            <a:r>
              <a:rPr lang="en-US" b="1" i="0" u="none" strike="noStrike">
                <a:effectLst/>
                <a:latin typeface="Söhne"/>
              </a:rPr>
              <a:t>Key Strengths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Fiserv integrations are API People’s core competency. They will work directly with Fiserv on implementing Communicator Open.</a:t>
            </a:r>
          </a:p>
          <a:p>
            <a:pPr marL="742950" lvl="1" indent="-285750" algn="l">
              <a:buFont typeface="Arial" panose="020B0604020202020204" pitchFamily="34" charset="0"/>
              <a:buChar char="•"/>
            </a:pPr>
            <a:r>
              <a:rPr lang="en-US" b="0" i="0" u="none" strike="noStrike">
                <a:effectLst/>
                <a:latin typeface="Söhne"/>
              </a:rPr>
              <a:t>Platform agnostic, will work around Enterprise Bank’s integrations rather than requiring additional products or reintegration.</a:t>
            </a:r>
          </a:p>
          <a:p>
            <a:pPr marL="0" indent="0" algn="l">
              <a:buNone/>
            </a:pPr>
            <a:r>
              <a:rPr lang="en-US" b="1" i="0" u="none" strike="noStrike">
                <a:effectLst/>
                <a:latin typeface="Söhne"/>
              </a:rPr>
              <a:t>Strategic Advantage</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Beyond just integrations, API People also advises on best practices that will lead to cost effective, performant and reliable integrations.</a:t>
            </a:r>
          </a:p>
          <a:p>
            <a:endParaRPr lang="en-US"/>
          </a:p>
        </p:txBody>
      </p:sp>
    </p:spTree>
    <p:extLst>
      <p:ext uri="{BB962C8B-B14F-4D97-AF65-F5344CB8AC3E}">
        <p14:creationId xmlns:p14="http://schemas.microsoft.com/office/powerpoint/2010/main" val="17565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96830-ECF7-F08B-238A-FC6AAB4E7ECF}"/>
              </a:ext>
            </a:extLst>
          </p:cNvPr>
          <p:cNvSpPr>
            <a:spLocks noGrp="1"/>
          </p:cNvSpPr>
          <p:nvPr>
            <p:ph type="body" sz="quarter" idx="10"/>
          </p:nvPr>
        </p:nvSpPr>
        <p:spPr/>
        <p:txBody>
          <a:bodyPr/>
          <a:lstStyle/>
          <a:p>
            <a:r>
              <a:rPr lang="en-US"/>
              <a:t>API &amp; Middleware Vendors</a:t>
            </a:r>
          </a:p>
        </p:txBody>
      </p:sp>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a:t>Vendor Overview</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746919" y="1752600"/>
            <a:ext cx="10668000" cy="4876800"/>
          </a:xfrm>
        </p:spPr>
        <p:txBody>
          <a:bodyPr>
            <a:normAutofit fontScale="85000" lnSpcReduction="20000"/>
          </a:bodyPr>
          <a:lstStyle/>
          <a:p>
            <a:pPr marL="0" indent="0" algn="l">
              <a:buNone/>
            </a:pPr>
            <a:r>
              <a:rPr lang="en-US" b="1" i="0" u="none" strike="noStrike">
                <a:effectLst/>
                <a:latin typeface="Söhne"/>
              </a:rPr>
              <a:t>Introduction</a:t>
            </a:r>
            <a:r>
              <a:rPr lang="en-US" b="0" i="0" u="none" strike="noStrike">
                <a:effectLst/>
                <a:latin typeface="Söhne"/>
              </a:rPr>
              <a:t>: API/Middleware vendors provide essential tools and platforms for connecting and managing data flow between various banking systems.</a:t>
            </a:r>
          </a:p>
          <a:p>
            <a:pPr marL="0" indent="0" algn="l">
              <a:buNone/>
            </a:pPr>
            <a:r>
              <a:rPr lang="en-US" b="1" i="0" u="none" strike="noStrike">
                <a:effectLst/>
                <a:latin typeface="Söhne"/>
              </a:rPr>
              <a:t>Vendor Highlights</a:t>
            </a:r>
            <a:r>
              <a:rPr lang="en-US" b="0" i="0" u="none" strike="noStrike">
                <a:effectLst/>
                <a:latin typeface="Söhne"/>
              </a:rPr>
              <a:t>:</a:t>
            </a:r>
          </a:p>
          <a:p>
            <a:pPr marL="742950" lvl="1" indent="-285750" algn="l">
              <a:buFont typeface="Arial" panose="020B0604020202020204" pitchFamily="34" charset="0"/>
              <a:buChar char="•"/>
            </a:pPr>
            <a:r>
              <a:rPr lang="en-US" b="1" i="1" u="none" strike="noStrike">
                <a:effectLst/>
                <a:latin typeface="Söhne"/>
              </a:rPr>
              <a:t>DENODO / Fiserv Open Data</a:t>
            </a:r>
            <a:r>
              <a:rPr lang="en-US" b="1" i="0" u="none" strike="noStrike">
                <a:effectLst/>
                <a:latin typeface="Söhne"/>
              </a:rPr>
              <a:t>: </a:t>
            </a:r>
            <a:r>
              <a:rPr lang="en-US" b="0" i="0" u="none" strike="noStrike">
                <a:effectLst/>
                <a:latin typeface="Söhne"/>
              </a:rPr>
              <a:t>Deliver a data virtualization platform for efficient data integration and management.</a:t>
            </a:r>
          </a:p>
          <a:p>
            <a:pPr marL="742950" lvl="1" indent="-285750" algn="l">
              <a:buFont typeface="Arial" panose="020B0604020202020204" pitchFamily="34" charset="0"/>
              <a:buChar char="•"/>
            </a:pPr>
            <a:r>
              <a:rPr lang="en-US" b="1" i="1" u="none" strike="noStrike">
                <a:effectLst/>
                <a:latin typeface="Söhne"/>
              </a:rPr>
              <a:t>MULESOFT</a:t>
            </a:r>
            <a:r>
              <a:rPr lang="en-US" b="1" i="0" u="none" strike="noStrike">
                <a:effectLst/>
                <a:latin typeface="Söhne"/>
              </a:rPr>
              <a:t>: </a:t>
            </a:r>
            <a:r>
              <a:rPr lang="en-US" b="0" i="0" u="none" strike="noStrike">
                <a:effectLst/>
                <a:latin typeface="Söhne"/>
              </a:rPr>
              <a:t>Offers additional layer of abstraction in API architecture to improve integration implementation and maintenance. </a:t>
            </a:r>
          </a:p>
          <a:p>
            <a:pPr marL="742950" lvl="1" indent="-285750" algn="l">
              <a:buFont typeface="Arial" panose="020B0604020202020204" pitchFamily="34" charset="0"/>
              <a:buChar char="•"/>
            </a:pPr>
            <a:r>
              <a:rPr lang="en-US" b="1" i="1" u="none" strike="noStrike">
                <a:effectLst/>
                <a:latin typeface="Söhne"/>
              </a:rPr>
              <a:t>JIFFY.AI</a:t>
            </a:r>
            <a:r>
              <a:rPr lang="en-US" b="1" i="0" u="none" strike="noStrike">
                <a:effectLst/>
                <a:latin typeface="Söhne"/>
              </a:rPr>
              <a:t>: </a:t>
            </a:r>
            <a:r>
              <a:rPr lang="en-US" b="0" i="0" u="none" strike="noStrike">
                <a:effectLst/>
                <a:latin typeface="Söhne"/>
              </a:rPr>
              <a:t>Specializes in automation solutions with a focus on AI and machine learning, enhancing middleware capabilities.</a:t>
            </a:r>
          </a:p>
          <a:p>
            <a:pPr marL="0" indent="0" algn="l">
              <a:buNone/>
            </a:pPr>
            <a:r>
              <a:rPr lang="en-US" b="1" i="0" u="none" strike="noStrike">
                <a:effectLst/>
                <a:latin typeface="Söhne"/>
              </a:rPr>
              <a:t>Key Features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These vendors focus on scalable, secure API and middleware solutions that enable data normalization, real-time processing, and system integration. </a:t>
            </a:r>
          </a:p>
          <a:p>
            <a:pPr marL="0" indent="0" algn="l">
              <a:buNone/>
            </a:pPr>
            <a:r>
              <a:rPr lang="en-US" b="1" i="0" u="none" strike="noStrike">
                <a:effectLst/>
                <a:latin typeface="Söhne"/>
              </a:rPr>
              <a:t>Compatibility and Flexibility</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Designed to seamlessly integrate with a variety of banking systems and fintechs</a:t>
            </a:r>
            <a:r>
              <a:rPr lang="en-US">
                <a:latin typeface="Söhne"/>
              </a:rPr>
              <a:t>,</a:t>
            </a:r>
            <a:r>
              <a:rPr lang="en-US" b="0" i="0" u="none" strike="noStrike">
                <a:effectLst/>
                <a:latin typeface="Söhne"/>
              </a:rPr>
              <a:t> ensuring adaptability and resilience in the rapidly evolving digital landscape.</a:t>
            </a:r>
          </a:p>
          <a:p>
            <a:pPr marL="0" indent="0" algn="l">
              <a:buNone/>
            </a:pPr>
            <a:r>
              <a:rPr lang="en-US" b="1" i="0" u="none" strike="noStrike">
                <a:effectLst/>
                <a:latin typeface="Söhne"/>
              </a:rPr>
              <a:t>Strategic Benefits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Facilitate a more agile and interconnected banking ecosystem, paving the way for digital transformation and enhanced customer experiences.</a:t>
            </a:r>
          </a:p>
        </p:txBody>
      </p:sp>
    </p:spTree>
    <p:extLst>
      <p:ext uri="{BB962C8B-B14F-4D97-AF65-F5344CB8AC3E}">
        <p14:creationId xmlns:p14="http://schemas.microsoft.com/office/powerpoint/2010/main" val="151273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AB7C6B-980C-E0DE-00F5-C7C9C8A9ED5C}"/>
              </a:ext>
            </a:extLst>
          </p:cNvPr>
          <p:cNvSpPr>
            <a:spLocks noGrp="1"/>
          </p:cNvSpPr>
          <p:nvPr>
            <p:ph type="body" sz="quarter" idx="10"/>
          </p:nvPr>
        </p:nvSpPr>
        <p:spPr/>
        <p:txBody>
          <a:bodyPr/>
          <a:lstStyle/>
          <a:p>
            <a:r>
              <a:rPr lang="en-US"/>
              <a:t>API/Middleware Vendor</a:t>
            </a:r>
          </a:p>
        </p:txBody>
      </p:sp>
      <p:sp>
        <p:nvSpPr>
          <p:cNvPr id="3" name="Title 2">
            <a:extLst>
              <a:ext uri="{FF2B5EF4-FFF2-40B4-BE49-F238E27FC236}">
                <a16:creationId xmlns:a16="http://schemas.microsoft.com/office/drawing/2014/main" id="{5FF4350A-0838-5D02-A95F-05E01552BAC7}"/>
              </a:ext>
            </a:extLst>
          </p:cNvPr>
          <p:cNvSpPr>
            <a:spLocks noGrp="1"/>
          </p:cNvSpPr>
          <p:nvPr>
            <p:ph type="title"/>
          </p:nvPr>
        </p:nvSpPr>
        <p:spPr/>
        <p:txBody>
          <a:bodyPr/>
          <a:lstStyle/>
          <a:p>
            <a:pPr algn="ctr"/>
            <a:r>
              <a:rPr lang="en-US"/>
              <a:t>Vendor Recommendation</a:t>
            </a:r>
          </a:p>
        </p:txBody>
      </p:sp>
      <p:sp>
        <p:nvSpPr>
          <p:cNvPr id="4" name="Text Placeholder 3">
            <a:extLst>
              <a:ext uri="{FF2B5EF4-FFF2-40B4-BE49-F238E27FC236}">
                <a16:creationId xmlns:a16="http://schemas.microsoft.com/office/drawing/2014/main" id="{AA91F945-CB99-8A66-C70F-F38C4BC2A5C8}"/>
              </a:ext>
            </a:extLst>
          </p:cNvPr>
          <p:cNvSpPr>
            <a:spLocks noGrp="1"/>
          </p:cNvSpPr>
          <p:nvPr>
            <p:ph type="body" sz="quarter" idx="11"/>
          </p:nvPr>
        </p:nvSpPr>
        <p:spPr>
          <a:xfrm>
            <a:off x="746919" y="1752600"/>
            <a:ext cx="10668000" cy="4648200"/>
          </a:xfrm>
        </p:spPr>
        <p:txBody>
          <a:bodyPr>
            <a:normAutofit fontScale="85000" lnSpcReduction="20000"/>
          </a:bodyPr>
          <a:lstStyle/>
          <a:p>
            <a:pPr marL="0" indent="0" algn="l">
              <a:buNone/>
            </a:pPr>
            <a:r>
              <a:rPr lang="en-US" b="1" i="0" u="none" strike="noStrike">
                <a:effectLst/>
                <a:latin typeface="Söhne"/>
              </a:rPr>
              <a:t>Introduction</a:t>
            </a:r>
            <a:r>
              <a:rPr lang="en-US" b="0" i="0" u="none" strike="noStrike">
                <a:effectLst/>
                <a:latin typeface="Söhne"/>
              </a:rPr>
              <a:t>: MuleSoft provides a reliable, performant and user-friendly API layer that eases in development of integrations. </a:t>
            </a:r>
          </a:p>
          <a:p>
            <a:pPr marL="0" indent="0" algn="l">
              <a:buNone/>
            </a:pPr>
            <a:r>
              <a:rPr lang="en-US" b="1" i="0" u="none" strike="noStrike">
                <a:effectLst/>
                <a:latin typeface="Söhne"/>
              </a:rPr>
              <a:t>Why MuleSoft?</a:t>
            </a:r>
            <a:r>
              <a:rPr lang="en-US" b="0" i="0" u="none" strike="noStrike">
                <a:effectLst/>
                <a:latin typeface="Söhne"/>
              </a:rPr>
              <a:t>:</a:t>
            </a:r>
          </a:p>
          <a:p>
            <a:pPr marL="742950" lvl="1" indent="-285750" algn="l">
              <a:buFont typeface="Arial" panose="020B0604020202020204" pitchFamily="34" charset="0"/>
              <a:buChar char="•"/>
            </a:pPr>
            <a:r>
              <a:rPr lang="en-US" b="0" i="1" u="none" strike="noStrike">
                <a:effectLst/>
                <a:latin typeface="Söhne"/>
              </a:rPr>
              <a:t>Development </a:t>
            </a:r>
            <a:r>
              <a:rPr lang="en-US" b="0" i="0" u="none" strike="noStrike">
                <a:effectLst/>
                <a:latin typeface="Söhne"/>
              </a:rPr>
              <a:t>: Their interface for development is user friendly, allowing for seamless integrations of new APIs.</a:t>
            </a:r>
          </a:p>
          <a:p>
            <a:pPr marL="742950" lvl="1" indent="-285750" algn="l">
              <a:buFont typeface="Arial" panose="020B0604020202020204" pitchFamily="34" charset="0"/>
              <a:buChar char="•"/>
            </a:pPr>
            <a:r>
              <a:rPr lang="en-US" i="1">
                <a:latin typeface="Söhne"/>
              </a:rPr>
              <a:t>Recommended</a:t>
            </a:r>
            <a:r>
              <a:rPr lang="en-US" b="0" i="0" u="none" strike="noStrike">
                <a:effectLst/>
                <a:latin typeface="Söhne"/>
              </a:rPr>
              <a:t>: Highly recommended by other Banks, in addition to solution vendors we spoke to. </a:t>
            </a:r>
          </a:p>
          <a:p>
            <a:pPr marL="742950" lvl="1" indent="-285750" algn="l">
              <a:buFont typeface="Arial" panose="020B0604020202020204" pitchFamily="34" charset="0"/>
              <a:buChar char="•"/>
            </a:pPr>
            <a:r>
              <a:rPr lang="en-US" b="0" i="1" u="none" strike="noStrike">
                <a:effectLst/>
                <a:latin typeface="Söhne"/>
              </a:rPr>
              <a:t>Scalability</a:t>
            </a:r>
            <a:r>
              <a:rPr lang="en-US" b="0" i="0" u="none" strike="noStrike">
                <a:effectLst/>
                <a:latin typeface="Söhne"/>
              </a:rPr>
              <a:t>: Offers scalable solutions that adapt to banking's dynamic requirements.</a:t>
            </a:r>
          </a:p>
          <a:p>
            <a:pPr marL="742950" lvl="1" indent="-285750" algn="l">
              <a:buFont typeface="Arial" panose="020B0604020202020204" pitchFamily="34" charset="0"/>
              <a:buChar char="•"/>
            </a:pPr>
            <a:r>
              <a:rPr lang="en-US" b="0" i="1" u="none" strike="noStrike">
                <a:effectLst/>
                <a:latin typeface="Söhne"/>
              </a:rPr>
              <a:t>Compatibility</a:t>
            </a:r>
            <a:r>
              <a:rPr lang="en-US" b="0" i="0" u="none" strike="noStrike">
                <a:effectLst/>
                <a:latin typeface="Söhne"/>
              </a:rPr>
              <a:t>: Ensures seamless integration with a diverse range of fintech applications and systems.</a:t>
            </a:r>
          </a:p>
          <a:p>
            <a:pPr marL="0" indent="0" algn="l">
              <a:buNone/>
            </a:pPr>
            <a:r>
              <a:rPr lang="en-US" b="1" i="0" u="none" strike="noStrike">
                <a:effectLst/>
                <a:latin typeface="Söhne"/>
              </a:rPr>
              <a:t>Key Strengths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Facilitates easy and secure data exchange between disparate systems.</a:t>
            </a:r>
          </a:p>
          <a:p>
            <a:pPr marL="742950" lvl="1" indent="-285750" algn="l">
              <a:buFont typeface="Arial" panose="020B0604020202020204" pitchFamily="34" charset="0"/>
              <a:buChar char="•"/>
            </a:pPr>
            <a:r>
              <a:rPr lang="en-US" b="0" i="0" u="none" strike="noStrike">
                <a:effectLst/>
                <a:latin typeface="Söhne"/>
              </a:rPr>
              <a:t>Enables rapid development and deployment of new banking services.</a:t>
            </a:r>
          </a:p>
          <a:p>
            <a:pPr marL="0" indent="0" algn="l">
              <a:buNone/>
            </a:pPr>
            <a:r>
              <a:rPr lang="en-US" b="1" i="0" u="none" strike="noStrike">
                <a:effectLst/>
                <a:latin typeface="Söhne"/>
              </a:rPr>
              <a:t>Strategic Benefit</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Opting for MuleSoft means investing in a future-proof infrastructure, capable of evolving with technological advancements and customer expectations. </a:t>
            </a:r>
            <a:r>
              <a:rPr lang="en-US">
                <a:latin typeface="Söhne"/>
              </a:rPr>
              <a:t>MuleSoft is parented by Salesforce, so has Enterprise quality and reliability.  </a:t>
            </a:r>
            <a:endParaRPr lang="en-US"/>
          </a:p>
        </p:txBody>
      </p:sp>
    </p:spTree>
    <p:extLst>
      <p:ext uri="{BB962C8B-B14F-4D97-AF65-F5344CB8AC3E}">
        <p14:creationId xmlns:p14="http://schemas.microsoft.com/office/powerpoint/2010/main" val="3617209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solidFill>
                    <a:srgbClr val="0068B3"/>
                  </a:solidFill>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17642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C99D9-2515-CCCF-4E5C-774710B0B573}"/>
              </a:ext>
            </a:extLst>
          </p:cNvPr>
          <p:cNvSpPr>
            <a:spLocks noGrp="1"/>
          </p:cNvSpPr>
          <p:nvPr>
            <p:ph type="body" sz="quarter" idx="10"/>
          </p:nvPr>
        </p:nvSpPr>
        <p:spPr/>
        <p:txBody>
          <a:bodyPr/>
          <a:lstStyle/>
          <a:p>
            <a:r>
              <a:rPr lang="en-US"/>
              <a:t>Insights from interviews with banks</a:t>
            </a:r>
          </a:p>
        </p:txBody>
      </p:sp>
      <p:sp>
        <p:nvSpPr>
          <p:cNvPr id="3" name="Title 2">
            <a:extLst>
              <a:ext uri="{FF2B5EF4-FFF2-40B4-BE49-F238E27FC236}">
                <a16:creationId xmlns:a16="http://schemas.microsoft.com/office/drawing/2014/main" id="{0AB9F839-033F-BBBC-EDE1-B20E6CBDEB4F}"/>
              </a:ext>
            </a:extLst>
          </p:cNvPr>
          <p:cNvSpPr>
            <a:spLocks noGrp="1"/>
          </p:cNvSpPr>
          <p:nvPr>
            <p:ph type="title"/>
          </p:nvPr>
        </p:nvSpPr>
        <p:spPr/>
        <p:txBody>
          <a:bodyPr/>
          <a:lstStyle/>
          <a:p>
            <a:pPr algn="ctr"/>
            <a:r>
              <a:rPr lang="en-US"/>
              <a:t>Bank Insights</a:t>
            </a:r>
          </a:p>
        </p:txBody>
      </p:sp>
      <p:sp>
        <p:nvSpPr>
          <p:cNvPr id="4" name="Text Placeholder 3">
            <a:extLst>
              <a:ext uri="{FF2B5EF4-FFF2-40B4-BE49-F238E27FC236}">
                <a16:creationId xmlns:a16="http://schemas.microsoft.com/office/drawing/2014/main" id="{71C095E2-2593-73D9-E1FB-52610EEEE4CA}"/>
              </a:ext>
            </a:extLst>
          </p:cNvPr>
          <p:cNvSpPr>
            <a:spLocks noGrp="1"/>
          </p:cNvSpPr>
          <p:nvPr>
            <p:ph type="body" sz="quarter" idx="11"/>
          </p:nvPr>
        </p:nvSpPr>
        <p:spPr/>
        <p:txBody>
          <a:bodyPr>
            <a:normAutofit lnSpcReduction="10000"/>
          </a:bodyPr>
          <a:lstStyle/>
          <a:p>
            <a:pPr marL="0" indent="0" algn="l">
              <a:buNone/>
            </a:pPr>
            <a:r>
              <a:rPr lang="en-US" b="1" i="0" u="none" strike="noStrike">
                <a:effectLst/>
                <a:latin typeface="Söhne"/>
              </a:rPr>
              <a:t>Bank of Tampa (BoT)</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Initially sought more autonomy from Fiserv.</a:t>
            </a:r>
          </a:p>
          <a:p>
            <a:pPr marL="742950" lvl="1" indent="-285750" algn="l">
              <a:buFont typeface="Arial" panose="020B0604020202020204" pitchFamily="34" charset="0"/>
              <a:buChar char="•"/>
            </a:pPr>
            <a:r>
              <a:rPr lang="en-US" b="0" i="0" u="none" strike="noStrike">
                <a:effectLst/>
                <a:latin typeface="Söhne"/>
              </a:rPr>
              <a:t>Valued Communicator Open for its middleware capabilities and third-party integrations, notably with Microsoft Dynamics CRM.</a:t>
            </a:r>
          </a:p>
          <a:p>
            <a:pPr marL="742950" lvl="1" indent="-285750" algn="l">
              <a:buFont typeface="Arial" panose="020B0604020202020204" pitchFamily="34" charset="0"/>
              <a:buChar char="•"/>
            </a:pPr>
            <a:r>
              <a:rPr lang="en-US" b="0" i="0" u="none" strike="noStrike">
                <a:effectLst/>
                <a:latin typeface="Söhne"/>
              </a:rPr>
              <a:t>Partnered with Clarim and MuleSoft for integration, citing the high quality and ease of use​​​​.</a:t>
            </a:r>
          </a:p>
          <a:p>
            <a:pPr marL="0" indent="0" algn="l">
              <a:buNone/>
            </a:pPr>
            <a:r>
              <a:rPr lang="en-US" b="1" i="0" u="none" strike="noStrike">
                <a:effectLst/>
                <a:latin typeface="Söhne"/>
              </a:rPr>
              <a:t>Banc of Cal</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Needed cloud-compatible solutions, leading to the adoption of Communicator Open.</a:t>
            </a:r>
          </a:p>
          <a:p>
            <a:pPr marL="742950" lvl="1" indent="-285750" algn="l">
              <a:buFont typeface="Arial" panose="020B0604020202020204" pitchFamily="34" charset="0"/>
              <a:buChar char="•"/>
            </a:pPr>
            <a:r>
              <a:rPr lang="en-US" b="0" i="0" u="none" strike="noStrike">
                <a:effectLst/>
                <a:latin typeface="Söhne"/>
              </a:rPr>
              <a:t>Appreciated the shift from SOAP to RESTful APIs, enhancing their cloud-based operations.</a:t>
            </a:r>
          </a:p>
          <a:p>
            <a:pPr marL="742950" lvl="1" indent="-285750" algn="l">
              <a:buFont typeface="Arial" panose="020B0604020202020204" pitchFamily="34" charset="0"/>
              <a:buChar char="•"/>
            </a:pPr>
            <a:r>
              <a:rPr lang="en-US" b="0" i="0" u="none" strike="noStrike">
                <a:effectLst/>
                <a:latin typeface="Söhne"/>
              </a:rPr>
              <a:t>Overcame initial integration challenges by partnering with API People, leveraging their expertise for smoother implementation and scalable API structures​​​​.</a:t>
            </a:r>
          </a:p>
          <a:p>
            <a:endParaRPr lang="en-US"/>
          </a:p>
        </p:txBody>
      </p:sp>
    </p:spTree>
    <p:extLst>
      <p:ext uri="{BB962C8B-B14F-4D97-AF65-F5344CB8AC3E}">
        <p14:creationId xmlns:p14="http://schemas.microsoft.com/office/powerpoint/2010/main" val="141332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4D991B-0923-E0EE-CA6A-63E99D764FA4}"/>
              </a:ext>
            </a:extLst>
          </p:cNvPr>
          <p:cNvSpPr>
            <a:spLocks noGrp="1"/>
          </p:cNvSpPr>
          <p:nvPr>
            <p:ph type="body" sz="quarter" idx="10"/>
          </p:nvPr>
        </p:nvSpPr>
        <p:spPr/>
        <p:txBody>
          <a:bodyPr/>
          <a:lstStyle/>
          <a:p>
            <a:r>
              <a:rPr lang="en-US"/>
              <a:t>Recommendations from interviews with banks</a:t>
            </a:r>
          </a:p>
        </p:txBody>
      </p:sp>
      <p:sp>
        <p:nvSpPr>
          <p:cNvPr id="3" name="Title 2">
            <a:extLst>
              <a:ext uri="{FF2B5EF4-FFF2-40B4-BE49-F238E27FC236}">
                <a16:creationId xmlns:a16="http://schemas.microsoft.com/office/drawing/2014/main" id="{AB356E90-49A6-3461-E518-467951083166}"/>
              </a:ext>
            </a:extLst>
          </p:cNvPr>
          <p:cNvSpPr>
            <a:spLocks noGrp="1"/>
          </p:cNvSpPr>
          <p:nvPr>
            <p:ph type="title"/>
          </p:nvPr>
        </p:nvSpPr>
        <p:spPr/>
        <p:txBody>
          <a:bodyPr/>
          <a:lstStyle/>
          <a:p>
            <a:pPr algn="ctr"/>
            <a:r>
              <a:rPr lang="en-US"/>
              <a:t>	Bank Recommendations</a:t>
            </a:r>
          </a:p>
        </p:txBody>
      </p:sp>
      <p:sp>
        <p:nvSpPr>
          <p:cNvPr id="4" name="Text Placeholder 3">
            <a:extLst>
              <a:ext uri="{FF2B5EF4-FFF2-40B4-BE49-F238E27FC236}">
                <a16:creationId xmlns:a16="http://schemas.microsoft.com/office/drawing/2014/main" id="{2F37AE5E-07D6-ACC3-EF39-BE421FEA1624}"/>
              </a:ext>
            </a:extLst>
          </p:cNvPr>
          <p:cNvSpPr>
            <a:spLocks noGrp="1"/>
          </p:cNvSpPr>
          <p:nvPr>
            <p:ph type="body" sz="quarter" idx="11"/>
          </p:nvPr>
        </p:nvSpPr>
        <p:spPr/>
        <p:txBody>
          <a:bodyPr>
            <a:normAutofit lnSpcReduction="10000"/>
          </a:bodyPr>
          <a:lstStyle/>
          <a:p>
            <a:pPr marL="0" indent="0" algn="l">
              <a:buNone/>
            </a:pPr>
            <a:r>
              <a:rPr lang="en-US" b="1" i="0" u="none" strike="noStrike">
                <a:effectLst/>
                <a:latin typeface="Söhne"/>
              </a:rPr>
              <a:t>Recommendations from Bank of Tampa</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Consider independent integrators like Clarim for more control over technology implementations.</a:t>
            </a:r>
          </a:p>
          <a:p>
            <a:pPr marL="742950" lvl="1" indent="-285750" algn="l">
              <a:buFont typeface="Arial" panose="020B0604020202020204" pitchFamily="34" charset="0"/>
              <a:buChar char="•"/>
            </a:pPr>
            <a:r>
              <a:rPr lang="en-US" b="0" i="0" u="none" strike="noStrike">
                <a:effectLst/>
                <a:latin typeface="Söhne"/>
              </a:rPr>
              <a:t>Invest in robust middleware solutions like MuleSoft for quality and ease of use.</a:t>
            </a:r>
          </a:p>
          <a:p>
            <a:pPr marL="742950" lvl="1" indent="-285750" algn="l">
              <a:buFont typeface="Arial" panose="020B0604020202020204" pitchFamily="34" charset="0"/>
              <a:buChar char="•"/>
            </a:pPr>
            <a:r>
              <a:rPr lang="en-US" b="0" i="0" u="none" strike="noStrike">
                <a:effectLst/>
                <a:latin typeface="Söhne"/>
              </a:rPr>
              <a:t>Leverage Communicator Open to reduce reliance on a single vendor and enhance third-party integrations.</a:t>
            </a:r>
          </a:p>
          <a:p>
            <a:pPr marL="0" indent="0" algn="l">
              <a:buNone/>
            </a:pPr>
            <a:r>
              <a:rPr lang="en-US" b="1" i="0" u="none" strike="noStrike">
                <a:effectLst/>
                <a:latin typeface="Söhne"/>
              </a:rPr>
              <a:t>Recommendations from Banc of California</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For cloud-based banking operations, embrace the RESTful nature of Communicator Open for efficiency and modern integration.</a:t>
            </a:r>
          </a:p>
          <a:p>
            <a:pPr marL="742950" lvl="1" indent="-285750" algn="l">
              <a:buFont typeface="Arial" panose="020B0604020202020204" pitchFamily="34" charset="0"/>
              <a:buChar char="•"/>
            </a:pPr>
            <a:r>
              <a:rPr lang="en-US" b="0" i="0" u="none" strike="noStrike">
                <a:effectLst/>
                <a:latin typeface="Söhne"/>
              </a:rPr>
              <a:t>Partner with solution vendors like API People to overcome integration challenges and establish reusable API structures.</a:t>
            </a:r>
          </a:p>
          <a:p>
            <a:pPr marL="742950" lvl="1" indent="-285750" algn="l">
              <a:buFont typeface="Arial" panose="020B0604020202020204" pitchFamily="34" charset="0"/>
              <a:buChar char="•"/>
            </a:pPr>
            <a:r>
              <a:rPr lang="en-US" b="0" i="0" u="none" strike="noStrike">
                <a:effectLst/>
                <a:latin typeface="Söhne"/>
              </a:rPr>
              <a:t>Implement robust security and governance measures around Communicator Open to ensure data security and compliance.</a:t>
            </a:r>
          </a:p>
          <a:p>
            <a:endParaRPr lang="en-US"/>
          </a:p>
        </p:txBody>
      </p:sp>
    </p:spTree>
    <p:extLst>
      <p:ext uri="{BB962C8B-B14F-4D97-AF65-F5344CB8AC3E}">
        <p14:creationId xmlns:p14="http://schemas.microsoft.com/office/powerpoint/2010/main" val="54514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329321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E6F8B-BC90-B053-600E-96E5FE9B5FF7}"/>
              </a:ext>
            </a:extLst>
          </p:cNvPr>
          <p:cNvSpPr>
            <a:spLocks noGrp="1"/>
          </p:cNvSpPr>
          <p:nvPr>
            <p:ph type="body" sz="quarter" idx="10"/>
          </p:nvPr>
        </p:nvSpPr>
        <p:spPr/>
        <p:txBody>
          <a:bodyPr/>
          <a:lstStyle/>
          <a:p>
            <a:r>
              <a:rPr lang="en-US"/>
              <a:t>Integration and Data processing</a:t>
            </a:r>
          </a:p>
        </p:txBody>
      </p:sp>
      <p:sp>
        <p:nvSpPr>
          <p:cNvPr id="3" name="Title 2">
            <a:extLst>
              <a:ext uri="{FF2B5EF4-FFF2-40B4-BE49-F238E27FC236}">
                <a16:creationId xmlns:a16="http://schemas.microsoft.com/office/drawing/2014/main" id="{84A9A15E-1A11-F562-A48D-5A3D2168243D}"/>
              </a:ext>
            </a:extLst>
          </p:cNvPr>
          <p:cNvSpPr>
            <a:spLocks noGrp="1"/>
          </p:cNvSpPr>
          <p:nvPr>
            <p:ph type="title"/>
          </p:nvPr>
        </p:nvSpPr>
        <p:spPr/>
        <p:txBody>
          <a:bodyPr/>
          <a:lstStyle/>
          <a:p>
            <a:pPr algn="ctr"/>
            <a:r>
              <a:rPr lang="en-US"/>
              <a:t>Communicator Open Gap Analysis</a:t>
            </a:r>
          </a:p>
        </p:txBody>
      </p:sp>
      <p:sp>
        <p:nvSpPr>
          <p:cNvPr id="4" name="Text Placeholder 3">
            <a:extLst>
              <a:ext uri="{FF2B5EF4-FFF2-40B4-BE49-F238E27FC236}">
                <a16:creationId xmlns:a16="http://schemas.microsoft.com/office/drawing/2014/main" id="{C22B8B30-546F-F3BC-0B99-CA5309B86DDD}"/>
              </a:ext>
            </a:extLst>
          </p:cNvPr>
          <p:cNvSpPr>
            <a:spLocks noGrp="1"/>
          </p:cNvSpPr>
          <p:nvPr>
            <p:ph type="body" sz="quarter" idx="11"/>
          </p:nvPr>
        </p:nvSpPr>
        <p:spPr/>
        <p:txBody>
          <a:bodyPr>
            <a:normAutofit fontScale="77500" lnSpcReduction="20000"/>
          </a:bodyPr>
          <a:lstStyle/>
          <a:p>
            <a:pPr marL="0" indent="0" algn="l">
              <a:buNone/>
            </a:pPr>
            <a:r>
              <a:rPr lang="en-US" b="1" i="0" u="none" strike="noStrike">
                <a:effectLst/>
                <a:latin typeface="Söhne"/>
              </a:rPr>
              <a:t>Integration Complexity</a:t>
            </a:r>
            <a:r>
              <a:rPr lang="en-US" b="0" i="0" u="none" strike="noStrike">
                <a:effectLst/>
                <a:latin typeface="Söhne"/>
              </a:rPr>
              <a:t>:</a:t>
            </a:r>
          </a:p>
          <a:p>
            <a:pPr marL="742950" lvl="1" indent="-285750" algn="l">
              <a:buFont typeface="Arial" panose="020B0604020202020204" pitchFamily="34" charset="0"/>
              <a:buChar char="•"/>
            </a:pPr>
            <a:r>
              <a:rPr lang="en-US" b="1" i="0" u="none" strike="noStrike">
                <a:effectLst/>
                <a:latin typeface="Söhne"/>
              </a:rPr>
              <a:t>Current State: </a:t>
            </a:r>
            <a:r>
              <a:rPr lang="en-US" b="0" i="0" u="none" strike="noStrike">
                <a:effectLst/>
                <a:latin typeface="Söhne"/>
              </a:rPr>
              <a:t>Enterprise Bank’s current architecture has old integrations that don’t easily integrate with each other easily and use outdated standards (S.O.A.P. APIs).</a:t>
            </a:r>
          </a:p>
          <a:p>
            <a:pPr marL="742950" lvl="1" indent="-285750" algn="l">
              <a:buFont typeface="Arial" panose="020B0604020202020204" pitchFamily="34" charset="0"/>
              <a:buChar char="•"/>
            </a:pPr>
            <a:r>
              <a:rPr lang="en-US" b="1" i="0" u="none" strike="noStrike">
                <a:effectLst/>
                <a:latin typeface="Söhne"/>
              </a:rPr>
              <a:t>Challenges: </a:t>
            </a:r>
            <a:r>
              <a:rPr lang="en-US" b="0" i="0" u="none" strike="noStrike">
                <a:effectLst/>
                <a:latin typeface="Söhne"/>
              </a:rPr>
              <a:t>The current architecture is difficult to implement new integrations on due to its complexity. This slows down Enterprise Bank’s ability to deliver features and improvements to their customers. </a:t>
            </a:r>
          </a:p>
          <a:p>
            <a:pPr marL="742950" lvl="1" indent="-285750" algn="l">
              <a:buFont typeface="Arial" panose="020B0604020202020204" pitchFamily="34" charset="0"/>
              <a:buChar char="•"/>
            </a:pPr>
            <a:r>
              <a:rPr lang="en-US" b="1" i="0" u="none" strike="noStrike">
                <a:effectLst/>
                <a:latin typeface="Söhne"/>
              </a:rPr>
              <a:t>Communicator Open Benefits: </a:t>
            </a:r>
            <a:r>
              <a:rPr lang="en-US" b="0" i="0" u="none" strike="noStrike">
                <a:effectLst/>
                <a:latin typeface="Söhne"/>
              </a:rPr>
              <a:t>Offers a centralized integration hub, simplifying connections between systems and reducing complexity.</a:t>
            </a:r>
          </a:p>
          <a:p>
            <a:pPr marL="0" indent="0" algn="l">
              <a:buNone/>
            </a:pPr>
            <a:r>
              <a:rPr lang="en-US" b="1" i="0" u="none" strike="noStrike">
                <a:effectLst/>
                <a:latin typeface="Söhne"/>
              </a:rPr>
              <a:t>Data Processing Efficiency</a:t>
            </a:r>
            <a:r>
              <a:rPr lang="en-US" b="0" i="0" u="none" strike="noStrike">
                <a:effectLst/>
                <a:latin typeface="Söhne"/>
              </a:rPr>
              <a:t>:</a:t>
            </a:r>
          </a:p>
          <a:p>
            <a:pPr marL="742950" lvl="1" indent="-285750" algn="l">
              <a:buFont typeface="Arial" panose="020B0604020202020204" pitchFamily="34" charset="0"/>
              <a:buChar char="•"/>
            </a:pPr>
            <a:r>
              <a:rPr lang="en-US" b="1" i="0" u="none" strike="noStrike">
                <a:effectLst/>
                <a:latin typeface="Söhne"/>
              </a:rPr>
              <a:t>Current State: </a:t>
            </a:r>
            <a:r>
              <a:rPr lang="en-US" b="0" i="0" u="none" strike="noStrike">
                <a:effectLst/>
                <a:latin typeface="Söhne"/>
              </a:rPr>
              <a:t>Existing systems struggle with real-time data processing, leading to delays in critical banking operations.</a:t>
            </a:r>
          </a:p>
          <a:p>
            <a:pPr marL="742950" lvl="1" indent="-285750" algn="l">
              <a:buFont typeface="Arial" panose="020B0604020202020204" pitchFamily="34" charset="0"/>
              <a:buChar char="•"/>
            </a:pPr>
            <a:r>
              <a:rPr lang="en-US" b="1" i="0" u="none" strike="noStrike">
                <a:effectLst/>
                <a:latin typeface="Söhne"/>
              </a:rPr>
              <a:t>Challenges: </a:t>
            </a:r>
            <a:r>
              <a:rPr lang="en-US" b="0" i="0" u="none" strike="noStrike">
                <a:effectLst/>
                <a:latin typeface="Söhne"/>
              </a:rPr>
              <a:t>Impacts customer service responsiveness, risk management, and timely decision-making.</a:t>
            </a:r>
          </a:p>
          <a:p>
            <a:pPr marL="742950" lvl="1" indent="-285750" algn="l">
              <a:buFont typeface="Arial" panose="020B0604020202020204" pitchFamily="34" charset="0"/>
              <a:buChar char="•"/>
            </a:pPr>
            <a:r>
              <a:rPr lang="en-US" b="1" i="0" u="none" strike="noStrike">
                <a:effectLst/>
                <a:latin typeface="Söhne"/>
              </a:rPr>
              <a:t>Communicator Open Benefits: </a:t>
            </a:r>
            <a:r>
              <a:rPr lang="en-US" b="0" i="0" u="none" strike="noStrike">
                <a:effectLst/>
                <a:latin typeface="Söhne"/>
              </a:rPr>
              <a:t>Enables real-time data processing and analysis, significantly improving operational efficiency and decision-making speed.</a:t>
            </a:r>
          </a:p>
          <a:p>
            <a:pPr marL="0" indent="0" algn="l">
              <a:buNone/>
            </a:pPr>
            <a:r>
              <a:rPr lang="en-US" b="1" i="0" u="none" strike="noStrike">
                <a:effectLst/>
                <a:latin typeface="Söhne"/>
              </a:rPr>
              <a:t>Strategic Gaps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Certain processes require different tools to operate. To change a customer’s address, employees need to use a different tool rather than their CRM (Dynamics)</a:t>
            </a:r>
          </a:p>
          <a:p>
            <a:pPr marL="742950" lvl="1" indent="-285750" algn="l">
              <a:buFont typeface="Arial" panose="020B0604020202020204" pitchFamily="34" charset="0"/>
              <a:buChar char="•"/>
            </a:pPr>
            <a:r>
              <a:rPr lang="en-US" b="0" i="0" u="none" strike="noStrike">
                <a:effectLst/>
                <a:latin typeface="Söhne"/>
              </a:rPr>
              <a:t>Communicator Open can unlock seamless integrations that allow employees to handle everything from within their CRM.</a:t>
            </a:r>
          </a:p>
          <a:p>
            <a:endParaRPr lang="en-US"/>
          </a:p>
        </p:txBody>
      </p:sp>
    </p:spTree>
    <p:extLst>
      <p:ext uri="{BB962C8B-B14F-4D97-AF65-F5344CB8AC3E}">
        <p14:creationId xmlns:p14="http://schemas.microsoft.com/office/powerpoint/2010/main" val="5285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88976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48DC6-CEDC-10D4-4F5D-CB5A9CBE120C}"/>
              </a:ext>
            </a:extLst>
          </p:cNvPr>
          <p:cNvSpPr>
            <a:spLocks noGrp="1"/>
          </p:cNvSpPr>
          <p:nvPr>
            <p:ph type="body" sz="quarter" idx="10"/>
          </p:nvPr>
        </p:nvSpPr>
        <p:spPr/>
        <p:txBody>
          <a:bodyPr/>
          <a:lstStyle/>
          <a:p>
            <a:r>
              <a:rPr lang="en-US" b="1" i="0" u="none" strike="noStrike">
                <a:effectLst/>
                <a:latin typeface="Söhne"/>
              </a:rPr>
              <a:t>Third-Party Integration and Customer Experience</a:t>
            </a:r>
          </a:p>
        </p:txBody>
      </p:sp>
      <p:sp>
        <p:nvSpPr>
          <p:cNvPr id="3" name="Title 2">
            <a:extLst>
              <a:ext uri="{FF2B5EF4-FFF2-40B4-BE49-F238E27FC236}">
                <a16:creationId xmlns:a16="http://schemas.microsoft.com/office/drawing/2014/main" id="{30A6E169-86E1-B2B5-E945-2AC0E75DA268}"/>
              </a:ext>
            </a:extLst>
          </p:cNvPr>
          <p:cNvSpPr>
            <a:spLocks noGrp="1"/>
          </p:cNvSpPr>
          <p:nvPr>
            <p:ph type="title"/>
          </p:nvPr>
        </p:nvSpPr>
        <p:spPr/>
        <p:txBody>
          <a:bodyPr/>
          <a:lstStyle/>
          <a:p>
            <a:pPr algn="ctr"/>
            <a:r>
              <a:rPr lang="en-US"/>
              <a:t>Communicator Open Gap Analysis</a:t>
            </a:r>
          </a:p>
        </p:txBody>
      </p:sp>
      <p:sp>
        <p:nvSpPr>
          <p:cNvPr id="4" name="Text Placeholder 3">
            <a:extLst>
              <a:ext uri="{FF2B5EF4-FFF2-40B4-BE49-F238E27FC236}">
                <a16:creationId xmlns:a16="http://schemas.microsoft.com/office/drawing/2014/main" id="{D37CB1A4-CE88-F454-2829-AC712DC99F62}"/>
              </a:ext>
            </a:extLst>
          </p:cNvPr>
          <p:cNvSpPr>
            <a:spLocks noGrp="1"/>
          </p:cNvSpPr>
          <p:nvPr>
            <p:ph type="body" sz="quarter" idx="11"/>
          </p:nvPr>
        </p:nvSpPr>
        <p:spPr/>
        <p:txBody>
          <a:bodyPr>
            <a:normAutofit/>
          </a:bodyPr>
          <a:lstStyle/>
          <a:p>
            <a:pPr marL="0" indent="0" algn="l">
              <a:buNone/>
            </a:pPr>
            <a:r>
              <a:rPr lang="en-US" b="1" i="0" u="none" strike="noStrike">
                <a:effectLst/>
                <a:latin typeface="Söhne"/>
              </a:rPr>
              <a:t>Third-Party Integration</a:t>
            </a:r>
            <a:r>
              <a:rPr lang="en-US" b="0" i="0" u="none" strike="noStrike">
                <a:effectLst/>
                <a:latin typeface="Söhne"/>
              </a:rPr>
              <a:t>:</a:t>
            </a:r>
          </a:p>
          <a:p>
            <a:pPr marL="742950" lvl="1" indent="-285750" algn="l">
              <a:buFont typeface="Arial" panose="020B0604020202020204" pitchFamily="34" charset="0"/>
              <a:buChar char="•"/>
            </a:pPr>
            <a:r>
              <a:rPr lang="en-US" b="1" i="0" u="none" strike="noStrike">
                <a:effectLst/>
                <a:latin typeface="Söhne"/>
              </a:rPr>
              <a:t>Current State: </a:t>
            </a:r>
            <a:r>
              <a:rPr lang="en-US" b="0" i="0" u="none" strike="noStrike">
                <a:effectLst/>
                <a:latin typeface="Söhne"/>
              </a:rPr>
              <a:t>Limited capability in integrating with modern fintech services, hindering innovation and expansion.</a:t>
            </a:r>
          </a:p>
          <a:p>
            <a:pPr marL="742950" lvl="1" indent="-285750" algn="l">
              <a:buFont typeface="Arial" panose="020B0604020202020204" pitchFamily="34" charset="0"/>
              <a:buChar char="•"/>
            </a:pPr>
            <a:r>
              <a:rPr lang="en-US" b="1" i="0" u="none" strike="noStrike">
                <a:effectLst/>
                <a:latin typeface="Söhne"/>
              </a:rPr>
              <a:t>Challenges: </a:t>
            </a:r>
            <a:r>
              <a:rPr lang="en-US" b="0" i="0" u="none" strike="noStrike">
                <a:effectLst/>
                <a:latin typeface="Söhne"/>
              </a:rPr>
              <a:t>Creating new integrations with third-party systems is time consuming and largely outside of the skillset of Enterprise Bank’s developers. </a:t>
            </a:r>
          </a:p>
          <a:p>
            <a:pPr marL="742950" lvl="1" indent="-285750" algn="l">
              <a:buFont typeface="Arial" panose="020B0604020202020204" pitchFamily="34" charset="0"/>
              <a:buChar char="•"/>
            </a:pPr>
            <a:r>
              <a:rPr lang="en-US" b="1" i="0" u="none" strike="noStrike">
                <a:effectLst/>
                <a:latin typeface="Söhne"/>
              </a:rPr>
              <a:t>Communicator Open Benefits: </a:t>
            </a:r>
            <a:r>
              <a:rPr lang="en-US" b="0" i="0" u="none" strike="noStrike">
                <a:effectLst/>
                <a:latin typeface="Söhne"/>
              </a:rPr>
              <a:t>Create seamless integration with a wide range of fintech services. Facilitates maintenance of those integrations. </a:t>
            </a:r>
          </a:p>
          <a:p>
            <a:pPr marL="0" indent="0" algn="l">
              <a:buNone/>
            </a:pPr>
            <a:r>
              <a:rPr lang="en-US" b="1" i="0" u="none" strike="noStrike">
                <a:effectLst/>
                <a:latin typeface="Söhne"/>
              </a:rPr>
              <a:t>Customer Experience Enhancement</a:t>
            </a:r>
            <a:r>
              <a:rPr lang="en-US" b="0" i="0" u="none" strike="noStrike">
                <a:effectLst/>
                <a:latin typeface="Söhne"/>
              </a:rPr>
              <a:t>:</a:t>
            </a:r>
          </a:p>
          <a:p>
            <a:pPr marL="0" indent="0" algn="l">
              <a:buNone/>
            </a:pPr>
            <a:r>
              <a:rPr lang="en-US" b="1" i="0" u="none" strike="noStrike">
                <a:effectLst/>
                <a:latin typeface="Söhne"/>
              </a:rPr>
              <a:t>Overcoming Gaps</a:t>
            </a:r>
            <a:r>
              <a:rPr lang="en-US" b="0" i="0" u="none" strike="noStrike">
                <a:effectLst/>
                <a:latin typeface="Söhne"/>
              </a:rPr>
              <a:t>:</a:t>
            </a:r>
          </a:p>
          <a:p>
            <a:endParaRPr lang="en-US"/>
          </a:p>
        </p:txBody>
      </p:sp>
    </p:spTree>
    <p:extLst>
      <p:ext uri="{BB962C8B-B14F-4D97-AF65-F5344CB8AC3E}">
        <p14:creationId xmlns:p14="http://schemas.microsoft.com/office/powerpoint/2010/main" val="1141024378"/>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27869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48DC6-CEDC-10D4-4F5D-CB5A9CBE120C}"/>
              </a:ext>
            </a:extLst>
          </p:cNvPr>
          <p:cNvSpPr>
            <a:spLocks noGrp="1"/>
          </p:cNvSpPr>
          <p:nvPr>
            <p:ph type="body" sz="quarter" idx="10"/>
          </p:nvPr>
        </p:nvSpPr>
        <p:spPr/>
        <p:txBody>
          <a:bodyPr/>
          <a:lstStyle/>
          <a:p>
            <a:r>
              <a:rPr lang="en-US" b="1" i="0" u="none" strike="noStrike">
                <a:effectLst/>
                <a:latin typeface="Söhne"/>
              </a:rPr>
              <a:t>Summary and Next Steps</a:t>
            </a:r>
          </a:p>
        </p:txBody>
      </p:sp>
      <p:sp>
        <p:nvSpPr>
          <p:cNvPr id="3" name="Title 2">
            <a:extLst>
              <a:ext uri="{FF2B5EF4-FFF2-40B4-BE49-F238E27FC236}">
                <a16:creationId xmlns:a16="http://schemas.microsoft.com/office/drawing/2014/main" id="{30A6E169-86E1-B2B5-E945-2AC0E75DA268}"/>
              </a:ext>
            </a:extLst>
          </p:cNvPr>
          <p:cNvSpPr>
            <a:spLocks noGrp="1"/>
          </p:cNvSpPr>
          <p:nvPr>
            <p:ph type="title"/>
          </p:nvPr>
        </p:nvSpPr>
        <p:spPr/>
        <p:txBody>
          <a:bodyPr/>
          <a:lstStyle/>
          <a:p>
            <a:pPr algn="ctr"/>
            <a:r>
              <a:rPr lang="en-US"/>
              <a:t>Communicator Open Gap Analysis</a:t>
            </a:r>
          </a:p>
        </p:txBody>
      </p:sp>
      <p:sp>
        <p:nvSpPr>
          <p:cNvPr id="4" name="Text Placeholder 3">
            <a:extLst>
              <a:ext uri="{FF2B5EF4-FFF2-40B4-BE49-F238E27FC236}">
                <a16:creationId xmlns:a16="http://schemas.microsoft.com/office/drawing/2014/main" id="{D37CB1A4-CE88-F454-2829-AC712DC99F62}"/>
              </a:ext>
            </a:extLst>
          </p:cNvPr>
          <p:cNvSpPr>
            <a:spLocks noGrp="1"/>
          </p:cNvSpPr>
          <p:nvPr>
            <p:ph type="body" sz="quarter" idx="11"/>
          </p:nvPr>
        </p:nvSpPr>
        <p:spPr/>
        <p:txBody>
          <a:bodyPr>
            <a:normAutofit fontScale="70000" lnSpcReduction="20000"/>
          </a:bodyPr>
          <a:lstStyle/>
          <a:p>
            <a:pPr algn="l">
              <a:buFont typeface="Arial" panose="020B0604020202020204" pitchFamily="34" charset="0"/>
              <a:buChar char="•"/>
            </a:pPr>
            <a:r>
              <a:rPr lang="en-US" b="1" i="0" u="none" strike="noStrike">
                <a:effectLst/>
                <a:latin typeface="Söhne"/>
              </a:rPr>
              <a:t>Gap Analysis Summary</a:t>
            </a:r>
            <a:r>
              <a:rPr lang="en-US" b="0" i="0" u="none" strike="noStrike">
                <a:effectLst/>
                <a:latin typeface="Söhne"/>
              </a:rPr>
              <a:t>:</a:t>
            </a:r>
          </a:p>
          <a:p>
            <a:pPr marL="742950" lvl="1" indent="-285750" algn="l">
              <a:buFont typeface="Arial" panose="020B0604020202020204" pitchFamily="34" charset="0"/>
              <a:buChar char="•"/>
            </a:pPr>
            <a:r>
              <a:rPr lang="en-US" b="1" i="0" u="none" strike="noStrike">
                <a:effectLst/>
                <a:latin typeface="Söhne"/>
              </a:rPr>
              <a:t>Integration Gaps: </a:t>
            </a:r>
            <a:r>
              <a:rPr lang="en-US" b="0" i="0" u="none" strike="noStrike">
                <a:effectLst/>
                <a:latin typeface="Söhne"/>
              </a:rPr>
              <a:t>Identified a significant need for streamlined integration across banking systems to reduce complexity and maintenance costs.</a:t>
            </a:r>
          </a:p>
          <a:p>
            <a:pPr marL="742950" lvl="1" indent="-285750" algn="l">
              <a:buFont typeface="Arial" panose="020B0604020202020204" pitchFamily="34" charset="0"/>
              <a:buChar char="•"/>
            </a:pPr>
            <a:r>
              <a:rPr lang="en-US" b="1" i="0" u="none" strike="noStrike">
                <a:effectLst/>
                <a:latin typeface="Söhne"/>
              </a:rPr>
              <a:t>Data Processing and Real-time Analytics: </a:t>
            </a:r>
            <a:r>
              <a:rPr lang="en-US" b="0" i="0" u="none" strike="noStrike">
                <a:effectLst/>
                <a:latin typeface="Söhne"/>
              </a:rPr>
              <a:t>Identified the need for real-time data processing capabilities to improve operational efficiency and decision-making.</a:t>
            </a:r>
          </a:p>
          <a:p>
            <a:pPr marL="742950" lvl="1" indent="-285750" algn="l">
              <a:buFont typeface="Arial" panose="020B0604020202020204" pitchFamily="34" charset="0"/>
              <a:buChar char="•"/>
            </a:pPr>
            <a:r>
              <a:rPr lang="en-US" b="1" i="0" u="none" strike="noStrike">
                <a:effectLst/>
                <a:latin typeface="Söhne"/>
              </a:rPr>
              <a:t>Third-Party Integrations: </a:t>
            </a:r>
            <a:r>
              <a:rPr lang="en-US" b="0" i="0" u="none" strike="noStrike">
                <a:effectLst/>
                <a:latin typeface="Söhne"/>
              </a:rPr>
              <a:t>Identified the importance of flexible third-party integration to embrace fintech innovations and competitive services."</a:t>
            </a:r>
          </a:p>
          <a:p>
            <a:pPr marL="742950" lvl="1" indent="-285750" algn="l">
              <a:buFont typeface="Arial" panose="020B0604020202020204" pitchFamily="34" charset="0"/>
              <a:buChar char="•"/>
            </a:pPr>
            <a:r>
              <a:rPr lang="en-US" b="1" i="0" u="none" strike="noStrike">
                <a:effectLst/>
                <a:latin typeface="Söhne"/>
              </a:rPr>
              <a:t>Customer Experience : </a:t>
            </a:r>
            <a:r>
              <a:rPr lang="en-US" b="0" i="0" u="none" strike="noStrike">
                <a:effectLst/>
                <a:latin typeface="Söhne"/>
              </a:rPr>
              <a:t>Identified the need for a unified customer data approach to deliver personalized and seamless banking experiences.</a:t>
            </a:r>
          </a:p>
          <a:p>
            <a:pPr algn="l">
              <a:buFont typeface="Arial" panose="020B0604020202020204" pitchFamily="34" charset="0"/>
              <a:buChar char="•"/>
            </a:pPr>
            <a:r>
              <a:rPr lang="en-US" b="1" i="0" u="none" strike="noStrike">
                <a:effectLst/>
                <a:latin typeface="Söhne"/>
              </a:rPr>
              <a:t>Strategic Implications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The gaps identified present an opportunity for operational and strategic change in Enterprise Bank’s technology ecosystem.</a:t>
            </a:r>
          </a:p>
          <a:p>
            <a:pPr marL="742950" lvl="1" indent="-285750" algn="l">
              <a:buFont typeface="Arial" panose="020B0604020202020204" pitchFamily="34" charset="0"/>
              <a:buChar char="•"/>
            </a:pPr>
            <a:r>
              <a:rPr lang="en-US" b="0" i="0" u="none" strike="noStrike">
                <a:effectLst/>
                <a:latin typeface="Söhne"/>
              </a:rPr>
              <a:t>Adopting Communicator Open addresses these gaps and future proofs Enterprise Bank’s architecture to minimize gaps in the future. </a:t>
            </a:r>
          </a:p>
          <a:p>
            <a:pPr algn="l">
              <a:buFont typeface="Arial" panose="020B0604020202020204" pitchFamily="34" charset="0"/>
              <a:buChar char="•"/>
            </a:pPr>
            <a:r>
              <a:rPr lang="en-US" b="1">
                <a:latin typeface="Söhne"/>
              </a:rPr>
              <a:t>Next Steps</a:t>
            </a:r>
            <a:r>
              <a:rPr lang="en-US" b="0" i="0" u="none" strike="noStrike">
                <a:effectLst/>
                <a:latin typeface="Söhne"/>
              </a:rPr>
              <a:t>:</a:t>
            </a:r>
          </a:p>
          <a:p>
            <a:pPr marL="742950" lvl="1" indent="-285750" algn="l">
              <a:buFont typeface="Arial" panose="020B0604020202020204" pitchFamily="34" charset="0"/>
              <a:buChar char="•"/>
            </a:pPr>
            <a:r>
              <a:rPr lang="en-US" b="0" i="0" u="none" strike="noStrike">
                <a:effectLst/>
                <a:latin typeface="Söhne"/>
              </a:rPr>
              <a:t>The next step involves developing a detailed request for proposal template Enterprise Bank to use when engaging with Vendor’s outlined above. </a:t>
            </a:r>
            <a:r>
              <a:rPr lang="en-US">
                <a:latin typeface="Söhne"/>
              </a:rPr>
              <a:t>These templates will be influenced by the insights from this gap analysis.</a:t>
            </a:r>
          </a:p>
          <a:p>
            <a:pPr marL="742950" lvl="1" indent="-285750" algn="l">
              <a:buFont typeface="Arial" panose="020B0604020202020204" pitchFamily="34" charset="0"/>
              <a:buChar char="•"/>
            </a:pPr>
            <a:r>
              <a:rPr lang="en-US" err="1">
                <a:latin typeface="Söhne"/>
              </a:rPr>
              <a:t>PowerBI</a:t>
            </a:r>
            <a:r>
              <a:rPr lang="en-US">
                <a:latin typeface="Söhne"/>
              </a:rPr>
              <a:t> dashboard will be shared with the Enterprise Bank team with more detailed information about the Vendors outlined above. </a:t>
            </a:r>
          </a:p>
          <a:p>
            <a:pPr marL="0" indent="0">
              <a:buNone/>
            </a:pPr>
            <a:endParaRPr lang="en-US"/>
          </a:p>
        </p:txBody>
      </p:sp>
    </p:spTree>
    <p:extLst>
      <p:ext uri="{BB962C8B-B14F-4D97-AF65-F5344CB8AC3E}">
        <p14:creationId xmlns:p14="http://schemas.microsoft.com/office/powerpoint/2010/main" val="195321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D74C-5C37-8B3E-0DF0-D74DCA0773B4}"/>
              </a:ext>
            </a:extLst>
          </p:cNvPr>
          <p:cNvSpPr>
            <a:spLocks noGrp="1"/>
          </p:cNvSpPr>
          <p:nvPr>
            <p:ph type="title"/>
          </p:nvPr>
        </p:nvSpPr>
        <p:spPr/>
        <p:txBody>
          <a:bodyPr/>
          <a:lstStyle/>
          <a:p>
            <a:r>
              <a:rPr lang="en-US" sz="2800" b="1" cap="all">
                <a:solidFill>
                  <a:srgbClr val="0068B3"/>
                </a:solidFill>
                <a:latin typeface="Century Gothic" panose="020B0502020202020204" pitchFamily="34" charset="0"/>
                <a:ea typeface="Verdana" pitchFamily="34" charset="0"/>
                <a:cs typeface="Arial" panose="020B0604020202020204" pitchFamily="34" charset="0"/>
              </a:rPr>
              <a:t>Enterprise Bank API / Middleware</a:t>
            </a:r>
            <a:br>
              <a:rPr lang="en-US" sz="2800" b="1" cap="all">
                <a:solidFill>
                  <a:srgbClr val="0068B3"/>
                </a:solidFill>
                <a:latin typeface="Century Gothic" panose="020B0502020202020204" pitchFamily="34" charset="0"/>
                <a:ea typeface="Verdana" pitchFamily="34" charset="0"/>
                <a:cs typeface="Arial" panose="020B0604020202020204" pitchFamily="34" charset="0"/>
              </a:rPr>
            </a:br>
            <a:r>
              <a:rPr lang="en-US" sz="2800" b="1" cap="all">
                <a:solidFill>
                  <a:srgbClr val="0068B3"/>
                </a:solidFill>
                <a:latin typeface="Century Gothic" panose="020B0502020202020204" pitchFamily="34" charset="0"/>
                <a:ea typeface="Verdana" pitchFamily="34" charset="0"/>
                <a:cs typeface="Arial" panose="020B0604020202020204" pitchFamily="34" charset="0"/>
              </a:rPr>
              <a:t>Gap Analysis</a:t>
            </a:r>
            <a:endParaRPr lang="en-US"/>
          </a:p>
        </p:txBody>
      </p:sp>
      <p:sp>
        <p:nvSpPr>
          <p:cNvPr id="5" name="TextBox 4">
            <a:extLst>
              <a:ext uri="{FF2B5EF4-FFF2-40B4-BE49-F238E27FC236}">
                <a16:creationId xmlns:a16="http://schemas.microsoft.com/office/drawing/2014/main" id="{98A23532-D422-E399-263D-6C6067D00642}"/>
              </a:ext>
            </a:extLst>
          </p:cNvPr>
          <p:cNvSpPr txBox="1"/>
          <p:nvPr/>
        </p:nvSpPr>
        <p:spPr>
          <a:xfrm>
            <a:off x="724911" y="1073727"/>
            <a:ext cx="11071008" cy="5355312"/>
          </a:xfrm>
          <a:prstGeom prst="rect">
            <a:avLst/>
          </a:prstGeom>
          <a:noFill/>
        </p:spPr>
        <p:txBody>
          <a:bodyPr wrap="square">
            <a:spAutoFit/>
          </a:bodyPr>
          <a:lstStyle/>
          <a:p>
            <a:pPr algn="l"/>
            <a:r>
              <a:rPr lang="en-US" b="1" i="0" u="none" strike="noStrike">
                <a:effectLst/>
                <a:latin typeface="Söhne"/>
              </a:rPr>
              <a:t>Overview: </a:t>
            </a:r>
            <a:endParaRPr lang="en-US" b="1">
              <a:latin typeface="Söhne"/>
            </a:endParaRPr>
          </a:p>
          <a:p>
            <a:pPr algn="l"/>
            <a:r>
              <a:rPr lang="en-US" b="0" i="0" u="none" strike="noStrike">
                <a:effectLst/>
                <a:latin typeface="Söhne"/>
              </a:rPr>
              <a:t>	Enterprise Bank is working on a roadmap for their data architecture / infrastructure that wil</a:t>
            </a:r>
            <a:r>
              <a:rPr lang="en-US">
                <a:latin typeface="Söhne"/>
              </a:rPr>
              <a:t>l involve restructuring some of their integrations and taking on new vendors to assist in the planning and implementation. </a:t>
            </a:r>
          </a:p>
          <a:p>
            <a:pPr algn="l"/>
            <a:r>
              <a:rPr lang="en-US">
                <a:latin typeface="Söhne"/>
              </a:rPr>
              <a:t>As a first step, Enterprise Bank has enlisted the help of students from the Manning School of Business to help investigate potential vendors and present a gap analysis on Fiserv’s Communicator Open. The goal of this project is the provide Enterprise Bank with the knowledge and insights required to make meaningful decisions around their architecture, enabling them to provide additional value to their customers and improve efficiency of their operations. </a:t>
            </a:r>
          </a:p>
          <a:p>
            <a:pPr algn="l"/>
            <a:endParaRPr lang="en-US" b="0" i="0" u="none" strike="noStrike">
              <a:effectLst/>
              <a:latin typeface="Söhne"/>
            </a:endParaRPr>
          </a:p>
          <a:p>
            <a:pPr lvl="1" algn="l"/>
            <a:endParaRPr lang="en-US" b="0" i="0" u="none" strike="noStrike">
              <a:effectLst/>
              <a:latin typeface="Söhne"/>
            </a:endParaRPr>
          </a:p>
          <a:p>
            <a:pPr lvl="1" algn="l"/>
            <a:endParaRPr lang="en-US">
              <a:latin typeface="Söhne"/>
            </a:endParaRPr>
          </a:p>
          <a:p>
            <a:pPr lvl="1" algn="l"/>
            <a:endParaRPr lang="en-US" b="0" i="0" u="none" strike="noStrike">
              <a:effectLst/>
              <a:latin typeface="Söhne"/>
            </a:endParaRPr>
          </a:p>
          <a:p>
            <a:pPr lvl="1" algn="l"/>
            <a:endParaRPr lang="en-US">
              <a:latin typeface="Söhne"/>
            </a:endParaRPr>
          </a:p>
          <a:p>
            <a:pPr lvl="1" algn="l"/>
            <a:endParaRPr lang="en-US">
              <a:latin typeface="Söhne"/>
            </a:endParaRPr>
          </a:p>
          <a:p>
            <a:pPr lvl="1" algn="l"/>
            <a:endParaRPr lang="en-US">
              <a:latin typeface="Söhne"/>
            </a:endParaRPr>
          </a:p>
          <a:p>
            <a:pPr lvl="1" algn="l"/>
            <a:endParaRPr lang="en-US">
              <a:latin typeface="Söhne"/>
            </a:endParaRPr>
          </a:p>
          <a:p>
            <a:pPr lvl="1" algn="l"/>
            <a:endParaRPr lang="en-US" b="0" i="0" u="none" strike="noStrike">
              <a:effectLst/>
              <a:latin typeface="Söhne"/>
            </a:endParaRPr>
          </a:p>
          <a:p>
            <a:pPr algn="l"/>
            <a:r>
              <a:rPr lang="en-US" b="1" i="0" u="none" strike="noStrike">
                <a:effectLst/>
                <a:latin typeface="Söhne"/>
              </a:rPr>
              <a:t>Transition Note:</a:t>
            </a:r>
          </a:p>
          <a:p>
            <a:pPr algn="l"/>
            <a:r>
              <a:rPr lang="en-US" i="0" u="none" strike="noStrike">
                <a:effectLst/>
                <a:latin typeface="Söhne"/>
              </a:rPr>
              <a:t>The </a:t>
            </a:r>
            <a:r>
              <a:rPr lang="en-US">
                <a:latin typeface="Söhne"/>
              </a:rPr>
              <a:t>topics covered in this presentation are high level, additional details and documentation will be available in the appendix and separately via documents shared by the Manning School of Business. </a:t>
            </a:r>
            <a:endParaRPr lang="en-US" i="0" u="none" strike="noStrike">
              <a:effectLst/>
              <a:latin typeface="Söhne"/>
            </a:endParaRPr>
          </a:p>
        </p:txBody>
      </p:sp>
    </p:spTree>
    <p:extLst>
      <p:ext uri="{BB962C8B-B14F-4D97-AF65-F5344CB8AC3E}">
        <p14:creationId xmlns:p14="http://schemas.microsoft.com/office/powerpoint/2010/main" val="369532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235910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44E4E7-01D7-ECCA-40F3-4CA36E8D5158}"/>
              </a:ext>
            </a:extLst>
          </p:cNvPr>
          <p:cNvSpPr txBox="1"/>
          <p:nvPr/>
        </p:nvSpPr>
        <p:spPr>
          <a:xfrm>
            <a:off x="1686791" y="35913"/>
            <a:ext cx="10744200" cy="523220"/>
          </a:xfrm>
          <a:prstGeom prst="rect">
            <a:avLst/>
          </a:prstGeom>
          <a:noFill/>
        </p:spPr>
        <p:txBody>
          <a:bodyPr wrap="square" rtlCol="0">
            <a:spAutoFit/>
          </a:bodyPr>
          <a:lstStyle/>
          <a:p>
            <a:pPr algn="l"/>
            <a:r>
              <a:rPr lang="en-US" sz="2800" b="1" cap="all">
                <a:solidFill>
                  <a:srgbClr val="0068B3"/>
                </a:solidFill>
                <a:latin typeface="Century Gothic"/>
                <a:ea typeface="+mj-ea"/>
                <a:cs typeface="Arial"/>
              </a:rPr>
              <a:t>Enterprise Bank’s Current Data Architecture </a:t>
            </a:r>
          </a:p>
        </p:txBody>
      </p:sp>
      <p:sp>
        <p:nvSpPr>
          <p:cNvPr id="9" name="Rectangle 8">
            <a:extLst>
              <a:ext uri="{FF2B5EF4-FFF2-40B4-BE49-F238E27FC236}">
                <a16:creationId xmlns:a16="http://schemas.microsoft.com/office/drawing/2014/main" id="{C94DE05E-290F-5895-831F-88F432670E28}"/>
              </a:ext>
            </a:extLst>
          </p:cNvPr>
          <p:cNvSpPr/>
          <p:nvPr/>
        </p:nvSpPr>
        <p:spPr>
          <a:xfrm>
            <a:off x="2209811" y="743663"/>
            <a:ext cx="2362200" cy="5402804"/>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78C955-27D4-E77C-43BD-4A10CA631693}"/>
              </a:ext>
            </a:extLst>
          </p:cNvPr>
          <p:cNvSpPr/>
          <p:nvPr/>
        </p:nvSpPr>
        <p:spPr>
          <a:xfrm>
            <a:off x="7058891" y="651398"/>
            <a:ext cx="2514600" cy="5495069"/>
          </a:xfrm>
          <a:prstGeom prst="rect">
            <a:avLst/>
          </a:prstGeom>
          <a:noFill/>
          <a:ln w="38100">
            <a:solidFill>
              <a:srgbClr val="0068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4CC8F1E-1AC0-20C4-89C1-8F59884D8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19" y="559132"/>
            <a:ext cx="7835972" cy="5739735"/>
          </a:xfrm>
          <a:prstGeom prst="rect">
            <a:avLst/>
          </a:prstGeom>
        </p:spPr>
      </p:pic>
      <p:sp>
        <p:nvSpPr>
          <p:cNvPr id="13" name="Rectangle 12">
            <a:extLst>
              <a:ext uri="{FF2B5EF4-FFF2-40B4-BE49-F238E27FC236}">
                <a16:creationId xmlns:a16="http://schemas.microsoft.com/office/drawing/2014/main" id="{72DB9CA1-C4D7-1B37-1A2B-E5F4228D0984}"/>
              </a:ext>
            </a:extLst>
          </p:cNvPr>
          <p:cNvSpPr/>
          <p:nvPr/>
        </p:nvSpPr>
        <p:spPr>
          <a:xfrm>
            <a:off x="1952265" y="529064"/>
            <a:ext cx="7835972" cy="5739735"/>
          </a:xfrm>
          <a:prstGeom prst="rect">
            <a:avLst/>
          </a:prstGeom>
          <a:noFill/>
          <a:ln w="38100">
            <a:solidFill>
              <a:schemeClr val="tx1">
                <a:lumMod val="50000"/>
                <a:lumOff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a:extLst>
              <a:ext uri="{FF2B5EF4-FFF2-40B4-BE49-F238E27FC236}">
                <a16:creationId xmlns:a16="http://schemas.microsoft.com/office/drawing/2014/main" id="{2FCD357D-3374-A44E-9B35-71ADBDE9A0EA}"/>
              </a:ext>
            </a:extLst>
          </p:cNvPr>
          <p:cNvSpPr/>
          <p:nvPr/>
        </p:nvSpPr>
        <p:spPr>
          <a:xfrm>
            <a:off x="10311030" y="743663"/>
            <a:ext cx="1749341" cy="1085138"/>
          </a:xfrm>
          <a:prstGeom prst="borderCallout1">
            <a:avLst/>
          </a:prstGeom>
          <a:noFill/>
          <a:ln w="1905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08617B9-4FB0-3B5F-00AB-F8477AA6C099}"/>
              </a:ext>
            </a:extLst>
          </p:cNvPr>
          <p:cNvSpPr txBox="1"/>
          <p:nvPr/>
        </p:nvSpPr>
        <p:spPr>
          <a:xfrm>
            <a:off x="10311030" y="872836"/>
            <a:ext cx="1749341" cy="830997"/>
          </a:xfrm>
          <a:prstGeom prst="rect">
            <a:avLst/>
          </a:prstGeom>
          <a:noFill/>
        </p:spPr>
        <p:txBody>
          <a:bodyPr wrap="square" rtlCol="0">
            <a:spAutoFit/>
          </a:bodyPr>
          <a:lstStyle/>
          <a:p>
            <a:pPr algn="l"/>
            <a:r>
              <a:rPr lang="en-US" sz="1600" b="1" i="0" u="none" strike="noStrike">
                <a:effectLst/>
                <a:latin typeface="Söhne"/>
              </a:rPr>
              <a:t>Customer-Facing and Transactional Services</a:t>
            </a:r>
          </a:p>
        </p:txBody>
      </p:sp>
      <p:sp>
        <p:nvSpPr>
          <p:cNvPr id="17" name="Line Callout 1 16">
            <a:extLst>
              <a:ext uri="{FF2B5EF4-FFF2-40B4-BE49-F238E27FC236}">
                <a16:creationId xmlns:a16="http://schemas.microsoft.com/office/drawing/2014/main" id="{B06FBFA9-7B07-5FEE-6FA3-1A12100B139C}"/>
              </a:ext>
            </a:extLst>
          </p:cNvPr>
          <p:cNvSpPr/>
          <p:nvPr/>
        </p:nvSpPr>
        <p:spPr>
          <a:xfrm>
            <a:off x="58763" y="2376565"/>
            <a:ext cx="1691492" cy="861774"/>
          </a:xfrm>
          <a:prstGeom prst="borderCallout1">
            <a:avLst>
              <a:gd name="adj1" fmla="val 76673"/>
              <a:gd name="adj2" fmla="val 124356"/>
              <a:gd name="adj3" fmla="val 46679"/>
              <a:gd name="adj4" fmla="val 100090"/>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8063825-5067-C3D4-EE98-833A3AC05FF0}"/>
              </a:ext>
            </a:extLst>
          </p:cNvPr>
          <p:cNvSpPr txBox="1"/>
          <p:nvPr/>
        </p:nvSpPr>
        <p:spPr>
          <a:xfrm>
            <a:off x="33410" y="2471894"/>
            <a:ext cx="1848475" cy="861774"/>
          </a:xfrm>
          <a:prstGeom prst="rect">
            <a:avLst/>
          </a:prstGeom>
          <a:noFill/>
        </p:spPr>
        <p:txBody>
          <a:bodyPr wrap="square" rtlCol="0">
            <a:spAutoFit/>
          </a:bodyPr>
          <a:lstStyle/>
          <a:p>
            <a:r>
              <a:rPr lang="en-US" sz="1600" b="1" i="0" u="none" strike="noStrike">
                <a:effectLst/>
                <a:latin typeface="Söhne"/>
              </a:rPr>
              <a:t>Operational and Strategic Functions</a:t>
            </a:r>
          </a:p>
          <a:p>
            <a:endParaRPr lang="en-US"/>
          </a:p>
        </p:txBody>
      </p:sp>
      <p:sp>
        <p:nvSpPr>
          <p:cNvPr id="20" name="Line Callout 1 19">
            <a:extLst>
              <a:ext uri="{FF2B5EF4-FFF2-40B4-BE49-F238E27FC236}">
                <a16:creationId xmlns:a16="http://schemas.microsoft.com/office/drawing/2014/main" id="{F38A68C4-7174-8661-E7B0-7475B04B9765}"/>
              </a:ext>
            </a:extLst>
          </p:cNvPr>
          <p:cNvSpPr/>
          <p:nvPr/>
        </p:nvSpPr>
        <p:spPr>
          <a:xfrm>
            <a:off x="9952027" y="3231362"/>
            <a:ext cx="1988237" cy="587569"/>
          </a:xfrm>
          <a:prstGeom prst="borderCallout1">
            <a:avLst>
              <a:gd name="adj1" fmla="val 18750"/>
              <a:gd name="adj2" fmla="val -8333"/>
              <a:gd name="adj3" fmla="val 45700"/>
              <a:gd name="adj4" fmla="val -179569"/>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55BD19-27FA-B339-2C4D-2E9FED933CC6}"/>
              </a:ext>
            </a:extLst>
          </p:cNvPr>
          <p:cNvSpPr/>
          <p:nvPr/>
        </p:nvSpPr>
        <p:spPr>
          <a:xfrm>
            <a:off x="5236405" y="3238339"/>
            <a:ext cx="1301714" cy="571661"/>
          </a:xfrm>
          <a:prstGeom prst="rect">
            <a:avLst/>
          </a:prstGeom>
          <a:noFill/>
          <a:ln w="381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D3E3D4E-519B-4A79-4BA9-6689F83ECC92}"/>
              </a:ext>
            </a:extLst>
          </p:cNvPr>
          <p:cNvSpPr txBox="1"/>
          <p:nvPr/>
        </p:nvSpPr>
        <p:spPr>
          <a:xfrm>
            <a:off x="9924318" y="3231362"/>
            <a:ext cx="1988237" cy="861774"/>
          </a:xfrm>
          <a:prstGeom prst="rect">
            <a:avLst/>
          </a:prstGeom>
          <a:noFill/>
        </p:spPr>
        <p:txBody>
          <a:bodyPr wrap="square" rtlCol="0">
            <a:spAutoFit/>
          </a:bodyPr>
          <a:lstStyle/>
          <a:p>
            <a:r>
              <a:rPr lang="en-US" sz="1600" b="1" i="0" u="none" strike="noStrike">
                <a:effectLst/>
                <a:latin typeface="Söhne"/>
              </a:rPr>
              <a:t>Core Middleware Infrastructure</a:t>
            </a:r>
          </a:p>
          <a:p>
            <a:endParaRPr lang="en-US"/>
          </a:p>
        </p:txBody>
      </p:sp>
    </p:spTree>
    <p:extLst>
      <p:ext uri="{BB962C8B-B14F-4D97-AF65-F5344CB8AC3E}">
        <p14:creationId xmlns:p14="http://schemas.microsoft.com/office/powerpoint/2010/main" val="25392914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44E4E7-01D7-ECCA-40F3-4CA36E8D5158}"/>
              </a:ext>
            </a:extLst>
          </p:cNvPr>
          <p:cNvSpPr txBox="1"/>
          <p:nvPr/>
        </p:nvSpPr>
        <p:spPr>
          <a:xfrm>
            <a:off x="1686791" y="35913"/>
            <a:ext cx="10744200" cy="523220"/>
          </a:xfrm>
          <a:prstGeom prst="rect">
            <a:avLst/>
          </a:prstGeom>
          <a:noFill/>
        </p:spPr>
        <p:txBody>
          <a:bodyPr wrap="square" rtlCol="0">
            <a:spAutoFit/>
          </a:bodyPr>
          <a:lstStyle/>
          <a:p>
            <a:pPr algn="l"/>
            <a:r>
              <a:rPr lang="en-US" sz="2800" b="1" cap="all">
                <a:solidFill>
                  <a:srgbClr val="0068B3"/>
                </a:solidFill>
                <a:latin typeface="Century Gothic"/>
                <a:ea typeface="+mj-ea"/>
                <a:cs typeface="Arial"/>
              </a:rPr>
              <a:t>Understanding Current Data Architecture </a:t>
            </a:r>
          </a:p>
        </p:txBody>
      </p:sp>
      <p:sp>
        <p:nvSpPr>
          <p:cNvPr id="9" name="Rectangle 8">
            <a:extLst>
              <a:ext uri="{FF2B5EF4-FFF2-40B4-BE49-F238E27FC236}">
                <a16:creationId xmlns:a16="http://schemas.microsoft.com/office/drawing/2014/main" id="{C94DE05E-290F-5895-831F-88F432670E28}"/>
              </a:ext>
            </a:extLst>
          </p:cNvPr>
          <p:cNvSpPr/>
          <p:nvPr/>
        </p:nvSpPr>
        <p:spPr>
          <a:xfrm>
            <a:off x="442119" y="727598"/>
            <a:ext cx="3505200" cy="5402804"/>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5" name="Rectangle 4">
            <a:extLst>
              <a:ext uri="{FF2B5EF4-FFF2-40B4-BE49-F238E27FC236}">
                <a16:creationId xmlns:a16="http://schemas.microsoft.com/office/drawing/2014/main" id="{F4D7F676-7199-112D-2464-CC09D5E2C8A2}"/>
              </a:ext>
            </a:extLst>
          </p:cNvPr>
          <p:cNvSpPr/>
          <p:nvPr/>
        </p:nvSpPr>
        <p:spPr>
          <a:xfrm>
            <a:off x="4404519" y="727598"/>
            <a:ext cx="3505200" cy="5402804"/>
          </a:xfrm>
          <a:prstGeom prst="rect">
            <a:avLst/>
          </a:prstGeom>
          <a:noFill/>
          <a:ln w="381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6" name="Rectangle 5">
            <a:extLst>
              <a:ext uri="{FF2B5EF4-FFF2-40B4-BE49-F238E27FC236}">
                <a16:creationId xmlns:a16="http://schemas.microsoft.com/office/drawing/2014/main" id="{75EC38A6-6060-DBDD-9E85-98FC66E670F4}"/>
              </a:ext>
            </a:extLst>
          </p:cNvPr>
          <p:cNvSpPr/>
          <p:nvPr/>
        </p:nvSpPr>
        <p:spPr>
          <a:xfrm>
            <a:off x="8366919" y="727598"/>
            <a:ext cx="3505200" cy="5402804"/>
          </a:xfrm>
          <a:prstGeom prst="rect">
            <a:avLst/>
          </a:prstGeom>
          <a:noFill/>
          <a:ln w="38100">
            <a:solidFill>
              <a:srgbClr val="0068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11" name="TextBox 10">
            <a:extLst>
              <a:ext uri="{FF2B5EF4-FFF2-40B4-BE49-F238E27FC236}">
                <a16:creationId xmlns:a16="http://schemas.microsoft.com/office/drawing/2014/main" id="{E84E196B-86EF-33E1-6AB9-1C885D99E300}"/>
              </a:ext>
            </a:extLst>
          </p:cNvPr>
          <p:cNvSpPr txBox="1"/>
          <p:nvPr/>
        </p:nvSpPr>
        <p:spPr>
          <a:xfrm>
            <a:off x="8509939" y="1319299"/>
            <a:ext cx="3187772" cy="3693319"/>
          </a:xfrm>
          <a:prstGeom prst="rect">
            <a:avLst/>
          </a:prstGeom>
          <a:noFill/>
        </p:spPr>
        <p:txBody>
          <a:bodyPr wrap="square">
            <a:spAutoFit/>
          </a:bodyPr>
          <a:lstStyle/>
          <a:p>
            <a:pPr algn="l">
              <a:buFont typeface="Arial" panose="020B0604020202020204" pitchFamily="34" charset="0"/>
              <a:buChar char="•"/>
            </a:pPr>
            <a:r>
              <a:rPr lang="en-US" b="1" i="0" u="none" strike="noStrike">
                <a:effectLst/>
                <a:latin typeface="Söhne"/>
              </a:rPr>
              <a:t>Debit Solutions</a:t>
            </a:r>
            <a:r>
              <a:rPr lang="en-US" b="0" i="0" u="none" strike="noStrike">
                <a:effectLst/>
                <a:latin typeface="Söhne"/>
              </a:rPr>
              <a:t>: Involving debit card services and related transaction processing.</a:t>
            </a:r>
          </a:p>
          <a:p>
            <a:pPr algn="l">
              <a:buFont typeface="Arial" panose="020B0604020202020204" pitchFamily="34" charset="0"/>
              <a:buChar char="•"/>
            </a:pPr>
            <a:r>
              <a:rPr lang="en-US" b="1" i="0" u="none" strike="noStrike">
                <a:effectLst/>
                <a:latin typeface="Söhne"/>
              </a:rPr>
              <a:t>IP and FOS:</a:t>
            </a:r>
            <a:r>
              <a:rPr lang="en-US" i="0" u="none" strike="noStrike">
                <a:effectLst/>
                <a:latin typeface="Söhne"/>
              </a:rPr>
              <a:t> Item processing and Fiserv Output Solutions</a:t>
            </a:r>
            <a:endParaRPr lang="en-US" b="1" i="0" u="none" strike="noStrike">
              <a:effectLst/>
              <a:latin typeface="Söhne"/>
            </a:endParaRPr>
          </a:p>
          <a:p>
            <a:pPr algn="l">
              <a:buFont typeface="Arial" panose="020B0604020202020204" pitchFamily="34" charset="0"/>
              <a:buChar char="•"/>
            </a:pPr>
            <a:r>
              <a:rPr lang="en-US" b="1" i="0" u="none" strike="noStrike">
                <a:effectLst/>
                <a:latin typeface="Söhne"/>
              </a:rPr>
              <a:t>Digital Channels</a:t>
            </a:r>
            <a:r>
              <a:rPr lang="en-US" b="0" i="0" u="none" strike="noStrike">
                <a:effectLst/>
                <a:latin typeface="Söhne"/>
              </a:rPr>
              <a:t>: Encompasses online banking, mobile banking, and other digital customer interfaces.</a:t>
            </a:r>
          </a:p>
          <a:p>
            <a:pPr algn="l">
              <a:buFont typeface="Arial" panose="020B0604020202020204" pitchFamily="34" charset="0"/>
              <a:buChar char="•"/>
            </a:pPr>
            <a:r>
              <a:rPr lang="en-US" b="1" i="0" u="none" strike="noStrike">
                <a:effectLst/>
                <a:latin typeface="Söhne"/>
              </a:rPr>
              <a:t>Payment Solutions</a:t>
            </a:r>
            <a:r>
              <a:rPr lang="en-US" b="0" i="0" u="none" strike="noStrike">
                <a:effectLst/>
                <a:latin typeface="Söhne"/>
              </a:rPr>
              <a:t>: Including Automated Clearing House (ACH) transactions, check processing, and wire transfers.</a:t>
            </a:r>
          </a:p>
        </p:txBody>
      </p:sp>
      <p:sp>
        <p:nvSpPr>
          <p:cNvPr id="15" name="TextBox 14">
            <a:extLst>
              <a:ext uri="{FF2B5EF4-FFF2-40B4-BE49-F238E27FC236}">
                <a16:creationId xmlns:a16="http://schemas.microsoft.com/office/drawing/2014/main" id="{6A98E108-BA62-2365-F679-99F966044549}"/>
              </a:ext>
            </a:extLst>
          </p:cNvPr>
          <p:cNvSpPr txBox="1"/>
          <p:nvPr/>
        </p:nvSpPr>
        <p:spPr>
          <a:xfrm>
            <a:off x="533400" y="741452"/>
            <a:ext cx="3413919" cy="615553"/>
          </a:xfrm>
          <a:prstGeom prst="rect">
            <a:avLst/>
          </a:prstGeom>
          <a:noFill/>
        </p:spPr>
        <p:txBody>
          <a:bodyPr wrap="square" rtlCol="0">
            <a:spAutoFit/>
          </a:bodyPr>
          <a:lstStyle/>
          <a:p>
            <a:r>
              <a:rPr lang="en-US" sz="1600" b="1" i="0" u="sng" strike="noStrike">
                <a:effectLst/>
                <a:latin typeface="Söhne"/>
              </a:rPr>
              <a:t> Operational and Strategic Functions:</a:t>
            </a:r>
          </a:p>
          <a:p>
            <a:endParaRPr lang="en-US"/>
          </a:p>
        </p:txBody>
      </p:sp>
      <p:sp>
        <p:nvSpPr>
          <p:cNvPr id="23" name="TextBox 22">
            <a:extLst>
              <a:ext uri="{FF2B5EF4-FFF2-40B4-BE49-F238E27FC236}">
                <a16:creationId xmlns:a16="http://schemas.microsoft.com/office/drawing/2014/main" id="{A7976CB2-FA6A-0895-B614-4FB161640CC0}"/>
              </a:ext>
            </a:extLst>
          </p:cNvPr>
          <p:cNvSpPr txBox="1"/>
          <p:nvPr/>
        </p:nvSpPr>
        <p:spPr>
          <a:xfrm>
            <a:off x="8568009" y="727597"/>
            <a:ext cx="3304110" cy="584775"/>
          </a:xfrm>
          <a:prstGeom prst="rect">
            <a:avLst/>
          </a:prstGeom>
          <a:noFill/>
        </p:spPr>
        <p:txBody>
          <a:bodyPr wrap="square" rtlCol="0">
            <a:spAutoFit/>
          </a:bodyPr>
          <a:lstStyle/>
          <a:p>
            <a:pPr algn="ctr"/>
            <a:r>
              <a:rPr lang="en-US" sz="1600" b="1" i="0" u="sng" strike="noStrike">
                <a:effectLst/>
                <a:latin typeface="Söhne"/>
              </a:rPr>
              <a:t>Customer-Facing and	Transactional</a:t>
            </a:r>
          </a:p>
          <a:p>
            <a:pPr algn="ctr"/>
            <a:r>
              <a:rPr lang="en-US" sz="1600" b="1" i="0" u="sng" strike="noStrike">
                <a:effectLst/>
                <a:latin typeface="Söhne"/>
              </a:rPr>
              <a:t>Services:</a:t>
            </a:r>
          </a:p>
        </p:txBody>
      </p:sp>
      <p:sp>
        <p:nvSpPr>
          <p:cNvPr id="27" name="TextBox 26">
            <a:extLst>
              <a:ext uri="{FF2B5EF4-FFF2-40B4-BE49-F238E27FC236}">
                <a16:creationId xmlns:a16="http://schemas.microsoft.com/office/drawing/2014/main" id="{0036A86A-E372-4648-B9FC-8E06F2CC4D95}"/>
              </a:ext>
            </a:extLst>
          </p:cNvPr>
          <p:cNvSpPr txBox="1"/>
          <p:nvPr/>
        </p:nvSpPr>
        <p:spPr>
          <a:xfrm>
            <a:off x="464127" y="1093652"/>
            <a:ext cx="3413919" cy="5078313"/>
          </a:xfrm>
          <a:prstGeom prst="rect">
            <a:avLst/>
          </a:prstGeom>
          <a:noFill/>
        </p:spPr>
        <p:txBody>
          <a:bodyPr wrap="square">
            <a:spAutoFit/>
          </a:bodyPr>
          <a:lstStyle/>
          <a:p>
            <a:pPr algn="l">
              <a:buFont typeface="Arial" panose="020B0604020202020204" pitchFamily="34" charset="0"/>
              <a:buChar char="•"/>
            </a:pPr>
            <a:r>
              <a:rPr lang="en-US" b="1" i="0" u="none" strike="noStrike">
                <a:effectLst/>
                <a:latin typeface="Söhne"/>
              </a:rPr>
              <a:t>Financial &amp; Risk Management</a:t>
            </a:r>
            <a:r>
              <a:rPr lang="en-US" b="0" i="0" u="none" strike="noStrike">
                <a:effectLst/>
                <a:latin typeface="Söhne"/>
              </a:rPr>
              <a:t>: Financial health and risk tools.</a:t>
            </a:r>
          </a:p>
          <a:p>
            <a:pPr algn="l">
              <a:buFont typeface="Arial" panose="020B0604020202020204" pitchFamily="34" charset="0"/>
              <a:buChar char="•"/>
            </a:pPr>
            <a:r>
              <a:rPr lang="en-US" b="1" i="0" u="none" strike="noStrike">
                <a:effectLst/>
                <a:latin typeface="Söhne"/>
              </a:rPr>
              <a:t>Data Warehousing &amp; BI</a:t>
            </a:r>
            <a:r>
              <a:rPr lang="en-US" b="0" i="0" u="none" strike="noStrike">
                <a:effectLst/>
                <a:latin typeface="Söhne"/>
              </a:rPr>
              <a:t>: Storage and analysis systems for decision-making.</a:t>
            </a:r>
          </a:p>
          <a:p>
            <a:pPr algn="l">
              <a:buFont typeface="Arial" panose="020B0604020202020204" pitchFamily="34" charset="0"/>
              <a:buChar char="•"/>
            </a:pPr>
            <a:r>
              <a:rPr lang="en-US" b="1" i="0" u="none" strike="noStrike">
                <a:effectLst/>
                <a:latin typeface="Söhne"/>
              </a:rPr>
              <a:t>Fraud, AML Compliance</a:t>
            </a:r>
            <a:r>
              <a:rPr lang="en-US" b="0" i="0" u="none" strike="noStrike">
                <a:effectLst/>
                <a:latin typeface="Söhne"/>
              </a:rPr>
              <a:t>: </a:t>
            </a:r>
            <a:r>
              <a:rPr lang="en-US">
                <a:latin typeface="Söhne"/>
              </a:rPr>
              <a:t>Fraud prevention &amp; regulatory compliance </a:t>
            </a:r>
          </a:p>
          <a:p>
            <a:pPr algn="l">
              <a:buFont typeface="Arial" panose="020B0604020202020204" pitchFamily="34" charset="0"/>
              <a:buChar char="•"/>
            </a:pPr>
            <a:r>
              <a:rPr lang="en-US" b="1" i="0" u="none" strike="noStrike">
                <a:effectLst/>
                <a:latin typeface="Söhne"/>
              </a:rPr>
              <a:t>Content Management</a:t>
            </a:r>
            <a:r>
              <a:rPr lang="en-US" b="0" i="0" u="none" strike="noStrike">
                <a:effectLst/>
                <a:latin typeface="Söhne"/>
              </a:rPr>
              <a:t>: Organizational document and content management.</a:t>
            </a:r>
          </a:p>
          <a:p>
            <a:pPr algn="l">
              <a:buFont typeface="Arial" panose="020B0604020202020204" pitchFamily="34" charset="0"/>
              <a:buChar char="•"/>
            </a:pPr>
            <a:r>
              <a:rPr lang="en-US" b="1" i="0" u="none" strike="noStrike">
                <a:effectLst/>
                <a:latin typeface="Söhne"/>
              </a:rPr>
              <a:t>Treasury Management</a:t>
            </a:r>
            <a:r>
              <a:rPr lang="en-US" b="0" i="0" u="none" strike="noStrike">
                <a:effectLst/>
                <a:latin typeface="Söhne"/>
              </a:rPr>
              <a:t>: Liquidity and financial risk management.</a:t>
            </a:r>
          </a:p>
          <a:p>
            <a:pPr algn="l">
              <a:buFont typeface="Arial" panose="020B0604020202020204" pitchFamily="34" charset="0"/>
              <a:buChar char="•"/>
            </a:pPr>
            <a:r>
              <a:rPr lang="en-US" b="1" i="0" u="none" strike="noStrike">
                <a:effectLst/>
                <a:latin typeface="Söhne"/>
              </a:rPr>
              <a:t>Branch Automation</a:t>
            </a:r>
            <a:r>
              <a:rPr lang="en-US" b="0" i="0" u="none" strike="noStrike">
                <a:effectLst/>
                <a:latin typeface="Söhne"/>
              </a:rPr>
              <a:t>: Technologies for branch operations efficiency.</a:t>
            </a:r>
          </a:p>
          <a:p>
            <a:pPr algn="l">
              <a:buFont typeface="Arial" panose="020B0604020202020204" pitchFamily="34" charset="0"/>
              <a:buChar char="•"/>
            </a:pPr>
            <a:r>
              <a:rPr lang="en-US" b="1" i="0" u="none" strike="noStrike">
                <a:effectLst/>
                <a:latin typeface="Söhne"/>
              </a:rPr>
              <a:t>Lending Solutions</a:t>
            </a:r>
            <a:r>
              <a:rPr lang="en-US" b="0" i="0" u="none" strike="noStrike">
                <a:effectLst/>
                <a:latin typeface="Söhne"/>
              </a:rPr>
              <a:t>: Loan process support systems.</a:t>
            </a:r>
          </a:p>
        </p:txBody>
      </p:sp>
      <p:sp>
        <p:nvSpPr>
          <p:cNvPr id="30" name="TextBox 29">
            <a:extLst>
              <a:ext uri="{FF2B5EF4-FFF2-40B4-BE49-F238E27FC236}">
                <a16:creationId xmlns:a16="http://schemas.microsoft.com/office/drawing/2014/main" id="{0A8DA02F-A628-ACF6-4D97-F9ACCCC42922}"/>
              </a:ext>
            </a:extLst>
          </p:cNvPr>
          <p:cNvSpPr txBox="1"/>
          <p:nvPr/>
        </p:nvSpPr>
        <p:spPr>
          <a:xfrm>
            <a:off x="4404520" y="727597"/>
            <a:ext cx="3505200" cy="615553"/>
          </a:xfrm>
          <a:prstGeom prst="rect">
            <a:avLst/>
          </a:prstGeom>
          <a:noFill/>
        </p:spPr>
        <p:txBody>
          <a:bodyPr wrap="square" rtlCol="0">
            <a:spAutoFit/>
          </a:bodyPr>
          <a:lstStyle/>
          <a:p>
            <a:pPr algn="ctr"/>
            <a:r>
              <a:rPr lang="en-US" sz="1600" b="1" i="0" u="sng" strike="noStrike">
                <a:effectLst/>
                <a:latin typeface="Söhne"/>
              </a:rPr>
              <a:t>Core Middleware Infrastructure:</a:t>
            </a:r>
          </a:p>
          <a:p>
            <a:endParaRPr lang="en-US" u="sng"/>
          </a:p>
        </p:txBody>
      </p:sp>
      <p:sp>
        <p:nvSpPr>
          <p:cNvPr id="32" name="TextBox 31">
            <a:extLst>
              <a:ext uri="{FF2B5EF4-FFF2-40B4-BE49-F238E27FC236}">
                <a16:creationId xmlns:a16="http://schemas.microsoft.com/office/drawing/2014/main" id="{6ECA7528-5B86-E1DC-DE2C-A924D95A18E8}"/>
              </a:ext>
            </a:extLst>
          </p:cNvPr>
          <p:cNvSpPr txBox="1"/>
          <p:nvPr/>
        </p:nvSpPr>
        <p:spPr>
          <a:xfrm>
            <a:off x="4701363" y="1092911"/>
            <a:ext cx="3208356" cy="1754326"/>
          </a:xfrm>
          <a:prstGeom prst="rect">
            <a:avLst/>
          </a:prstGeom>
          <a:noFill/>
        </p:spPr>
        <p:txBody>
          <a:bodyPr wrap="square">
            <a:spAutoFit/>
          </a:bodyPr>
          <a:lstStyle/>
          <a:p>
            <a:pPr algn="l">
              <a:buFont typeface="Arial" panose="020B0604020202020204" pitchFamily="34" charset="0"/>
              <a:buChar char="•"/>
            </a:pPr>
            <a:r>
              <a:rPr lang="en-US" b="1" i="0" u="none" strike="noStrike">
                <a:effectLst/>
                <a:latin typeface="Söhne"/>
              </a:rPr>
              <a:t>Core Middleware</a:t>
            </a:r>
            <a:r>
              <a:rPr lang="en-US" b="0" i="0" u="none" strike="noStrike">
                <a:effectLst/>
                <a:latin typeface="Söhne"/>
              </a:rPr>
              <a:t>: Central integration system for banking services.</a:t>
            </a:r>
          </a:p>
          <a:p>
            <a:pPr algn="l">
              <a:buFont typeface="Arial" panose="020B0604020202020204" pitchFamily="34" charset="0"/>
              <a:buChar char="•"/>
            </a:pPr>
            <a:r>
              <a:rPr lang="en-US" b="1" i="0" u="none" strike="noStrike">
                <a:effectLst/>
                <a:latin typeface="Söhne"/>
              </a:rPr>
              <a:t>Notification</a:t>
            </a:r>
            <a:r>
              <a:rPr lang="en-US" b="0" i="0" u="none" strike="noStrike">
                <a:effectLst/>
                <a:latin typeface="Söhne"/>
              </a:rPr>
              <a:t>: Specific middleware component for notifications.</a:t>
            </a:r>
          </a:p>
        </p:txBody>
      </p:sp>
    </p:spTree>
    <p:extLst>
      <p:ext uri="{BB962C8B-B14F-4D97-AF65-F5344CB8AC3E}">
        <p14:creationId xmlns:p14="http://schemas.microsoft.com/office/powerpoint/2010/main" val="1218973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fontScale="90000"/>
          </a:bodyPr>
          <a:lstStyle/>
          <a:p>
            <a:pPr algn="l"/>
            <a:br>
              <a:rPr lang="en-US"/>
            </a:br>
            <a:br>
              <a:rPr lang="en-US"/>
            </a:br>
            <a:r>
              <a:rPr lang="en-US"/>
              <a:t>PRESENTATION</a:t>
            </a:r>
            <a:br>
              <a:rPr lang="en-US"/>
            </a:br>
            <a:r>
              <a:rPr lang="en-US"/>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85528" y="3176599"/>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81573" y="3862718"/>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81572" y="5223536"/>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8979" y="1095469"/>
            <a:ext cx="343914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90467"/>
            <a:ext cx="29860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508804"/>
            <a:ext cx="4657610" cy="369332"/>
          </a:xfrm>
          <a:prstGeom prst="rect">
            <a:avLst/>
          </a:prstGeom>
          <a:noFill/>
        </p:spPr>
        <p:txBody>
          <a:bodyPr wrap="square" rtlCol="0">
            <a:spAutoFit/>
          </a:bodyPr>
          <a:lstStyle/>
          <a:p>
            <a:r>
              <a:rPr lang="en-US" b="1" cap="all">
                <a:solidFill>
                  <a:srgbClr val="0068B3"/>
                </a:solidFill>
                <a:latin typeface="Century Gothic" panose="020B0502020202020204" pitchFamily="34" charset="0"/>
                <a:ea typeface="+mj-ea"/>
                <a:cs typeface="Arial" panose="020B060402020202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877988" y="3267872"/>
            <a:ext cx="5603731"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VENDOR Overview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5224" y="4689817"/>
            <a:ext cx="458589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a:solidFill>
                  <a:schemeClr val="tx1"/>
                </a:solidFill>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764967" y="4710043"/>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877990" y="3955886"/>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Bank Feedback/Insights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42039" y="5201880"/>
            <a:ext cx="3595625" cy="369332"/>
          </a:xfrm>
          <a:prstGeom prst="rect">
            <a:avLst/>
          </a:prstGeom>
          <a:noFill/>
        </p:spPr>
        <p:txBody>
          <a:bodyPr wrap="square" rtlCol="0">
            <a:spAutoFit/>
          </a:bodyPr>
          <a:lstStyle/>
          <a:p>
            <a:r>
              <a:rPr lang="en-US" b="1" cap="all">
                <a:solidFill>
                  <a:schemeClr val="tx2">
                    <a:lumMod val="20000"/>
                    <a:lumOff val="80000"/>
                  </a:schemeClr>
                </a:solidFill>
                <a:latin typeface="Century Gothic" panose="020B0502020202020204" pitchFamily="34" charset="0"/>
                <a:ea typeface="+mj-ea"/>
                <a:cs typeface="Arial" panose="020B0604020202020204" pitchFamily="34" charset="0"/>
              </a:rPr>
              <a:t>Conclusion / Action Items</a:t>
            </a:r>
          </a:p>
        </p:txBody>
      </p:sp>
    </p:spTree>
    <p:extLst>
      <p:ext uri="{BB962C8B-B14F-4D97-AF65-F5344CB8AC3E}">
        <p14:creationId xmlns:p14="http://schemas.microsoft.com/office/powerpoint/2010/main" val="298853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A53383-0F04-074B-E24A-138CE7B63AB4}"/>
              </a:ext>
            </a:extLst>
          </p:cNvPr>
          <p:cNvSpPr>
            <a:spLocks noGrp="1"/>
          </p:cNvSpPr>
          <p:nvPr>
            <p:ph type="body" sz="quarter" idx="10"/>
          </p:nvPr>
        </p:nvSpPr>
        <p:spPr/>
        <p:txBody>
          <a:bodyPr/>
          <a:lstStyle/>
          <a:p>
            <a:r>
              <a:rPr lang="en-US"/>
              <a:t>OVERVIEW</a:t>
            </a:r>
          </a:p>
        </p:txBody>
      </p:sp>
      <p:sp>
        <p:nvSpPr>
          <p:cNvPr id="3" name="Title 2">
            <a:extLst>
              <a:ext uri="{FF2B5EF4-FFF2-40B4-BE49-F238E27FC236}">
                <a16:creationId xmlns:a16="http://schemas.microsoft.com/office/drawing/2014/main" id="{DE144D99-4AFA-5E0A-AF56-F7361B48A5CE}"/>
              </a:ext>
            </a:extLst>
          </p:cNvPr>
          <p:cNvSpPr>
            <a:spLocks noGrp="1"/>
          </p:cNvSpPr>
          <p:nvPr>
            <p:ph type="title"/>
          </p:nvPr>
        </p:nvSpPr>
        <p:spPr/>
        <p:txBody>
          <a:bodyPr/>
          <a:lstStyle/>
          <a:p>
            <a:pPr algn="ctr"/>
            <a:r>
              <a:rPr lang="en-US"/>
              <a:t>FISERV Communicator Open 	</a:t>
            </a:r>
          </a:p>
        </p:txBody>
      </p:sp>
      <p:sp>
        <p:nvSpPr>
          <p:cNvPr id="6" name="Text Placeholder 5">
            <a:extLst>
              <a:ext uri="{FF2B5EF4-FFF2-40B4-BE49-F238E27FC236}">
                <a16:creationId xmlns:a16="http://schemas.microsoft.com/office/drawing/2014/main" id="{FA88B2D2-725A-E3F7-A3AA-3CFF3E07A905}"/>
              </a:ext>
            </a:extLst>
          </p:cNvPr>
          <p:cNvSpPr>
            <a:spLocks noGrp="1"/>
          </p:cNvSpPr>
          <p:nvPr>
            <p:ph type="body" sz="quarter" idx="11"/>
          </p:nvPr>
        </p:nvSpPr>
        <p:spPr>
          <a:xfrm>
            <a:off x="746919" y="1752600"/>
            <a:ext cx="10668000" cy="685800"/>
          </a:xfrm>
        </p:spPr>
        <p:txBody>
          <a:bodyPr>
            <a:normAutofit fontScale="70000" lnSpcReduction="20000"/>
          </a:bodyPr>
          <a:lstStyle/>
          <a:p>
            <a:pPr marL="0" indent="0" algn="l">
              <a:buNone/>
            </a:pPr>
            <a:r>
              <a:rPr lang="en-US" b="1" i="0" u="none" strike="noStrike">
                <a:effectLst/>
                <a:latin typeface="Söhne"/>
              </a:rPr>
              <a:t>Brief Description</a:t>
            </a:r>
            <a:r>
              <a:rPr lang="en-US" b="0" i="0" u="none" strike="noStrike">
                <a:effectLst/>
                <a:latin typeface="Söhne"/>
              </a:rPr>
              <a:t>:</a:t>
            </a:r>
            <a:r>
              <a:rPr lang="en-US" sz="2300">
                <a:latin typeface="Söhne"/>
              </a:rPr>
              <a:t> Communicator Open from Fiserv, formerly Communicator Advantage, simplifies integration for financial institutions that use Fiserv account processing platforms, enabling them to customize their technology ecosystems, readily access third-party fintech capabilities and pursue open finance strategies. </a:t>
            </a:r>
          </a:p>
          <a:p>
            <a:endParaRPr lang="en-US"/>
          </a:p>
        </p:txBody>
      </p:sp>
      <p:sp>
        <p:nvSpPr>
          <p:cNvPr id="7" name="Text Placeholder 5">
            <a:extLst>
              <a:ext uri="{FF2B5EF4-FFF2-40B4-BE49-F238E27FC236}">
                <a16:creationId xmlns:a16="http://schemas.microsoft.com/office/drawing/2014/main" id="{E1D4DAFE-2670-71B3-3FFC-7D8E3C55261D}"/>
              </a:ext>
            </a:extLst>
          </p:cNvPr>
          <p:cNvSpPr txBox="1">
            <a:spLocks/>
          </p:cNvSpPr>
          <p:nvPr/>
        </p:nvSpPr>
        <p:spPr>
          <a:xfrm>
            <a:off x="518319" y="2514600"/>
            <a:ext cx="4876800" cy="4114800"/>
          </a:xfrm>
          <a:prstGeom prst="rect">
            <a:avLst/>
          </a:prstGeom>
        </p:spPr>
        <p:txBody>
          <a:bodyPr vert="horz" lIns="91440" tIns="45720" rIns="91440" bIns="45720" rtlCol="0">
            <a:normAutofit/>
          </a:bodyPr>
          <a:lstStyle>
            <a:lvl1pPr marL="228029" indent="-228029" algn="l" defTabSz="912114" rtl="0" eaLnBrk="1" latinLnBrk="0" hangingPunct="1">
              <a:lnSpc>
                <a:spcPct val="90000"/>
              </a:lnSpc>
              <a:spcBef>
                <a:spcPts val="998"/>
              </a:spcBef>
              <a:buClr>
                <a:srgbClr val="0070C0"/>
              </a:buClr>
              <a:buFont typeface="Arial" panose="020B0604020202020204" pitchFamily="34" charset="0"/>
              <a:buChar char="•"/>
              <a:defRPr sz="26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1pPr>
            <a:lvl2pPr marL="684086" indent="-228029" algn="l" defTabSz="912114" rtl="0" eaLnBrk="1" latinLnBrk="0" hangingPunct="1">
              <a:lnSpc>
                <a:spcPct val="90000"/>
              </a:lnSpc>
              <a:spcBef>
                <a:spcPts val="499"/>
              </a:spcBef>
              <a:buClr>
                <a:srgbClr val="00C0F3"/>
              </a:buClr>
              <a:buFont typeface="Arial" panose="020B0604020202020204" pitchFamily="34" charset="0"/>
              <a:buChar char="•"/>
              <a:defRPr sz="22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2pPr>
            <a:lvl3pPr marL="1140143" indent="-228029" algn="l" defTabSz="912114" rtl="0" eaLnBrk="1" latinLnBrk="0" hangingPunct="1">
              <a:lnSpc>
                <a:spcPct val="90000"/>
              </a:lnSpc>
              <a:spcBef>
                <a:spcPts val="499"/>
              </a:spcBef>
              <a:buClr>
                <a:srgbClr val="00C0F3"/>
              </a:buClr>
              <a:buFont typeface="Arial" panose="020B0604020202020204" pitchFamily="34" charset="0"/>
              <a:buChar char="•"/>
              <a:defRPr sz="18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3pPr>
            <a:lvl4pPr marL="1596200" indent="-228029" algn="l" defTabSz="912114" rtl="0" eaLnBrk="1" latinLnBrk="0" hangingPunct="1">
              <a:lnSpc>
                <a:spcPct val="90000"/>
              </a:lnSpc>
              <a:spcBef>
                <a:spcPts val="499"/>
              </a:spcBef>
              <a:buClr>
                <a:schemeClr val="tx1">
                  <a:lumMod val="50000"/>
                  <a:lumOff val="50000"/>
                </a:schemeClr>
              </a:buClr>
              <a:buFont typeface="Arial" panose="020B0604020202020204" pitchFamily="34" charset="0"/>
              <a:buChar char="•"/>
              <a:defRPr sz="160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4pPr>
            <a:lvl5pPr marL="2052257" indent="-228029" algn="l" defTabSz="912114" rtl="0" eaLnBrk="1" latinLnBrk="0" hangingPunct="1">
              <a:lnSpc>
                <a:spcPct val="90000"/>
              </a:lnSpc>
              <a:spcBef>
                <a:spcPts val="499"/>
              </a:spcBef>
              <a:buClr>
                <a:schemeClr val="bg1">
                  <a:lumMod val="65000"/>
                </a:schemeClr>
              </a:buClr>
              <a:buSzPct val="65000"/>
              <a:buFont typeface="Arial" panose="020B0604020202020204" pitchFamily="34" charset="0"/>
              <a:buChar char="•"/>
              <a:defRPr sz="140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525FF5D5-E147-3895-7E06-E413429E2120}"/>
              </a:ext>
            </a:extLst>
          </p:cNvPr>
          <p:cNvSpPr txBox="1"/>
          <p:nvPr/>
        </p:nvSpPr>
        <p:spPr>
          <a:xfrm>
            <a:off x="496311" y="2295942"/>
            <a:ext cx="6082144" cy="3046988"/>
          </a:xfrm>
          <a:prstGeom prst="rect">
            <a:avLst/>
          </a:prstGeom>
          <a:noFill/>
        </p:spPr>
        <p:txBody>
          <a:bodyPr wrap="square">
            <a:spAutoFit/>
          </a:bodyPr>
          <a:lstStyle/>
          <a:p>
            <a:pPr algn="ctr"/>
            <a:r>
              <a:rPr lang="en-US" sz="1600" b="1">
                <a:latin typeface="Söhne"/>
              </a:rPr>
              <a:t>Features &amp; Functionality:</a:t>
            </a:r>
          </a:p>
          <a:p>
            <a:pPr algn="ctr"/>
            <a:endParaRPr lang="en-US" sz="1600" b="1" i="0" u="none" strike="noStrike">
              <a:effectLst/>
              <a:latin typeface="Söhne"/>
            </a:endParaRPr>
          </a:p>
          <a:p>
            <a:pPr marL="342900" indent="-342900">
              <a:buFont typeface="+mj-lt"/>
              <a:buAutoNum type="arabicPeriod"/>
            </a:pPr>
            <a:r>
              <a:rPr lang="en-US" sz="1600" b="1">
                <a:latin typeface="Söhne"/>
              </a:rPr>
              <a:t>Normalized APIs: </a:t>
            </a:r>
            <a:r>
              <a:rPr lang="en-US" sz="1600">
                <a:latin typeface="Söhne"/>
              </a:rPr>
              <a:t>Enable 'once-and-done' integration, greatly simplifying access to third-party fintech solutions​​.</a:t>
            </a:r>
          </a:p>
          <a:p>
            <a:pPr marL="342900" indent="-342900">
              <a:buFont typeface="+mj-lt"/>
              <a:buAutoNum type="arabicPeriod"/>
            </a:pPr>
            <a:r>
              <a:rPr lang="en-US" sz="1600" b="1">
                <a:latin typeface="Söhne"/>
              </a:rPr>
              <a:t>Sophisticated Technologies: </a:t>
            </a:r>
            <a:r>
              <a:rPr lang="en-US" sz="1600">
                <a:latin typeface="Söhne"/>
              </a:rPr>
              <a:t>APIs are cloud-native RESTful microservices, utilizing containerization, elastic orchestration, and an open-source framework infrastructure​​.</a:t>
            </a:r>
          </a:p>
          <a:p>
            <a:pPr marL="342900" indent="-342900">
              <a:buFont typeface="+mj-lt"/>
              <a:buAutoNum type="arabicPeriod"/>
            </a:pPr>
            <a:r>
              <a:rPr lang="en-US" sz="1600" b="1">
                <a:latin typeface="Söhne"/>
              </a:rPr>
              <a:t>Industry-Specific Services and Standards: </a:t>
            </a:r>
            <a:r>
              <a:rPr lang="en-US" sz="1600">
                <a:latin typeface="Söhne"/>
              </a:rPr>
              <a:t>Compliance: Adheres to financial services industry standards and supports a wide range of banking functions​​.</a:t>
            </a:r>
          </a:p>
          <a:p>
            <a:pPr marL="342900" indent="-342900">
              <a:buFont typeface="+mj-lt"/>
              <a:buAutoNum type="arabicPeriod"/>
            </a:pPr>
            <a:r>
              <a:rPr lang="en-US" sz="1600" b="1">
                <a:latin typeface="Söhne"/>
              </a:rPr>
              <a:t>Scalability &amp; Capability: </a:t>
            </a:r>
            <a:r>
              <a:rPr lang="en-US" sz="1600">
                <a:latin typeface="Söhne"/>
              </a:rPr>
              <a:t>Processes billions of transactions annually with high accuracy, reliability, and millisecond response times​​.</a:t>
            </a:r>
          </a:p>
        </p:txBody>
      </p:sp>
      <p:sp>
        <p:nvSpPr>
          <p:cNvPr id="14" name="TextBox 13">
            <a:extLst>
              <a:ext uri="{FF2B5EF4-FFF2-40B4-BE49-F238E27FC236}">
                <a16:creationId xmlns:a16="http://schemas.microsoft.com/office/drawing/2014/main" id="{81529E15-0FE7-DC2D-03C7-8A21E4FF6CAA}"/>
              </a:ext>
            </a:extLst>
          </p:cNvPr>
          <p:cNvSpPr txBox="1"/>
          <p:nvPr/>
        </p:nvSpPr>
        <p:spPr>
          <a:xfrm>
            <a:off x="6356783" y="2295942"/>
            <a:ext cx="5776119" cy="4278094"/>
          </a:xfrm>
          <a:prstGeom prst="rect">
            <a:avLst/>
          </a:prstGeom>
          <a:noFill/>
        </p:spPr>
        <p:txBody>
          <a:bodyPr wrap="square">
            <a:spAutoFit/>
          </a:bodyPr>
          <a:lstStyle/>
          <a:p>
            <a:pPr algn="ctr"/>
            <a:r>
              <a:rPr lang="en-US" sz="1600" b="1">
                <a:latin typeface="Söhne"/>
              </a:rPr>
              <a:t>Value add to banking Infrastructure:</a:t>
            </a:r>
          </a:p>
          <a:p>
            <a:pPr algn="ctr"/>
            <a:endParaRPr lang="en-US" sz="1600" b="1">
              <a:latin typeface="Söhne"/>
            </a:endParaRPr>
          </a:p>
          <a:p>
            <a:pPr marL="342900" indent="-342900" algn="l">
              <a:buFont typeface="+mj-lt"/>
              <a:buAutoNum type="arabicPeriod"/>
            </a:pPr>
            <a:r>
              <a:rPr lang="en-US" sz="1600" b="1">
                <a:latin typeface="Söhne"/>
              </a:rPr>
              <a:t>I</a:t>
            </a:r>
            <a:r>
              <a:rPr lang="en-US" sz="1600" b="1" i="0" u="none" strike="noStrike">
                <a:effectLst/>
                <a:latin typeface="Söhne"/>
              </a:rPr>
              <a:t>ntegration of Third-Party Innovations</a:t>
            </a:r>
            <a:r>
              <a:rPr lang="en-US" sz="1600" b="0" i="0" u="none" strike="noStrike">
                <a:effectLst/>
                <a:latin typeface="Söhne"/>
              </a:rPr>
              <a:t>: Enables quick integration to leverage emerging opportunities and create distinctive products​​.</a:t>
            </a:r>
          </a:p>
          <a:p>
            <a:pPr marL="342900" indent="-342900">
              <a:buFont typeface="+mj-lt"/>
              <a:buAutoNum type="arabicPeriod"/>
            </a:pPr>
            <a:r>
              <a:rPr lang="en-US" sz="1600" b="1">
                <a:latin typeface="Söhne"/>
              </a:rPr>
              <a:t>Enhanced Digital Experiences: </a:t>
            </a:r>
            <a:r>
              <a:rPr lang="en-US" sz="1600">
                <a:latin typeface="Söhne"/>
              </a:rPr>
              <a:t>Offers personalized, real-time,  frictionless digital experiences for account holders​​.</a:t>
            </a:r>
          </a:p>
          <a:p>
            <a:pPr marL="342900" indent="-342900">
              <a:buFont typeface="+mj-lt"/>
              <a:buAutoNum type="arabicPeriod"/>
            </a:pPr>
            <a:r>
              <a:rPr lang="en-US" sz="1600" b="1">
                <a:latin typeface="Söhne"/>
              </a:rPr>
              <a:t>Real-Time Analytics and Streamlined Processes: </a:t>
            </a:r>
            <a:r>
              <a:rPr lang="en-US" sz="1600">
                <a:latin typeface="Söhne"/>
              </a:rPr>
              <a:t>Facilitates relevant, real-time analytics for decision-makers and streamlines internal operations​​.</a:t>
            </a:r>
          </a:p>
          <a:p>
            <a:pPr marL="342900" indent="-342900">
              <a:buFont typeface="+mj-lt"/>
              <a:buAutoNum type="arabicPeriod"/>
            </a:pPr>
            <a:r>
              <a:rPr lang="en-US" sz="1600" b="1">
                <a:latin typeface="Söhne"/>
              </a:rPr>
              <a:t>Extending IT Asset Value: </a:t>
            </a:r>
            <a:r>
              <a:rPr lang="en-US" sz="1600">
                <a:latin typeface="Söhne"/>
              </a:rPr>
              <a:t>Adds new capabilities to existing IT assets, helping execute the organization's unique vision​​.</a:t>
            </a:r>
          </a:p>
          <a:p>
            <a:pPr marL="342900" indent="-342900">
              <a:buFont typeface="+mj-lt"/>
              <a:buAutoNum type="arabicPeriod"/>
            </a:pPr>
            <a:r>
              <a:rPr lang="en-US" sz="1600" b="1">
                <a:latin typeface="Söhne"/>
              </a:rPr>
              <a:t>Cost-Effectiveness: </a:t>
            </a:r>
            <a:r>
              <a:rPr lang="en-US" sz="1600" b="0" i="0" u="none" strike="noStrike">
                <a:effectLst/>
                <a:latin typeface="Söhne"/>
              </a:rPr>
              <a:t>Utilizes reusable, out-of-the-box components that help meet business requirements and simplify complex integration needs​​.</a:t>
            </a:r>
          </a:p>
          <a:p>
            <a:br>
              <a:rPr lang="en-US" sz="1600"/>
            </a:br>
            <a:endParaRPr lang="en-US" sz="1600"/>
          </a:p>
        </p:txBody>
      </p:sp>
      <p:sp>
        <p:nvSpPr>
          <p:cNvPr id="15" name="TextBox 14">
            <a:extLst>
              <a:ext uri="{FF2B5EF4-FFF2-40B4-BE49-F238E27FC236}">
                <a16:creationId xmlns:a16="http://schemas.microsoft.com/office/drawing/2014/main" id="{459D6F2A-6F0E-7BBA-108A-77141846ED31}"/>
              </a:ext>
            </a:extLst>
          </p:cNvPr>
          <p:cNvSpPr txBox="1"/>
          <p:nvPr/>
        </p:nvSpPr>
        <p:spPr>
          <a:xfrm>
            <a:off x="4556919" y="6520934"/>
            <a:ext cx="6248400" cy="369332"/>
          </a:xfrm>
          <a:prstGeom prst="rect">
            <a:avLst/>
          </a:prstGeom>
          <a:noFill/>
        </p:spPr>
        <p:txBody>
          <a:bodyPr wrap="square" rtlCol="0">
            <a:spAutoFit/>
          </a:bodyPr>
          <a:lstStyle/>
          <a:p>
            <a:r>
              <a:rPr lang="en-US">
                <a:hlinkClick r:id="rId2"/>
              </a:rPr>
              <a:t>Sources: Fiserv Communicator Open</a:t>
            </a:r>
            <a:endParaRPr lang="en-US"/>
          </a:p>
        </p:txBody>
      </p:sp>
    </p:spTree>
    <p:extLst>
      <p:ext uri="{BB962C8B-B14F-4D97-AF65-F5344CB8AC3E}">
        <p14:creationId xmlns:p14="http://schemas.microsoft.com/office/powerpoint/2010/main" val="203609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CDB53-BF8D-9229-A6F2-04682E4A55CA}"/>
              </a:ext>
            </a:extLst>
          </p:cNvPr>
          <p:cNvSpPr>
            <a:spLocks noGrp="1"/>
          </p:cNvSpPr>
          <p:nvPr>
            <p:ph type="body" sz="quarter" idx="10"/>
          </p:nvPr>
        </p:nvSpPr>
        <p:spPr/>
        <p:txBody>
          <a:bodyPr/>
          <a:lstStyle/>
          <a:p>
            <a:r>
              <a:rPr lang="en-US"/>
              <a:t>Middleware architecture</a:t>
            </a:r>
          </a:p>
        </p:txBody>
      </p:sp>
      <p:sp>
        <p:nvSpPr>
          <p:cNvPr id="3" name="Title 2">
            <a:extLst>
              <a:ext uri="{FF2B5EF4-FFF2-40B4-BE49-F238E27FC236}">
                <a16:creationId xmlns:a16="http://schemas.microsoft.com/office/drawing/2014/main" id="{5480979A-F7D4-025E-C953-3E53723955FE}"/>
              </a:ext>
            </a:extLst>
          </p:cNvPr>
          <p:cNvSpPr>
            <a:spLocks noGrp="1"/>
          </p:cNvSpPr>
          <p:nvPr>
            <p:ph type="title"/>
          </p:nvPr>
        </p:nvSpPr>
        <p:spPr/>
        <p:txBody>
          <a:bodyPr/>
          <a:lstStyle/>
          <a:p>
            <a:pPr algn="ctr"/>
            <a:r>
              <a:rPr lang="en-US"/>
              <a:t>Fiserv Communicator open</a:t>
            </a:r>
          </a:p>
        </p:txBody>
      </p:sp>
      <p:pic>
        <p:nvPicPr>
          <p:cNvPr id="1030" name="Picture 6">
            <a:extLst>
              <a:ext uri="{FF2B5EF4-FFF2-40B4-BE49-F238E27FC236}">
                <a16:creationId xmlns:a16="http://schemas.microsoft.com/office/drawing/2014/main" id="{B0F1DD76-7448-73EE-EBAB-537586572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19" y="1752600"/>
            <a:ext cx="5263722" cy="425697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1A8A0-118A-3649-0F75-4BDD212F4342}"/>
              </a:ext>
            </a:extLst>
          </p:cNvPr>
          <p:cNvSpPr txBox="1"/>
          <p:nvPr/>
        </p:nvSpPr>
        <p:spPr>
          <a:xfrm>
            <a:off x="0" y="1551087"/>
            <a:ext cx="5623719" cy="3970318"/>
          </a:xfrm>
          <a:prstGeom prst="rect">
            <a:avLst/>
          </a:prstGeom>
          <a:noFill/>
        </p:spPr>
        <p:txBody>
          <a:bodyPr wrap="square">
            <a:spAutoFit/>
          </a:bodyPr>
          <a:lstStyle/>
          <a:p>
            <a:pPr algn="l"/>
            <a:r>
              <a:rPr lang="en-US" b="1" i="0" u="none" strike="noStrike">
                <a:effectLst/>
                <a:latin typeface="Söhne"/>
              </a:rPr>
              <a:t>Middleware Role</a:t>
            </a:r>
            <a:r>
              <a:rPr lang="en-US" b="0" i="0" u="none" strike="noStrike">
                <a:effectLst/>
                <a:latin typeface="Söhne"/>
              </a:rPr>
              <a:t>: </a:t>
            </a:r>
          </a:p>
          <a:p>
            <a:pPr marL="285750" indent="-285750" algn="l">
              <a:buFont typeface="Arial" panose="020B0604020202020204" pitchFamily="34" charset="0"/>
              <a:buChar char="•"/>
            </a:pPr>
            <a:r>
              <a:rPr lang="en-US" b="0" i="0" u="none" strike="noStrike">
                <a:effectLst/>
                <a:latin typeface="Söhne"/>
              </a:rPr>
              <a:t>Acts as an integrative bridge between diverse banking applications, facilitating seamless data and service flow.</a:t>
            </a:r>
          </a:p>
          <a:p>
            <a:pPr algn="l"/>
            <a:r>
              <a:rPr lang="en-US" b="1" i="0" u="none" strike="noStrike">
                <a:effectLst/>
                <a:latin typeface="Söhne"/>
              </a:rPr>
              <a:t>Communicator Open Functionality</a:t>
            </a:r>
            <a:r>
              <a:rPr lang="en-US" b="0" i="0" u="none" strike="noStrike">
                <a:effectLst/>
                <a:latin typeface="Söhne"/>
              </a:rPr>
              <a:t>:</a:t>
            </a:r>
          </a:p>
          <a:p>
            <a:pPr marL="285750" indent="-285750">
              <a:buFont typeface="Arial" panose="020B0604020202020204" pitchFamily="34" charset="0"/>
              <a:buChar char="•"/>
            </a:pPr>
            <a:r>
              <a:rPr lang="en-US" b="0" i="0" u="none" strike="noStrike">
                <a:effectLst/>
                <a:latin typeface="Söhne"/>
              </a:rPr>
              <a:t>Serves as middleware, connecting bank's core systems with operational and customer services.</a:t>
            </a:r>
          </a:p>
          <a:p>
            <a:pPr marL="285750" indent="-285750">
              <a:buFont typeface="Arial" panose="020B0604020202020204" pitchFamily="34" charset="0"/>
              <a:buChar char="•"/>
            </a:pPr>
            <a:r>
              <a:rPr lang="en-US" b="0" i="0" u="none" strike="noStrike">
                <a:effectLst/>
                <a:latin typeface="Söhne"/>
              </a:rPr>
              <a:t>Normalizes integrations with restful APIs.</a:t>
            </a:r>
          </a:p>
          <a:p>
            <a:pPr algn="l"/>
            <a:r>
              <a:rPr lang="en-US" b="1" i="0" u="none" strike="noStrike">
                <a:effectLst/>
                <a:latin typeface="Söhne"/>
              </a:rPr>
              <a:t>Key Advantages</a:t>
            </a:r>
            <a:r>
              <a:rPr lang="en-US" b="0" i="0" u="none" strike="noStrike">
                <a:effectLst/>
                <a:latin typeface="Söhne"/>
              </a:rPr>
              <a:t>:</a:t>
            </a:r>
          </a:p>
          <a:p>
            <a:pPr marL="285750" indent="-285750">
              <a:buFont typeface="Arial" panose="020B0604020202020204" pitchFamily="34" charset="0"/>
              <a:buChar char="•"/>
            </a:pPr>
            <a:r>
              <a:rPr lang="en-US" b="0" i="0" u="none" strike="noStrike">
                <a:effectLst/>
                <a:latin typeface="Söhne"/>
              </a:rPr>
              <a:t>Streamlines operations and reduced complexity.</a:t>
            </a:r>
          </a:p>
          <a:p>
            <a:pPr marL="285750" indent="-285750">
              <a:buFont typeface="Arial" panose="020B0604020202020204" pitchFamily="34" charset="0"/>
              <a:buChar char="•"/>
            </a:pPr>
            <a:r>
              <a:rPr lang="en-US" b="0" i="0" u="none" strike="noStrike">
                <a:effectLst/>
                <a:latin typeface="Söhne"/>
              </a:rPr>
              <a:t>Enhanced security and compliance with banking standards.</a:t>
            </a:r>
          </a:p>
          <a:p>
            <a:pPr marL="285750" indent="-285750">
              <a:buFont typeface="Arial" panose="020B0604020202020204" pitchFamily="34" charset="0"/>
              <a:buChar char="•"/>
            </a:pPr>
            <a:r>
              <a:rPr lang="en-US">
                <a:latin typeface="Söhne"/>
              </a:rPr>
              <a:t>Simplification of architecture yields performance and maintenance gains.</a:t>
            </a:r>
          </a:p>
        </p:txBody>
      </p:sp>
    </p:spTree>
    <p:extLst>
      <p:ext uri="{BB962C8B-B14F-4D97-AF65-F5344CB8AC3E}">
        <p14:creationId xmlns:p14="http://schemas.microsoft.com/office/powerpoint/2010/main" val="295740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ep Blue -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potx" id="{708C0D85-91B2-421C-9389-436EF7676D61}" vid="{B17C034C-A48D-4D7C-AAD5-00786938C1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22</Slides>
  <Notes>0</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Deep Blue - Template</vt:lpstr>
      <vt:lpstr>Manning School of Business </vt:lpstr>
      <vt:lpstr>  PRESENTATION Agenda</vt:lpstr>
      <vt:lpstr>Enterprise Bank API / Middleware Gap Analysis</vt:lpstr>
      <vt:lpstr>  PRESENTATION Agenda</vt:lpstr>
      <vt:lpstr>PowerPoint Presentation</vt:lpstr>
      <vt:lpstr>PowerPoint Presentation</vt:lpstr>
      <vt:lpstr>  PRESENTATION Agenda</vt:lpstr>
      <vt:lpstr>FISERV Communicator Open  </vt:lpstr>
      <vt:lpstr>Fiserv Communicator open</vt:lpstr>
      <vt:lpstr>  PRESENTATION Agenda</vt:lpstr>
      <vt:lpstr>Vendor Overview</vt:lpstr>
      <vt:lpstr>Vendor Recommendation</vt:lpstr>
      <vt:lpstr>Vendor Overview</vt:lpstr>
      <vt:lpstr>Vendor Recommendation</vt:lpstr>
      <vt:lpstr>  PRESENTATION Agenda</vt:lpstr>
      <vt:lpstr>Bank Insights</vt:lpstr>
      <vt:lpstr> Bank Recommendations</vt:lpstr>
      <vt:lpstr>  PRESENTATION Agenda</vt:lpstr>
      <vt:lpstr>Communicator Open Gap Analysis</vt:lpstr>
      <vt:lpstr>Communicator Open Gap Analysis</vt:lpstr>
      <vt:lpstr>  PRESENTATION Agenda</vt:lpstr>
      <vt:lpstr>Communicator Open Gap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revision>1</cp:revision>
  <cp:lastPrinted>2015-05-01T18:07:17Z</cp:lastPrinted>
  <dcterms:created xsi:type="dcterms:W3CDTF">2018-02-21T14:14:12Z</dcterms:created>
  <dcterms:modified xsi:type="dcterms:W3CDTF">2023-11-21T02:44:51Z</dcterms:modified>
</cp:coreProperties>
</file>