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9" r:id="rId5"/>
    <p:sldId id="260" r:id="rId6"/>
    <p:sldId id="262" r:id="rId7"/>
    <p:sldId id="265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E3C7-AC20-48E1-9BBE-542B75F78569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F8CC-2453-455C-AEFA-5077EC30F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60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E3C7-AC20-48E1-9BBE-542B75F78569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F8CC-2453-455C-AEFA-5077EC30F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52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E3C7-AC20-48E1-9BBE-542B75F78569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F8CC-2453-455C-AEFA-5077EC30F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126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E3C7-AC20-48E1-9BBE-542B75F78569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F8CC-2453-455C-AEFA-5077EC30F90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1944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E3C7-AC20-48E1-9BBE-542B75F78569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F8CC-2453-455C-AEFA-5077EC30F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2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E3C7-AC20-48E1-9BBE-542B75F78569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F8CC-2453-455C-AEFA-5077EC30F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297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E3C7-AC20-48E1-9BBE-542B75F78569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F8CC-2453-455C-AEFA-5077EC30F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312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E3C7-AC20-48E1-9BBE-542B75F78569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F8CC-2453-455C-AEFA-5077EC30F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25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E3C7-AC20-48E1-9BBE-542B75F78569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F8CC-2453-455C-AEFA-5077EC30F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89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E3C7-AC20-48E1-9BBE-542B75F78569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F8CC-2453-455C-AEFA-5077EC30F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97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E3C7-AC20-48E1-9BBE-542B75F78569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F8CC-2453-455C-AEFA-5077EC30F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06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E3C7-AC20-48E1-9BBE-542B75F78569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F8CC-2453-455C-AEFA-5077EC30F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26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E3C7-AC20-48E1-9BBE-542B75F78569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F8CC-2453-455C-AEFA-5077EC30F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08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E3C7-AC20-48E1-9BBE-542B75F78569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F8CC-2453-455C-AEFA-5077EC30F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47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E3C7-AC20-48E1-9BBE-542B75F78569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F8CC-2453-455C-AEFA-5077EC30F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05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E3C7-AC20-48E1-9BBE-542B75F78569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F8CC-2453-455C-AEFA-5077EC30F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64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E3C7-AC20-48E1-9BBE-542B75F78569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F8CC-2453-455C-AEFA-5077EC30F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7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F5E3C7-AC20-48E1-9BBE-542B75F78569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ED8F8CC-2453-455C-AEFA-5077EC30F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467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2210B-8D6D-49AD-AC12-D19D3F5F49C7}"/>
              </a:ext>
            </a:extLst>
          </p:cNvPr>
          <p:cNvSpPr txBox="1">
            <a:spLocks/>
          </p:cNvSpPr>
          <p:nvPr/>
        </p:nvSpPr>
        <p:spPr>
          <a:xfrm rot="16200000">
            <a:off x="1826580" y="3065013"/>
            <a:ext cx="6866881" cy="7190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>
                <a:effectLst/>
              </a:rPr>
              <a:t>GYM Management System</a:t>
            </a:r>
            <a:br>
              <a:rPr lang="en-IN" sz="3600" b="1" dirty="0">
                <a:effectLst/>
              </a:rPr>
            </a:br>
            <a:endParaRPr lang="en-IN" sz="1100" b="1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2229221-49F4-44DB-A4BF-EB1ABC8E60E9}"/>
              </a:ext>
            </a:extLst>
          </p:cNvPr>
          <p:cNvSpPr txBox="1">
            <a:spLocks/>
          </p:cNvSpPr>
          <p:nvPr/>
        </p:nvSpPr>
        <p:spPr>
          <a:xfrm>
            <a:off x="5698978" y="4642338"/>
            <a:ext cx="6387514" cy="22156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 . </a:t>
            </a:r>
            <a:r>
              <a:rPr lang="en-IN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Sanket</a:t>
            </a:r>
            <a:r>
              <a:rPr lang="en-IN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S. </a:t>
            </a:r>
            <a:r>
              <a:rPr lang="en-IN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Ghaytadak</a:t>
            </a:r>
            <a:r>
              <a:rPr lang="en-IN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230343120075</a:t>
            </a:r>
            <a:endParaRPr lang="en-I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 </a:t>
            </a:r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IN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Bhushan</a:t>
            </a:r>
            <a:r>
              <a:rPr lang="en-IN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R. </a:t>
            </a:r>
            <a:r>
              <a:rPr lang="en-IN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Ahire</a:t>
            </a:r>
            <a:r>
              <a:rPr lang="en-IN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230343120007</a:t>
            </a:r>
            <a:endParaRPr lang="en-I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 . </a:t>
            </a:r>
            <a:r>
              <a:rPr lang="en-IN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Ajay L. </a:t>
            </a:r>
            <a:r>
              <a:rPr lang="en-IN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Kesale</a:t>
            </a:r>
            <a:r>
              <a:rPr lang="en-IN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230343120008</a:t>
            </a:r>
          </a:p>
          <a:p>
            <a:r>
              <a:rPr lang="en-IN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 </a:t>
            </a:r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IN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Sharad</a:t>
            </a:r>
            <a:r>
              <a:rPr lang="en-IN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R. </a:t>
            </a:r>
            <a:r>
              <a:rPr lang="en-IN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Shinde</a:t>
            </a:r>
            <a:r>
              <a:rPr lang="en-IN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230343120081</a:t>
            </a:r>
            <a:endParaRPr lang="en-I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58ECA12-1A29-4083-854A-5D88E2151842}"/>
              </a:ext>
            </a:extLst>
          </p:cNvPr>
          <p:cNvSpPr txBox="1"/>
          <p:nvPr/>
        </p:nvSpPr>
        <p:spPr>
          <a:xfrm>
            <a:off x="6096000" y="933386"/>
            <a:ext cx="5420924" cy="1754326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Fit And Fab Gym</a:t>
            </a:r>
            <a:endParaRPr lang="en-IN" sz="54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F1CAD8C-D80B-49B6-BD2F-E1D0E9D4AD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09"/>
          <a:stretch/>
        </p:blipFill>
        <p:spPr>
          <a:xfrm>
            <a:off x="0" y="-8882"/>
            <a:ext cx="4900475" cy="686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E9D0710-E443-4F0F-B174-300D54497B17}"/>
              </a:ext>
            </a:extLst>
          </p:cNvPr>
          <p:cNvSpPr txBox="1"/>
          <p:nvPr/>
        </p:nvSpPr>
        <p:spPr>
          <a:xfrm rot="16200000">
            <a:off x="-2853998" y="2939236"/>
            <a:ext cx="6754398" cy="92333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5400" b="1" dirty="0"/>
              <a:t>Problem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15B299E-3CDE-48BE-8501-7A39369F3751}"/>
              </a:ext>
            </a:extLst>
          </p:cNvPr>
          <p:cNvSpPr txBox="1"/>
          <p:nvPr/>
        </p:nvSpPr>
        <p:spPr>
          <a:xfrm>
            <a:off x="2512381" y="976544"/>
            <a:ext cx="8238477" cy="444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Gyms are the essential part of our lives, providing best exercise and body building facilities to our society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At the management end there are some necessary steps to maintain the records of every individual including trainer, gym members, and admin but maintaining the records on paper is very difficult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So it is necessary to have a computerized system that manages all these functionality. Thus working on the management system for gym industry is the basis of our project.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27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9CAF84D-1181-4958-B168-F15B93AA07D8}"/>
              </a:ext>
            </a:extLst>
          </p:cNvPr>
          <p:cNvSpPr txBox="1"/>
          <p:nvPr/>
        </p:nvSpPr>
        <p:spPr>
          <a:xfrm rot="16200000">
            <a:off x="-2967335" y="2967335"/>
            <a:ext cx="685800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5400" b="1" dirty="0"/>
              <a:t>Project Objectives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6D0C7F3-F009-47AB-94B0-34510B6D6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487" y="0"/>
            <a:ext cx="378751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CFAA36-AD65-46FB-B342-0414548B4009}"/>
              </a:ext>
            </a:extLst>
          </p:cNvPr>
          <p:cNvSpPr txBox="1"/>
          <p:nvPr/>
        </p:nvSpPr>
        <p:spPr>
          <a:xfrm>
            <a:off x="1713390" y="692458"/>
            <a:ext cx="5885895" cy="499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/>
              <a:t> Register user by itself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/>
              <a:t>Book a membership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/>
              <a:t>See workout plans + diet plans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/>
              <a:t>AUD (add,update,delete) diet plan + workout plan   by trainer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/>
              <a:t>AUD (</a:t>
            </a:r>
            <a:r>
              <a:rPr lang="en-IN" dirty="0" err="1"/>
              <a:t>add,update,delete</a:t>
            </a:r>
            <a:r>
              <a:rPr lang="en-IN" dirty="0"/>
              <a:t>) membership plan by admin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/>
              <a:t>AUD (add,update,delete) trainers access by admin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/>
              <a:t>See members list By Admin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16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2AEB305-1626-4A09-9F2F-91C3D6743413}"/>
              </a:ext>
            </a:extLst>
          </p:cNvPr>
          <p:cNvSpPr txBox="1"/>
          <p:nvPr/>
        </p:nvSpPr>
        <p:spPr>
          <a:xfrm rot="16200000">
            <a:off x="-2967335" y="2967335"/>
            <a:ext cx="685800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5400" b="1" dirty="0"/>
              <a:t>Role Of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CF02F3F-ACA8-48D0-B6A7-DCE6B00BD15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8016" y="1187715"/>
            <a:ext cx="7474998" cy="4482569"/>
          </a:xfrm>
          <a:prstGeom prst="rect">
            <a:avLst/>
          </a:prstGeom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46B828B-8D18-4EE6-A8CE-78C9E3635EDC}"/>
              </a:ext>
            </a:extLst>
          </p:cNvPr>
          <p:cNvSpPr txBox="1"/>
          <p:nvPr/>
        </p:nvSpPr>
        <p:spPr>
          <a:xfrm>
            <a:off x="1713390" y="3244333"/>
            <a:ext cx="1988598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User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97191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9AFA105-4EB5-4FEB-AA2B-F2F42EE0F7CB}"/>
              </a:ext>
            </a:extLst>
          </p:cNvPr>
          <p:cNvSpPr txBox="1"/>
          <p:nvPr/>
        </p:nvSpPr>
        <p:spPr>
          <a:xfrm>
            <a:off x="1420427" y="3262088"/>
            <a:ext cx="1988598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Trainer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7A04F16-6BB0-4FE7-A70A-AB9507FE476C}"/>
              </a:ext>
            </a:extLst>
          </p:cNvPr>
          <p:cNvSpPr txBox="1"/>
          <p:nvPr/>
        </p:nvSpPr>
        <p:spPr>
          <a:xfrm rot="16200000">
            <a:off x="-2967335" y="2967335"/>
            <a:ext cx="685800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5400" b="1" dirty="0"/>
              <a:t>Role Of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E8DD500-D8D1-432F-ACCA-2E4C3B7E88C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2350" y="942243"/>
            <a:ext cx="6865452" cy="4973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1824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B31EF76-51C6-4D3D-9B52-CB7396692C0D}"/>
              </a:ext>
            </a:extLst>
          </p:cNvPr>
          <p:cNvSpPr txBox="1"/>
          <p:nvPr/>
        </p:nvSpPr>
        <p:spPr>
          <a:xfrm>
            <a:off x="1420427" y="3262088"/>
            <a:ext cx="1988598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Admin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A71713-A70D-46D9-B06B-E07C99E4E3AF}"/>
              </a:ext>
            </a:extLst>
          </p:cNvPr>
          <p:cNvSpPr txBox="1"/>
          <p:nvPr/>
        </p:nvSpPr>
        <p:spPr>
          <a:xfrm rot="16200000">
            <a:off x="-2967335" y="2967335"/>
            <a:ext cx="685800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5400" b="1" dirty="0"/>
              <a:t>Role Of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ACFE4F4-5524-4F5B-B92B-33956DC1355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3417" y="1016595"/>
            <a:ext cx="7566734" cy="482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1337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12A4624-0B77-49D3-9C76-7AEB34DA55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4505" y="769171"/>
            <a:ext cx="10700552" cy="560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EA24E19-BCFF-4501-B226-28404F7546C9}"/>
              </a:ext>
            </a:extLst>
          </p:cNvPr>
          <p:cNvSpPr txBox="1"/>
          <p:nvPr/>
        </p:nvSpPr>
        <p:spPr>
          <a:xfrm rot="16200000">
            <a:off x="-2967335" y="2967335"/>
            <a:ext cx="685800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5400" dirty="0"/>
              <a:t>ER Diagram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247483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6152F21-2503-465E-AC89-13BDA7A52983}"/>
              </a:ext>
            </a:extLst>
          </p:cNvPr>
          <p:cNvSpPr txBox="1"/>
          <p:nvPr/>
        </p:nvSpPr>
        <p:spPr>
          <a:xfrm rot="16200000">
            <a:off x="-2967335" y="2967335"/>
            <a:ext cx="685800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5400" dirty="0"/>
              <a:t>UI</a:t>
            </a:r>
            <a:endParaRPr lang="en-IN" sz="5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31" y="1065622"/>
            <a:ext cx="11268669" cy="498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8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226" y="2157046"/>
            <a:ext cx="10353762" cy="1465384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tx1"/>
                </a:solidFill>
              </a:rPr>
              <a:t>Thank You…!</a:t>
            </a:r>
            <a:endParaRPr lang="en-IN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97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135</TotalTime>
  <Words>190</Words>
  <Application>Microsoft Office PowerPoint</Application>
  <PresentationFormat>Custom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You…!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21BCE10507</dc:creator>
  <cp:lastModifiedBy>Bhushan</cp:lastModifiedBy>
  <cp:revision>15</cp:revision>
  <dcterms:created xsi:type="dcterms:W3CDTF">2022-01-16T14:06:30Z</dcterms:created>
  <dcterms:modified xsi:type="dcterms:W3CDTF">2023-08-26T04:40:25Z</dcterms:modified>
</cp:coreProperties>
</file>