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037056" y="3124200"/>
            <a:ext cx="1278143" cy="2209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0039A6"/>
              </a:solidFill>
              <a:effectLst/>
              <a:latin typeface="Impact" pitchFamily="34" charset="0"/>
              <a:ea typeface="ＭＳ Ｐゴシック" pitchFamily="-80" charset="-128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6189457" y="4495800"/>
            <a:ext cx="828675" cy="4381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Branch 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6198982" y="3295650"/>
            <a:ext cx="828675" cy="4381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Master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7057" y="274320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Repo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47015" y="3124200"/>
            <a:ext cx="1219200" cy="2209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39A6"/>
              </a:solidFill>
              <a:effectLst/>
              <a:latin typeface="Impact" pitchFamily="34" charset="0"/>
              <a:ea typeface="ＭＳ Ｐゴシック" pitchFamily="-80" charset="-128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399415" y="4495800"/>
            <a:ext cx="828675" cy="4381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Branch 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408940" y="3295650"/>
            <a:ext cx="828675" cy="4381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Master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5607" y="274320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Repo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2"/>
            <a:endCxn id="10" idx="6"/>
          </p:cNvCxnSpPr>
          <p:nvPr/>
        </p:nvCxnSpPr>
        <p:spPr bwMode="auto">
          <a:xfrm rot="10800000">
            <a:off x="3237616" y="3514725"/>
            <a:ext cx="2961367" cy="0"/>
          </a:xfrm>
          <a:prstGeom prst="line">
            <a:avLst/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  <a:endCxn id="6" idx="4"/>
          </p:cNvCxnSpPr>
          <p:nvPr/>
        </p:nvCxnSpPr>
        <p:spPr bwMode="auto">
          <a:xfrm rot="5400000" flipH="1" flipV="1">
            <a:off x="6227557" y="4110038"/>
            <a:ext cx="762000" cy="9525"/>
          </a:xfrm>
          <a:prstGeom prst="line">
            <a:avLst/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5" idx="2"/>
          </p:cNvCxnSpPr>
          <p:nvPr/>
        </p:nvCxnSpPr>
        <p:spPr bwMode="auto">
          <a:xfrm>
            <a:off x="3228090" y="4714875"/>
            <a:ext cx="2961367" cy="0"/>
          </a:xfrm>
          <a:prstGeom prst="line">
            <a:avLst/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3124200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cxnSp>
        <p:nvCxnSpPr>
          <p:cNvPr id="16" name="Straight Connector 130"/>
          <p:cNvCxnSpPr>
            <a:stCxn id="19" idx="2"/>
            <a:endCxn id="9" idx="2"/>
          </p:cNvCxnSpPr>
          <p:nvPr/>
        </p:nvCxnSpPr>
        <p:spPr bwMode="auto">
          <a:xfrm rot="16200000" flipH="1">
            <a:off x="1834345" y="4149804"/>
            <a:ext cx="291941" cy="838200"/>
          </a:xfrm>
          <a:prstGeom prst="curvedConnector2">
            <a:avLst/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24417" y="434042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46657" y="396240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1104015" y="3810000"/>
            <a:ext cx="914400" cy="61293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Hudson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Tests</a:t>
            </a:r>
          </a:p>
        </p:txBody>
      </p:sp>
      <p:cxnSp>
        <p:nvCxnSpPr>
          <p:cNvPr id="20" name="Straight Connector 130"/>
          <p:cNvCxnSpPr>
            <a:stCxn id="10" idx="2"/>
            <a:endCxn id="19" idx="0"/>
          </p:cNvCxnSpPr>
          <p:nvPr/>
        </p:nvCxnSpPr>
        <p:spPr bwMode="auto">
          <a:xfrm rot="10800000" flipV="1">
            <a:off x="1561216" y="3514724"/>
            <a:ext cx="847725" cy="295275"/>
          </a:xfrm>
          <a:prstGeom prst="curvedConnector2">
            <a:avLst/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130"/>
          <p:cNvCxnSpPr>
            <a:stCxn id="5" idx="4"/>
            <a:endCxn id="5" idx="6"/>
          </p:cNvCxnSpPr>
          <p:nvPr/>
        </p:nvCxnSpPr>
        <p:spPr bwMode="auto">
          <a:xfrm rot="5400000" flipH="1" flipV="1">
            <a:off x="6701425" y="4617244"/>
            <a:ext cx="219075" cy="414337"/>
          </a:xfrm>
          <a:prstGeom prst="curvedConnector4">
            <a:avLst>
              <a:gd name="adj1" fmla="val -104348"/>
              <a:gd name="adj2" fmla="val 155172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32457" y="479762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4242" y="1676400"/>
            <a:ext cx="1899366" cy="584775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Offline development</a:t>
            </a:r>
          </a:p>
          <a:p>
            <a:pPr algn="ctr"/>
            <a:r>
              <a:rPr lang="en-US" sz="1600" dirty="0" smtClean="0">
                <a:latin typeface="+mn-lt"/>
              </a:rPr>
              <a:t>&amp; commit</a:t>
            </a:r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4215" y="396240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19738" y="1676400"/>
            <a:ext cx="2759089" cy="584775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Manual online </a:t>
            </a:r>
          </a:p>
          <a:p>
            <a:pPr algn="ctr"/>
            <a:r>
              <a:rPr lang="en-US" sz="1600" dirty="0" smtClean="0">
                <a:latin typeface="+mn-lt"/>
              </a:rPr>
              <a:t>synchronization &amp; contribution</a:t>
            </a:r>
            <a:endParaRPr lang="en-US" sz="16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4487" y="1676400"/>
            <a:ext cx="2154757" cy="584775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Automated  Contiguous</a:t>
            </a:r>
          </a:p>
          <a:p>
            <a:pPr algn="ctr"/>
            <a:r>
              <a:rPr lang="en-US" sz="1600" dirty="0" smtClean="0">
                <a:latin typeface="+mn-lt"/>
              </a:rPr>
              <a:t>Testing &amp; Integration</a:t>
            </a:r>
            <a:endParaRPr lang="en-US" sz="1600" dirty="0">
              <a:latin typeface="+mn-lt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962400" y="3810000"/>
            <a:ext cx="1524000" cy="53340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clone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dougherty1</cp:lastModifiedBy>
  <cp:revision>10</cp:revision>
  <dcterms:created xsi:type="dcterms:W3CDTF">2006-08-16T00:00:00Z</dcterms:created>
  <dcterms:modified xsi:type="dcterms:W3CDTF">2010-04-29T00:18:50Z</dcterms:modified>
</cp:coreProperties>
</file>