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11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95FF-84E1-4546-B0EF-6172F324C19F}" type="datetimeFigureOut">
              <a:rPr lang="en-US" smtClean="0"/>
              <a:t>7/22/2011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3F0C-265D-4109-9857-437D9E06A5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95FF-84E1-4546-B0EF-6172F324C19F}" type="datetimeFigureOut">
              <a:rPr lang="en-US" smtClean="0"/>
              <a:t>7/22/2011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3F0C-265D-4109-9857-437D9E06A5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95FF-84E1-4546-B0EF-6172F324C19F}" type="datetimeFigureOut">
              <a:rPr lang="en-US" smtClean="0"/>
              <a:t>7/22/2011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3F0C-265D-4109-9857-437D9E06A5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95FF-84E1-4546-B0EF-6172F324C19F}" type="datetimeFigureOut">
              <a:rPr lang="en-US" smtClean="0"/>
              <a:t>7/22/2011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3F0C-265D-4109-9857-437D9E06A5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95FF-84E1-4546-B0EF-6172F324C19F}" type="datetimeFigureOut">
              <a:rPr lang="en-US" smtClean="0"/>
              <a:t>7/22/2011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3F0C-265D-4109-9857-437D9E06A5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95FF-84E1-4546-B0EF-6172F324C19F}" type="datetimeFigureOut">
              <a:rPr lang="en-US" smtClean="0"/>
              <a:t>7/22/2011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3F0C-265D-4109-9857-437D9E06A5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95FF-84E1-4546-B0EF-6172F324C19F}" type="datetimeFigureOut">
              <a:rPr lang="en-US" smtClean="0"/>
              <a:t>7/22/2011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3F0C-265D-4109-9857-437D9E06A5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95FF-84E1-4546-B0EF-6172F324C19F}" type="datetimeFigureOut">
              <a:rPr lang="en-US" smtClean="0"/>
              <a:t>7/22/2011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3F0C-265D-4109-9857-437D9E06A5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95FF-84E1-4546-B0EF-6172F324C19F}" type="datetimeFigureOut">
              <a:rPr lang="en-US" smtClean="0"/>
              <a:t>7/22/2011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3F0C-265D-4109-9857-437D9E06A5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95FF-84E1-4546-B0EF-6172F324C19F}" type="datetimeFigureOut">
              <a:rPr lang="en-US" smtClean="0"/>
              <a:t>7/22/2011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3F0C-265D-4109-9857-437D9E06A5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95FF-84E1-4546-B0EF-6172F324C19F}" type="datetimeFigureOut">
              <a:rPr lang="en-US" smtClean="0"/>
              <a:t>7/22/2011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03F0C-265D-4109-9857-437D9E06A5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495FF-84E1-4546-B0EF-6172F324C19F}" type="datetimeFigureOut">
              <a:rPr lang="en-US" smtClean="0"/>
              <a:t>7/22/2011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03F0C-265D-4109-9857-437D9E06A55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28600" y="152400"/>
            <a:ext cx="3894667" cy="6629400"/>
            <a:chOff x="228600" y="1066800"/>
            <a:chExt cx="3657600" cy="5334000"/>
          </a:xfrm>
        </p:grpSpPr>
        <p:sp>
          <p:nvSpPr>
            <p:cNvPr id="2" name="Rounded Rectangle 1"/>
            <p:cNvSpPr/>
            <p:nvPr/>
          </p:nvSpPr>
          <p:spPr>
            <a:xfrm>
              <a:off x="228600" y="1066800"/>
              <a:ext cx="3657600" cy="5334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946674" y="1261946"/>
              <a:ext cx="2209800" cy="127495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</a:rPr>
                <a:t>LLNL’s </a:t>
              </a:r>
            </a:p>
            <a:p>
              <a:pPr algn="ctr"/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</a:rPr>
                <a:t>Public </a:t>
              </a:r>
            </a:p>
            <a:p>
              <a:pPr algn="ctr"/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</a:rPr>
                <a:t>GIT Repository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1600200" y="4572000"/>
              <a:ext cx="1524000" cy="9906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</a:rPr>
                <a:t>Private GIT Repository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pic>
          <p:nvPicPr>
            <p:cNvPr id="1026" name="Picture 2" descr="C:\Program Files\Microsoft Office\MEDIA\CAGCAT10\j0292020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0" y="3886200"/>
              <a:ext cx="561995" cy="533400"/>
            </a:xfrm>
            <a:prstGeom prst="rect">
              <a:avLst/>
            </a:prstGeom>
            <a:noFill/>
          </p:spPr>
        </p:pic>
        <p:cxnSp>
          <p:nvCxnSpPr>
            <p:cNvPr id="7" name="Straight Arrow Connector 6"/>
            <p:cNvCxnSpPr>
              <a:stCxn id="1026" idx="3"/>
              <a:endCxn id="4" idx="2"/>
            </p:cNvCxnSpPr>
            <p:nvPr/>
          </p:nvCxnSpPr>
          <p:spPr>
            <a:xfrm>
              <a:off x="1019195" y="4152900"/>
              <a:ext cx="581005" cy="914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2" descr="C:\Program Files\Microsoft Office\MEDIA\CAGCAT10\j0292020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200" y="4419600"/>
              <a:ext cx="561995" cy="533400"/>
            </a:xfrm>
            <a:prstGeom prst="rect">
              <a:avLst/>
            </a:prstGeom>
            <a:noFill/>
          </p:spPr>
        </p:pic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1019195" y="4686300"/>
              <a:ext cx="581005" cy="3429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2" descr="C:\Program Files\Microsoft Office\MEDIA\CAGCAT10\j0292020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000" y="4953000"/>
              <a:ext cx="561995" cy="533400"/>
            </a:xfrm>
            <a:prstGeom prst="rect">
              <a:avLst/>
            </a:prstGeom>
            <a:noFill/>
          </p:spPr>
        </p:pic>
        <p:cxnSp>
          <p:nvCxnSpPr>
            <p:cNvPr id="11" name="Straight Arrow Connector 10"/>
            <p:cNvCxnSpPr>
              <a:stCxn id="10" idx="3"/>
              <a:endCxn id="4" idx="2"/>
            </p:cNvCxnSpPr>
            <p:nvPr/>
          </p:nvCxnSpPr>
          <p:spPr>
            <a:xfrm flipV="1">
              <a:off x="942995" y="5067300"/>
              <a:ext cx="657205" cy="152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2" descr="C:\Program Files\Microsoft Office\MEDIA\CAGCAT10\j0292020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000" y="5562600"/>
              <a:ext cx="561995" cy="533400"/>
            </a:xfrm>
            <a:prstGeom prst="rect">
              <a:avLst/>
            </a:prstGeom>
            <a:noFill/>
          </p:spPr>
        </p:pic>
        <p:cxnSp>
          <p:nvCxnSpPr>
            <p:cNvPr id="13" name="Straight Arrow Connector 12"/>
            <p:cNvCxnSpPr>
              <a:stCxn id="12" idx="3"/>
              <a:endCxn id="4" idx="2"/>
            </p:cNvCxnSpPr>
            <p:nvPr/>
          </p:nvCxnSpPr>
          <p:spPr>
            <a:xfrm flipV="1">
              <a:off x="942995" y="5067300"/>
              <a:ext cx="657205" cy="762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676400" y="5867400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LLNL</a:t>
              </a:r>
              <a:endParaRPr lang="en-US" sz="2400" dirty="0"/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5096933" y="152400"/>
            <a:ext cx="3894667" cy="6629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08322" y="475785"/>
            <a:ext cx="2271889" cy="16977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Collaborator’s Public </a:t>
            </a:r>
          </a:p>
          <a:p>
            <a:pPr algn="ctr"/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GIT Repository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02628" y="4648200"/>
            <a:ext cx="1622778" cy="1143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Private GIT Repository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2041" y="4113871"/>
            <a:ext cx="598421" cy="565924"/>
          </a:xfrm>
          <a:prstGeom prst="rect">
            <a:avLst/>
          </a:prstGeom>
          <a:noFill/>
        </p:spPr>
      </p:pic>
      <p:cxnSp>
        <p:nvCxnSpPr>
          <p:cNvPr id="27" name="Straight Arrow Connector 26"/>
          <p:cNvCxnSpPr>
            <a:stCxn id="26" idx="1"/>
            <a:endCxn id="25" idx="6"/>
          </p:cNvCxnSpPr>
          <p:nvPr/>
        </p:nvCxnSpPr>
        <p:spPr>
          <a:xfrm rot="10800000" flipV="1">
            <a:off x="7125407" y="4396832"/>
            <a:ext cx="1186635" cy="8228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2041" y="4679795"/>
            <a:ext cx="598421" cy="565924"/>
          </a:xfrm>
          <a:prstGeom prst="rect">
            <a:avLst/>
          </a:prstGeom>
          <a:noFill/>
        </p:spPr>
      </p:pic>
      <p:cxnSp>
        <p:nvCxnSpPr>
          <p:cNvPr id="29" name="Straight Arrow Connector 28"/>
          <p:cNvCxnSpPr>
            <a:stCxn id="28" idx="1"/>
            <a:endCxn id="25" idx="6"/>
          </p:cNvCxnSpPr>
          <p:nvPr/>
        </p:nvCxnSpPr>
        <p:spPr>
          <a:xfrm rot="10800000" flipV="1">
            <a:off x="7125407" y="4962756"/>
            <a:ext cx="1186635" cy="2569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0902" y="5245720"/>
            <a:ext cx="598421" cy="565924"/>
          </a:xfrm>
          <a:prstGeom prst="rect">
            <a:avLst/>
          </a:prstGeom>
          <a:noFill/>
        </p:spPr>
      </p:pic>
      <p:cxnSp>
        <p:nvCxnSpPr>
          <p:cNvPr id="31" name="Straight Arrow Connector 30"/>
          <p:cNvCxnSpPr>
            <a:stCxn id="30" idx="1"/>
            <a:endCxn id="25" idx="6"/>
          </p:cNvCxnSpPr>
          <p:nvPr/>
        </p:nvCxnSpPr>
        <p:spPr>
          <a:xfrm rot="10800000">
            <a:off x="7125406" y="5219700"/>
            <a:ext cx="1105496" cy="3089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0902" y="5892490"/>
            <a:ext cx="598421" cy="565924"/>
          </a:xfrm>
          <a:prstGeom prst="rect">
            <a:avLst/>
          </a:prstGeom>
          <a:noFill/>
        </p:spPr>
      </p:pic>
      <p:cxnSp>
        <p:nvCxnSpPr>
          <p:cNvPr id="33" name="Straight Arrow Connector 32"/>
          <p:cNvCxnSpPr>
            <a:stCxn id="32" idx="1"/>
            <a:endCxn id="25" idx="6"/>
          </p:cNvCxnSpPr>
          <p:nvPr/>
        </p:nvCxnSpPr>
        <p:spPr>
          <a:xfrm rot="10800000">
            <a:off x="7125406" y="5219700"/>
            <a:ext cx="1105496" cy="9557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89461" y="5892490"/>
            <a:ext cx="2028472" cy="881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Outside ROSE Collaborator</a:t>
            </a:r>
            <a:endParaRPr lang="en-US" sz="2400" dirty="0"/>
          </a:p>
        </p:txBody>
      </p:sp>
      <p:sp>
        <p:nvSpPr>
          <p:cNvPr id="47" name="Up Arrow 46"/>
          <p:cNvSpPr/>
          <p:nvPr/>
        </p:nvSpPr>
        <p:spPr>
          <a:xfrm rot="21202048">
            <a:off x="2098742" y="2224919"/>
            <a:ext cx="381000" cy="2057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Up Arrow 47"/>
          <p:cNvSpPr/>
          <p:nvPr/>
        </p:nvSpPr>
        <p:spPr>
          <a:xfrm rot="722851">
            <a:off x="6611318" y="2377319"/>
            <a:ext cx="381000" cy="2057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Up Arrow 52"/>
          <p:cNvSpPr/>
          <p:nvPr/>
        </p:nvSpPr>
        <p:spPr>
          <a:xfrm rot="8506355">
            <a:off x="4368275" y="1338512"/>
            <a:ext cx="381000" cy="36604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Up Arrow 53"/>
          <p:cNvSpPr/>
          <p:nvPr/>
        </p:nvSpPr>
        <p:spPr>
          <a:xfrm rot="13493698">
            <a:off x="4402877" y="1429890"/>
            <a:ext cx="381000" cy="36604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2118620" y="2648261"/>
            <a:ext cx="4862139" cy="1534419"/>
            <a:chOff x="2118620" y="2648261"/>
            <a:chExt cx="4862139" cy="1534419"/>
          </a:xfrm>
        </p:grpSpPr>
        <p:sp>
          <p:nvSpPr>
            <p:cNvPr id="55" name="TextBox 54"/>
            <p:cNvSpPr txBox="1"/>
            <p:nvPr/>
          </p:nvSpPr>
          <p:spPr>
            <a:xfrm rot="18878729">
              <a:off x="3737591" y="346179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g</a:t>
              </a:r>
              <a:r>
                <a:rPr lang="en-US" dirty="0" err="1" smtClean="0">
                  <a:solidFill>
                    <a:schemeClr val="bg1"/>
                  </a:solidFill>
                </a:rPr>
                <a:t>it</a:t>
              </a:r>
              <a:r>
                <a:rPr lang="en-US" dirty="0" smtClean="0">
                  <a:solidFill>
                    <a:schemeClr val="bg1"/>
                  </a:solidFill>
                </a:rPr>
                <a:t> pull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 rot="2918842">
              <a:off x="4583795" y="354081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g</a:t>
              </a:r>
              <a:r>
                <a:rPr lang="en-US" dirty="0" err="1" smtClean="0">
                  <a:solidFill>
                    <a:schemeClr val="bg1"/>
                  </a:solidFill>
                </a:rPr>
                <a:t>it</a:t>
              </a:r>
              <a:r>
                <a:rPr lang="en-US" dirty="0" smtClean="0">
                  <a:solidFill>
                    <a:schemeClr val="bg1"/>
                  </a:solidFill>
                </a:rPr>
                <a:t> pull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 rot="5004821">
              <a:off x="1758924" y="3007957"/>
              <a:ext cx="1088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g</a:t>
              </a:r>
              <a:r>
                <a:rPr lang="en-US" dirty="0" err="1" smtClean="0">
                  <a:solidFill>
                    <a:schemeClr val="bg1"/>
                  </a:solidFill>
                </a:rPr>
                <a:t>it</a:t>
              </a:r>
              <a:r>
                <a:rPr lang="en-US" dirty="0" smtClean="0">
                  <a:solidFill>
                    <a:schemeClr val="bg1"/>
                  </a:solidFill>
                </a:rPr>
                <a:t> push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 rot="16897062">
              <a:off x="6251731" y="3131136"/>
              <a:ext cx="1088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g</a:t>
              </a:r>
              <a:r>
                <a:rPr lang="en-US" dirty="0" err="1" smtClean="0">
                  <a:solidFill>
                    <a:schemeClr val="bg1"/>
                  </a:solidFill>
                </a:rPr>
                <a:t>it</a:t>
              </a:r>
              <a:r>
                <a:rPr lang="en-US" dirty="0" smtClean="0">
                  <a:solidFill>
                    <a:schemeClr val="bg1"/>
                  </a:solidFill>
                </a:rPr>
                <a:t> push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26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LLNL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dougherty1</dc:creator>
  <cp:lastModifiedBy>dougherty1</cp:lastModifiedBy>
  <cp:revision>6</cp:revision>
  <dcterms:created xsi:type="dcterms:W3CDTF">2011-07-22T21:51:30Z</dcterms:created>
  <dcterms:modified xsi:type="dcterms:W3CDTF">2011-07-22T22:23:15Z</dcterms:modified>
</cp:coreProperties>
</file>