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A7906-ABDE-470C-AA1A-24DC1FB454E6}" v="209" dt="2022-07-13T10:22:42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666F2-287C-45E3-9467-C41CA403219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8CEEA912-8524-4AE0-98E1-1580E64C032E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JRD Tata</a:t>
          </a:r>
          <a:endParaRPr lang="en-GB" dirty="0"/>
        </a:p>
      </dgm:t>
    </dgm:pt>
    <dgm:pt modelId="{226A181C-C2D1-46BD-9D97-0EF52E0366AE}" type="parTrans" cxnId="{60E5745B-4AC9-462D-A91F-36F1150DF1F8}">
      <dgm:prSet/>
      <dgm:spPr/>
      <dgm:t>
        <a:bodyPr/>
        <a:lstStyle/>
        <a:p>
          <a:endParaRPr lang="en-GB"/>
        </a:p>
      </dgm:t>
    </dgm:pt>
    <dgm:pt modelId="{1ED01C19-544E-4ECA-AD6F-6667811F109C}" type="sibTrans" cxnId="{60E5745B-4AC9-462D-A91F-36F1150DF1F8}">
      <dgm:prSet/>
      <dgm:spPr/>
      <dgm:t>
        <a:bodyPr/>
        <a:lstStyle/>
        <a:p>
          <a:endParaRPr lang="en-GB"/>
        </a:p>
      </dgm:t>
    </dgm:pt>
    <dgm:pt modelId="{B166330E-9409-438C-909B-9DDA82B16CD9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J.R.D Tata</a:t>
          </a:r>
          <a:endParaRPr lang="en-GB" dirty="0"/>
        </a:p>
      </dgm:t>
    </dgm:pt>
    <dgm:pt modelId="{C27D6106-16A1-4E3B-ADE3-4DDC67446D95}" type="parTrans" cxnId="{9877F0AF-6EF6-42FF-B77D-C8B5D9A34E7D}">
      <dgm:prSet/>
      <dgm:spPr/>
      <dgm:t>
        <a:bodyPr/>
        <a:lstStyle/>
        <a:p>
          <a:endParaRPr lang="en-GB"/>
        </a:p>
      </dgm:t>
    </dgm:pt>
    <dgm:pt modelId="{066901AC-00F7-4444-8CAF-EDAA9874C695}" type="sibTrans" cxnId="{9877F0AF-6EF6-42FF-B77D-C8B5D9A34E7D}">
      <dgm:prSet/>
      <dgm:spPr/>
      <dgm:t>
        <a:bodyPr/>
        <a:lstStyle/>
        <a:p>
          <a:endParaRPr lang="en-GB"/>
        </a:p>
      </dgm:t>
    </dgm:pt>
    <dgm:pt modelId="{92CF5C79-17C3-4343-998D-F0BE71CD9AE9}">
      <dgm:prSet phldrT="[Text]" phldr="0"/>
      <dgm:spPr/>
      <dgm:t>
        <a:bodyPr/>
        <a:lstStyle/>
        <a:p>
          <a:pPr rtl="0"/>
          <a:r>
            <a:rPr lang="en-GB" dirty="0"/>
            <a:t>Dadabhoy Tata</a:t>
          </a:r>
        </a:p>
      </dgm:t>
    </dgm:pt>
    <dgm:pt modelId="{BE1272F7-BD6F-4229-B754-911DF84254E0}" type="parTrans" cxnId="{782D8BF0-2030-4C24-A388-81C6A9D04F57}">
      <dgm:prSet/>
      <dgm:spPr/>
      <dgm:t>
        <a:bodyPr/>
        <a:lstStyle/>
        <a:p>
          <a:endParaRPr lang="en-GB"/>
        </a:p>
      </dgm:t>
    </dgm:pt>
    <dgm:pt modelId="{4E5F4AFB-6726-41E1-A445-C540F1BC69B9}" type="sibTrans" cxnId="{782D8BF0-2030-4C24-A388-81C6A9D04F57}">
      <dgm:prSet/>
      <dgm:spPr/>
      <dgm:t>
        <a:bodyPr/>
        <a:lstStyle/>
        <a:p>
          <a:endParaRPr lang="en-GB"/>
        </a:p>
      </dgm:t>
    </dgm:pt>
    <dgm:pt modelId="{3809CA0C-C199-4FCC-8FE4-C01230F13E14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JRD178 Tata</a:t>
          </a:r>
          <a:endParaRPr lang="en-GB" dirty="0"/>
        </a:p>
      </dgm:t>
    </dgm:pt>
    <dgm:pt modelId="{BF1AD129-F356-44DC-B507-23E417CC55DC}" type="parTrans" cxnId="{F9AD29AE-82B6-42E6-869E-135C7711DD9F}">
      <dgm:prSet/>
      <dgm:spPr/>
      <dgm:t>
        <a:bodyPr/>
        <a:lstStyle/>
        <a:p>
          <a:endParaRPr lang="en-GB"/>
        </a:p>
      </dgm:t>
    </dgm:pt>
    <dgm:pt modelId="{C87A28C4-1F17-44F3-95BC-5CCC84608FBE}" type="sibTrans" cxnId="{F9AD29AE-82B6-42E6-869E-135C7711DD9F}">
      <dgm:prSet/>
      <dgm:spPr/>
      <dgm:t>
        <a:bodyPr/>
        <a:lstStyle/>
        <a:p>
          <a:endParaRPr lang="en-GB"/>
        </a:p>
      </dgm:t>
    </dgm:pt>
    <dgm:pt modelId="{AF0C0C47-84A2-4368-915D-1555E25AB021}" type="pres">
      <dgm:prSet presAssocID="{046666F2-287C-45E3-9467-C41CA403219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332DDA8-4BA2-47A1-94B3-26B11111A4CD}" type="pres">
      <dgm:prSet presAssocID="{8CEEA912-8524-4AE0-98E1-1580E64C032E}" presName="thickLine" presStyleLbl="alignNode1" presStyleIdx="0" presStyleCnt="4"/>
      <dgm:spPr/>
    </dgm:pt>
    <dgm:pt modelId="{0772D2D8-61AC-4EA2-A3C2-A5FCB7670277}" type="pres">
      <dgm:prSet presAssocID="{8CEEA912-8524-4AE0-98E1-1580E64C032E}" presName="horz1" presStyleCnt="0"/>
      <dgm:spPr/>
    </dgm:pt>
    <dgm:pt modelId="{EB5E8668-84D0-44AB-B082-2ECE0C68BF47}" type="pres">
      <dgm:prSet presAssocID="{8CEEA912-8524-4AE0-98E1-1580E64C032E}" presName="tx1" presStyleLbl="revTx" presStyleIdx="0" presStyleCnt="4"/>
      <dgm:spPr/>
      <dgm:t>
        <a:bodyPr/>
        <a:lstStyle/>
        <a:p>
          <a:endParaRPr lang="en-US"/>
        </a:p>
      </dgm:t>
    </dgm:pt>
    <dgm:pt modelId="{9B762B02-6C84-4759-B2B6-6EA0181F4203}" type="pres">
      <dgm:prSet presAssocID="{8CEEA912-8524-4AE0-98E1-1580E64C032E}" presName="vert1" presStyleCnt="0"/>
      <dgm:spPr/>
    </dgm:pt>
    <dgm:pt modelId="{674A1091-CE06-4D37-8719-CAB1A3565B12}" type="pres">
      <dgm:prSet presAssocID="{B166330E-9409-438C-909B-9DDA82B16CD9}" presName="thickLine" presStyleLbl="alignNode1" presStyleIdx="1" presStyleCnt="4"/>
      <dgm:spPr/>
    </dgm:pt>
    <dgm:pt modelId="{3DC1CF21-CD32-417C-B348-50C41191AD94}" type="pres">
      <dgm:prSet presAssocID="{B166330E-9409-438C-909B-9DDA82B16CD9}" presName="horz1" presStyleCnt="0"/>
      <dgm:spPr/>
    </dgm:pt>
    <dgm:pt modelId="{97B1671B-6BC9-4C56-8731-7B722A71C292}" type="pres">
      <dgm:prSet presAssocID="{B166330E-9409-438C-909B-9DDA82B16CD9}" presName="tx1" presStyleLbl="revTx" presStyleIdx="1" presStyleCnt="4"/>
      <dgm:spPr/>
      <dgm:t>
        <a:bodyPr/>
        <a:lstStyle/>
        <a:p>
          <a:endParaRPr lang="en-US"/>
        </a:p>
      </dgm:t>
    </dgm:pt>
    <dgm:pt modelId="{2ADAABDA-1701-4061-8CAC-395FA8EF229F}" type="pres">
      <dgm:prSet presAssocID="{B166330E-9409-438C-909B-9DDA82B16CD9}" presName="vert1" presStyleCnt="0"/>
      <dgm:spPr/>
    </dgm:pt>
    <dgm:pt modelId="{08F346DA-0773-4DBC-8348-C4AD03556309}" type="pres">
      <dgm:prSet presAssocID="{92CF5C79-17C3-4343-998D-F0BE71CD9AE9}" presName="thickLine" presStyleLbl="alignNode1" presStyleIdx="2" presStyleCnt="4"/>
      <dgm:spPr/>
    </dgm:pt>
    <dgm:pt modelId="{D7DFF3A6-8919-443A-A6D7-C232254E402A}" type="pres">
      <dgm:prSet presAssocID="{92CF5C79-17C3-4343-998D-F0BE71CD9AE9}" presName="horz1" presStyleCnt="0"/>
      <dgm:spPr/>
    </dgm:pt>
    <dgm:pt modelId="{078A568F-370C-47B5-99DA-DA769FDC4847}" type="pres">
      <dgm:prSet presAssocID="{92CF5C79-17C3-4343-998D-F0BE71CD9AE9}" presName="tx1" presStyleLbl="revTx" presStyleIdx="2" presStyleCnt="4"/>
      <dgm:spPr/>
      <dgm:t>
        <a:bodyPr/>
        <a:lstStyle/>
        <a:p>
          <a:endParaRPr lang="en-US"/>
        </a:p>
      </dgm:t>
    </dgm:pt>
    <dgm:pt modelId="{8196F942-6B81-49BF-9279-EBC3FB59DB92}" type="pres">
      <dgm:prSet presAssocID="{92CF5C79-17C3-4343-998D-F0BE71CD9AE9}" presName="vert1" presStyleCnt="0"/>
      <dgm:spPr/>
    </dgm:pt>
    <dgm:pt modelId="{82317CD0-19A4-4A96-AF42-294BE39092F2}" type="pres">
      <dgm:prSet presAssocID="{3809CA0C-C199-4FCC-8FE4-C01230F13E14}" presName="thickLine" presStyleLbl="alignNode1" presStyleIdx="3" presStyleCnt="4"/>
      <dgm:spPr/>
    </dgm:pt>
    <dgm:pt modelId="{1703E278-7563-47FF-A7BD-84EC1DBF4EEA}" type="pres">
      <dgm:prSet presAssocID="{3809CA0C-C199-4FCC-8FE4-C01230F13E14}" presName="horz1" presStyleCnt="0"/>
      <dgm:spPr/>
    </dgm:pt>
    <dgm:pt modelId="{BE0FDF01-8990-419A-BFEB-B0686E488B64}" type="pres">
      <dgm:prSet presAssocID="{3809CA0C-C199-4FCC-8FE4-C01230F13E14}" presName="tx1" presStyleLbl="revTx" presStyleIdx="3" presStyleCnt="4"/>
      <dgm:spPr/>
      <dgm:t>
        <a:bodyPr/>
        <a:lstStyle/>
        <a:p>
          <a:endParaRPr lang="en-US"/>
        </a:p>
      </dgm:t>
    </dgm:pt>
    <dgm:pt modelId="{25AF34E0-F8C1-46C4-840E-2B901852ADA2}" type="pres">
      <dgm:prSet presAssocID="{3809CA0C-C199-4FCC-8FE4-C01230F13E14}" presName="vert1" presStyleCnt="0"/>
      <dgm:spPr/>
    </dgm:pt>
  </dgm:ptLst>
  <dgm:cxnLst>
    <dgm:cxn modelId="{60E5745B-4AC9-462D-A91F-36F1150DF1F8}" srcId="{046666F2-287C-45E3-9467-C41CA403219E}" destId="{8CEEA912-8524-4AE0-98E1-1580E64C032E}" srcOrd="0" destOrd="0" parTransId="{226A181C-C2D1-46BD-9D97-0EF52E0366AE}" sibTransId="{1ED01C19-544E-4ECA-AD6F-6667811F109C}"/>
    <dgm:cxn modelId="{1134638A-7877-44C5-87B9-53D603B7A940}" type="presOf" srcId="{046666F2-287C-45E3-9467-C41CA403219E}" destId="{AF0C0C47-84A2-4368-915D-1555E25AB021}" srcOrd="0" destOrd="0" presId="urn:microsoft.com/office/officeart/2008/layout/LinedList"/>
    <dgm:cxn modelId="{F7B16416-94F3-40B9-9002-03A11BCCAF68}" type="presOf" srcId="{92CF5C79-17C3-4343-998D-F0BE71CD9AE9}" destId="{078A568F-370C-47B5-99DA-DA769FDC4847}" srcOrd="0" destOrd="0" presId="urn:microsoft.com/office/officeart/2008/layout/LinedList"/>
    <dgm:cxn modelId="{533B0273-7367-4693-A68C-925222C2E6FA}" type="presOf" srcId="{8CEEA912-8524-4AE0-98E1-1580E64C032E}" destId="{EB5E8668-84D0-44AB-B082-2ECE0C68BF47}" srcOrd="0" destOrd="0" presId="urn:microsoft.com/office/officeart/2008/layout/LinedList"/>
    <dgm:cxn modelId="{9877F0AF-6EF6-42FF-B77D-C8B5D9A34E7D}" srcId="{046666F2-287C-45E3-9467-C41CA403219E}" destId="{B166330E-9409-438C-909B-9DDA82B16CD9}" srcOrd="1" destOrd="0" parTransId="{C27D6106-16A1-4E3B-ADE3-4DDC67446D95}" sibTransId="{066901AC-00F7-4444-8CAF-EDAA9874C695}"/>
    <dgm:cxn modelId="{5F1C8934-0925-4CAA-B035-97F8C6D3A975}" type="presOf" srcId="{3809CA0C-C199-4FCC-8FE4-C01230F13E14}" destId="{BE0FDF01-8990-419A-BFEB-B0686E488B64}" srcOrd="0" destOrd="0" presId="urn:microsoft.com/office/officeart/2008/layout/LinedList"/>
    <dgm:cxn modelId="{61020176-37F6-4AC9-8049-62E498448230}" type="presOf" srcId="{B166330E-9409-438C-909B-9DDA82B16CD9}" destId="{97B1671B-6BC9-4C56-8731-7B722A71C292}" srcOrd="0" destOrd="0" presId="urn:microsoft.com/office/officeart/2008/layout/LinedList"/>
    <dgm:cxn modelId="{F9AD29AE-82B6-42E6-869E-135C7711DD9F}" srcId="{046666F2-287C-45E3-9467-C41CA403219E}" destId="{3809CA0C-C199-4FCC-8FE4-C01230F13E14}" srcOrd="3" destOrd="0" parTransId="{BF1AD129-F356-44DC-B507-23E417CC55DC}" sibTransId="{C87A28C4-1F17-44F3-95BC-5CCC84608FBE}"/>
    <dgm:cxn modelId="{782D8BF0-2030-4C24-A388-81C6A9D04F57}" srcId="{046666F2-287C-45E3-9467-C41CA403219E}" destId="{92CF5C79-17C3-4343-998D-F0BE71CD9AE9}" srcOrd="2" destOrd="0" parTransId="{BE1272F7-BD6F-4229-B754-911DF84254E0}" sibTransId="{4E5F4AFB-6726-41E1-A445-C540F1BC69B9}"/>
    <dgm:cxn modelId="{CDB96A0B-7991-49D4-A02F-D034B0C97622}" type="presParOf" srcId="{AF0C0C47-84A2-4368-915D-1555E25AB021}" destId="{3332DDA8-4BA2-47A1-94B3-26B11111A4CD}" srcOrd="0" destOrd="0" presId="urn:microsoft.com/office/officeart/2008/layout/LinedList"/>
    <dgm:cxn modelId="{38A282C6-24B9-498E-A2E9-725E6F60B3DE}" type="presParOf" srcId="{AF0C0C47-84A2-4368-915D-1555E25AB021}" destId="{0772D2D8-61AC-4EA2-A3C2-A5FCB7670277}" srcOrd="1" destOrd="0" presId="urn:microsoft.com/office/officeart/2008/layout/LinedList"/>
    <dgm:cxn modelId="{13999CEA-C464-4197-9AA0-1357476A5086}" type="presParOf" srcId="{0772D2D8-61AC-4EA2-A3C2-A5FCB7670277}" destId="{EB5E8668-84D0-44AB-B082-2ECE0C68BF47}" srcOrd="0" destOrd="0" presId="urn:microsoft.com/office/officeart/2008/layout/LinedList"/>
    <dgm:cxn modelId="{F4C81AFB-4197-413F-A2B8-11DF437C8F73}" type="presParOf" srcId="{0772D2D8-61AC-4EA2-A3C2-A5FCB7670277}" destId="{9B762B02-6C84-4759-B2B6-6EA0181F4203}" srcOrd="1" destOrd="0" presId="urn:microsoft.com/office/officeart/2008/layout/LinedList"/>
    <dgm:cxn modelId="{BCD0B98A-F4B4-4BA7-B14B-6BBB36F07216}" type="presParOf" srcId="{AF0C0C47-84A2-4368-915D-1555E25AB021}" destId="{674A1091-CE06-4D37-8719-CAB1A3565B12}" srcOrd="2" destOrd="0" presId="urn:microsoft.com/office/officeart/2008/layout/LinedList"/>
    <dgm:cxn modelId="{99510A54-0A57-49AB-A153-C41AB0F68477}" type="presParOf" srcId="{AF0C0C47-84A2-4368-915D-1555E25AB021}" destId="{3DC1CF21-CD32-417C-B348-50C41191AD94}" srcOrd="3" destOrd="0" presId="urn:microsoft.com/office/officeart/2008/layout/LinedList"/>
    <dgm:cxn modelId="{113C6244-D73E-4FAD-A9CC-23A6C1197E8D}" type="presParOf" srcId="{3DC1CF21-CD32-417C-B348-50C41191AD94}" destId="{97B1671B-6BC9-4C56-8731-7B722A71C292}" srcOrd="0" destOrd="0" presId="urn:microsoft.com/office/officeart/2008/layout/LinedList"/>
    <dgm:cxn modelId="{C297078D-F4E3-4B41-96DC-F4334377FD8D}" type="presParOf" srcId="{3DC1CF21-CD32-417C-B348-50C41191AD94}" destId="{2ADAABDA-1701-4061-8CAC-395FA8EF229F}" srcOrd="1" destOrd="0" presId="urn:microsoft.com/office/officeart/2008/layout/LinedList"/>
    <dgm:cxn modelId="{AAAA0EBD-2012-4B98-BDB6-0A866FC35F4F}" type="presParOf" srcId="{AF0C0C47-84A2-4368-915D-1555E25AB021}" destId="{08F346DA-0773-4DBC-8348-C4AD03556309}" srcOrd="4" destOrd="0" presId="urn:microsoft.com/office/officeart/2008/layout/LinedList"/>
    <dgm:cxn modelId="{DF105BB1-A11E-4426-9F6A-E7F4837E0C0F}" type="presParOf" srcId="{AF0C0C47-84A2-4368-915D-1555E25AB021}" destId="{D7DFF3A6-8919-443A-A6D7-C232254E402A}" srcOrd="5" destOrd="0" presId="urn:microsoft.com/office/officeart/2008/layout/LinedList"/>
    <dgm:cxn modelId="{417FEC72-9EC0-4828-AB06-2C18723FC2A3}" type="presParOf" srcId="{D7DFF3A6-8919-443A-A6D7-C232254E402A}" destId="{078A568F-370C-47B5-99DA-DA769FDC4847}" srcOrd="0" destOrd="0" presId="urn:microsoft.com/office/officeart/2008/layout/LinedList"/>
    <dgm:cxn modelId="{26D7184D-B29C-4CDA-A60A-EB9EE31B5ECD}" type="presParOf" srcId="{D7DFF3A6-8919-443A-A6D7-C232254E402A}" destId="{8196F942-6B81-49BF-9279-EBC3FB59DB92}" srcOrd="1" destOrd="0" presId="urn:microsoft.com/office/officeart/2008/layout/LinedList"/>
    <dgm:cxn modelId="{EB856952-AA34-482B-9749-24A734EBA0FF}" type="presParOf" srcId="{AF0C0C47-84A2-4368-915D-1555E25AB021}" destId="{82317CD0-19A4-4A96-AF42-294BE39092F2}" srcOrd="6" destOrd="0" presId="urn:microsoft.com/office/officeart/2008/layout/LinedList"/>
    <dgm:cxn modelId="{7ABC56CE-190A-4F28-8420-5231F0205839}" type="presParOf" srcId="{AF0C0C47-84A2-4368-915D-1555E25AB021}" destId="{1703E278-7563-47FF-A7BD-84EC1DBF4EEA}" srcOrd="7" destOrd="0" presId="urn:microsoft.com/office/officeart/2008/layout/LinedList"/>
    <dgm:cxn modelId="{40557C93-E56F-4F51-87D6-9471C5797D84}" type="presParOf" srcId="{1703E278-7563-47FF-A7BD-84EC1DBF4EEA}" destId="{BE0FDF01-8990-419A-BFEB-B0686E488B64}" srcOrd="0" destOrd="0" presId="urn:microsoft.com/office/officeart/2008/layout/LinedList"/>
    <dgm:cxn modelId="{322E1659-07AB-43A6-AF79-A1478FDC6800}" type="presParOf" srcId="{1703E278-7563-47FF-A7BD-84EC1DBF4EEA}" destId="{25AF34E0-F8C1-46C4-840E-2B901852AD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C86A90-C099-4A50-92F2-B72F7EF91D9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2C3E644-CC3E-47F5-9FF7-269A7EA2D3B1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 778628144</a:t>
          </a:r>
          <a:endParaRPr lang="en-GB" dirty="0"/>
        </a:p>
      </dgm:t>
    </dgm:pt>
    <dgm:pt modelId="{B2A7251F-58A8-4DFD-8485-79DBB4DCE90E}" type="parTrans" cxnId="{1A2C287D-69A5-418C-8B6C-368346B516F1}">
      <dgm:prSet/>
      <dgm:spPr/>
      <dgm:t>
        <a:bodyPr/>
        <a:lstStyle/>
        <a:p>
          <a:endParaRPr lang="en-GB"/>
        </a:p>
      </dgm:t>
    </dgm:pt>
    <dgm:pt modelId="{766F850D-677B-4E09-8800-4BDCEB3378EA}" type="sibTrans" cxnId="{1A2C287D-69A5-418C-8B6C-368346B516F1}">
      <dgm:prSet/>
      <dgm:spPr/>
      <dgm:t>
        <a:bodyPr/>
        <a:lstStyle/>
        <a:p>
          <a:endParaRPr lang="en-GB"/>
        </a:p>
      </dgm:t>
    </dgm:pt>
    <dgm:pt modelId="{49DA2774-EB3A-4DF1-A72F-7ADA88433DD1}">
      <dgm:prSet phldr="0"/>
      <dgm:spPr/>
      <dgm:t>
        <a:bodyPr/>
        <a:lstStyle/>
        <a:p>
          <a:pPr rtl="0"/>
          <a:r>
            <a:rPr lang="en-GB" dirty="0"/>
            <a:t>   778-62-8144</a:t>
          </a:r>
          <a:endParaRPr lang="en-GB" dirty="0">
            <a:latin typeface="Georgia Pro Semibold"/>
          </a:endParaRPr>
        </a:p>
      </dgm:t>
    </dgm:pt>
    <dgm:pt modelId="{619B6B77-E827-44D3-B095-5C82F079DDB7}" type="parTrans" cxnId="{6B51FA94-9665-4FC0-85B0-0A5886795A88}">
      <dgm:prSet/>
      <dgm:spPr/>
    </dgm:pt>
    <dgm:pt modelId="{C2BF809E-B122-47C0-B44D-BF3BEE4AD551}" type="sibTrans" cxnId="{6B51FA94-9665-4FC0-85B0-0A5886795A88}">
      <dgm:prSet/>
      <dgm:spPr/>
    </dgm:pt>
    <dgm:pt modelId="{152BB4A3-BD19-40F3-B8C9-859D95DFB99A}">
      <dgm:prSet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778 62 8144</a:t>
          </a:r>
          <a:endParaRPr lang="en-GB" dirty="0"/>
        </a:p>
      </dgm:t>
    </dgm:pt>
    <dgm:pt modelId="{96F99B88-064A-4B8D-BCE8-3F436B42B2BB}" type="parTrans" cxnId="{51C5DE86-5461-456F-936C-597F7626BB72}">
      <dgm:prSet/>
      <dgm:spPr/>
    </dgm:pt>
    <dgm:pt modelId="{8F61B8CA-CAA7-466A-8C24-6C3DA6B8E416}" type="sibTrans" cxnId="{51C5DE86-5461-456F-936C-597F7626BB72}">
      <dgm:prSet/>
      <dgm:spPr/>
    </dgm:pt>
    <dgm:pt modelId="{98F0921A-8093-4D8B-94CB-DEAAC6BB3800}" type="pres">
      <dgm:prSet presAssocID="{7FC86A90-C099-4A50-92F2-B72F7EF91D9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8A1F054-DB55-45B8-979A-F9B4DA7415F9}" type="pres">
      <dgm:prSet presAssocID="{49DA2774-EB3A-4DF1-A72F-7ADA88433DD1}" presName="thickLine" presStyleLbl="alignNode1" presStyleIdx="0" presStyleCnt="3"/>
      <dgm:spPr/>
    </dgm:pt>
    <dgm:pt modelId="{54E6DEB6-52F8-41BF-9066-53AEAC9CD2CB}" type="pres">
      <dgm:prSet presAssocID="{49DA2774-EB3A-4DF1-A72F-7ADA88433DD1}" presName="horz1" presStyleCnt="0"/>
      <dgm:spPr/>
    </dgm:pt>
    <dgm:pt modelId="{3DD32D05-2061-43A9-8EF1-EA806F0EEB97}" type="pres">
      <dgm:prSet presAssocID="{49DA2774-EB3A-4DF1-A72F-7ADA88433DD1}" presName="tx1" presStyleLbl="revTx" presStyleIdx="0" presStyleCnt="3"/>
      <dgm:spPr/>
      <dgm:t>
        <a:bodyPr/>
        <a:lstStyle/>
        <a:p>
          <a:endParaRPr lang="en-US"/>
        </a:p>
      </dgm:t>
    </dgm:pt>
    <dgm:pt modelId="{389257F4-5126-43A8-9668-98E86C67C994}" type="pres">
      <dgm:prSet presAssocID="{49DA2774-EB3A-4DF1-A72F-7ADA88433DD1}" presName="vert1" presStyleCnt="0"/>
      <dgm:spPr/>
    </dgm:pt>
    <dgm:pt modelId="{9D5D3B90-8A38-4982-8F1E-393F09315129}" type="pres">
      <dgm:prSet presAssocID="{E2C3E644-CC3E-47F5-9FF7-269A7EA2D3B1}" presName="thickLine" presStyleLbl="alignNode1" presStyleIdx="1" presStyleCnt="3"/>
      <dgm:spPr/>
    </dgm:pt>
    <dgm:pt modelId="{2876F15E-F46B-4E61-A67F-2ABD6BF18942}" type="pres">
      <dgm:prSet presAssocID="{E2C3E644-CC3E-47F5-9FF7-269A7EA2D3B1}" presName="horz1" presStyleCnt="0"/>
      <dgm:spPr/>
    </dgm:pt>
    <dgm:pt modelId="{C6F85A64-D33C-416B-928B-F93B15AE9403}" type="pres">
      <dgm:prSet presAssocID="{E2C3E644-CC3E-47F5-9FF7-269A7EA2D3B1}" presName="tx1" presStyleLbl="revTx" presStyleIdx="1" presStyleCnt="3"/>
      <dgm:spPr/>
      <dgm:t>
        <a:bodyPr/>
        <a:lstStyle/>
        <a:p>
          <a:endParaRPr lang="en-US"/>
        </a:p>
      </dgm:t>
    </dgm:pt>
    <dgm:pt modelId="{844EB328-072B-4E42-812B-E9423DFAADBA}" type="pres">
      <dgm:prSet presAssocID="{E2C3E644-CC3E-47F5-9FF7-269A7EA2D3B1}" presName="vert1" presStyleCnt="0"/>
      <dgm:spPr/>
    </dgm:pt>
    <dgm:pt modelId="{C97AA29C-D3E8-4EC2-A11E-411019960F8E}" type="pres">
      <dgm:prSet presAssocID="{152BB4A3-BD19-40F3-B8C9-859D95DFB99A}" presName="thickLine" presStyleLbl="alignNode1" presStyleIdx="2" presStyleCnt="3"/>
      <dgm:spPr/>
    </dgm:pt>
    <dgm:pt modelId="{B9D5EDBD-1BA9-4136-96CC-2E5EA6EF7733}" type="pres">
      <dgm:prSet presAssocID="{152BB4A3-BD19-40F3-B8C9-859D95DFB99A}" presName="horz1" presStyleCnt="0"/>
      <dgm:spPr/>
    </dgm:pt>
    <dgm:pt modelId="{5B96DA40-9A79-4BC9-BE66-F0CEA996A27B}" type="pres">
      <dgm:prSet presAssocID="{152BB4A3-BD19-40F3-B8C9-859D95DFB99A}" presName="tx1" presStyleLbl="revTx" presStyleIdx="2" presStyleCnt="3"/>
      <dgm:spPr/>
      <dgm:t>
        <a:bodyPr/>
        <a:lstStyle/>
        <a:p>
          <a:endParaRPr lang="en-US"/>
        </a:p>
      </dgm:t>
    </dgm:pt>
    <dgm:pt modelId="{DD0FDD49-AC81-4A9A-91D0-EAF93234FCC9}" type="pres">
      <dgm:prSet presAssocID="{152BB4A3-BD19-40F3-B8C9-859D95DFB99A}" presName="vert1" presStyleCnt="0"/>
      <dgm:spPr/>
    </dgm:pt>
  </dgm:ptLst>
  <dgm:cxnLst>
    <dgm:cxn modelId="{51C5DE86-5461-456F-936C-597F7626BB72}" srcId="{7FC86A90-C099-4A50-92F2-B72F7EF91D94}" destId="{152BB4A3-BD19-40F3-B8C9-859D95DFB99A}" srcOrd="2" destOrd="0" parTransId="{96F99B88-064A-4B8D-BCE8-3F436B42B2BB}" sibTransId="{8F61B8CA-CAA7-466A-8C24-6C3DA6B8E416}"/>
    <dgm:cxn modelId="{1A2C287D-69A5-418C-8B6C-368346B516F1}" srcId="{7FC86A90-C099-4A50-92F2-B72F7EF91D94}" destId="{E2C3E644-CC3E-47F5-9FF7-269A7EA2D3B1}" srcOrd="1" destOrd="0" parTransId="{B2A7251F-58A8-4DFD-8485-79DBB4DCE90E}" sibTransId="{766F850D-677B-4E09-8800-4BDCEB3378EA}"/>
    <dgm:cxn modelId="{A52C6D5A-C07B-42FC-B879-A098F56C6F49}" type="presOf" srcId="{E2C3E644-CC3E-47F5-9FF7-269A7EA2D3B1}" destId="{C6F85A64-D33C-416B-928B-F93B15AE9403}" srcOrd="0" destOrd="0" presId="urn:microsoft.com/office/officeart/2008/layout/LinedList"/>
    <dgm:cxn modelId="{6B51FA94-9665-4FC0-85B0-0A5886795A88}" srcId="{7FC86A90-C099-4A50-92F2-B72F7EF91D94}" destId="{49DA2774-EB3A-4DF1-A72F-7ADA88433DD1}" srcOrd="0" destOrd="0" parTransId="{619B6B77-E827-44D3-B095-5C82F079DDB7}" sibTransId="{C2BF809E-B122-47C0-B44D-BF3BEE4AD551}"/>
    <dgm:cxn modelId="{8D807B18-6481-444C-8882-3842827ED129}" type="presOf" srcId="{152BB4A3-BD19-40F3-B8C9-859D95DFB99A}" destId="{5B96DA40-9A79-4BC9-BE66-F0CEA996A27B}" srcOrd="0" destOrd="0" presId="urn:microsoft.com/office/officeart/2008/layout/LinedList"/>
    <dgm:cxn modelId="{F94CFC45-60F4-478B-A400-705CF06C5485}" type="presOf" srcId="{7FC86A90-C099-4A50-92F2-B72F7EF91D94}" destId="{98F0921A-8093-4D8B-94CB-DEAAC6BB3800}" srcOrd="0" destOrd="0" presId="urn:microsoft.com/office/officeart/2008/layout/LinedList"/>
    <dgm:cxn modelId="{2DE68F8C-A708-4F85-B263-0B854FB67A31}" type="presOf" srcId="{49DA2774-EB3A-4DF1-A72F-7ADA88433DD1}" destId="{3DD32D05-2061-43A9-8EF1-EA806F0EEB97}" srcOrd="0" destOrd="0" presId="urn:microsoft.com/office/officeart/2008/layout/LinedList"/>
    <dgm:cxn modelId="{5DE20D41-5DF2-4B13-A9D7-9C7FAD5320D0}" type="presParOf" srcId="{98F0921A-8093-4D8B-94CB-DEAAC6BB3800}" destId="{58A1F054-DB55-45B8-979A-F9B4DA7415F9}" srcOrd="0" destOrd="0" presId="urn:microsoft.com/office/officeart/2008/layout/LinedList"/>
    <dgm:cxn modelId="{EC44AC8E-ED63-4961-8A85-9040CE0896EE}" type="presParOf" srcId="{98F0921A-8093-4D8B-94CB-DEAAC6BB3800}" destId="{54E6DEB6-52F8-41BF-9066-53AEAC9CD2CB}" srcOrd="1" destOrd="0" presId="urn:microsoft.com/office/officeart/2008/layout/LinedList"/>
    <dgm:cxn modelId="{D400B293-B5F6-490A-86E2-B56E0B8852F2}" type="presParOf" srcId="{54E6DEB6-52F8-41BF-9066-53AEAC9CD2CB}" destId="{3DD32D05-2061-43A9-8EF1-EA806F0EEB97}" srcOrd="0" destOrd="0" presId="urn:microsoft.com/office/officeart/2008/layout/LinedList"/>
    <dgm:cxn modelId="{47329912-304A-4CEB-AE45-F8AC07136A47}" type="presParOf" srcId="{54E6DEB6-52F8-41BF-9066-53AEAC9CD2CB}" destId="{389257F4-5126-43A8-9668-98E86C67C994}" srcOrd="1" destOrd="0" presId="urn:microsoft.com/office/officeart/2008/layout/LinedList"/>
    <dgm:cxn modelId="{56123B8B-C0C2-45F0-B348-46D555D6C785}" type="presParOf" srcId="{98F0921A-8093-4D8B-94CB-DEAAC6BB3800}" destId="{9D5D3B90-8A38-4982-8F1E-393F09315129}" srcOrd="2" destOrd="0" presId="urn:microsoft.com/office/officeart/2008/layout/LinedList"/>
    <dgm:cxn modelId="{A0729E76-DD22-4368-AA56-22EE59925806}" type="presParOf" srcId="{98F0921A-8093-4D8B-94CB-DEAAC6BB3800}" destId="{2876F15E-F46B-4E61-A67F-2ABD6BF18942}" srcOrd="3" destOrd="0" presId="urn:microsoft.com/office/officeart/2008/layout/LinedList"/>
    <dgm:cxn modelId="{EC133181-D747-477E-B48F-F0D451B3C8AE}" type="presParOf" srcId="{2876F15E-F46B-4E61-A67F-2ABD6BF18942}" destId="{C6F85A64-D33C-416B-928B-F93B15AE9403}" srcOrd="0" destOrd="0" presId="urn:microsoft.com/office/officeart/2008/layout/LinedList"/>
    <dgm:cxn modelId="{BB56F62A-66B1-41B7-B6A4-E29B1E5674BB}" type="presParOf" srcId="{2876F15E-F46B-4E61-A67F-2ABD6BF18942}" destId="{844EB328-072B-4E42-812B-E9423DFAADBA}" srcOrd="1" destOrd="0" presId="urn:microsoft.com/office/officeart/2008/layout/LinedList"/>
    <dgm:cxn modelId="{9CD2AECB-67F8-4569-988A-15165A8C00E9}" type="presParOf" srcId="{98F0921A-8093-4D8B-94CB-DEAAC6BB3800}" destId="{C97AA29C-D3E8-4EC2-A11E-411019960F8E}" srcOrd="4" destOrd="0" presId="urn:microsoft.com/office/officeart/2008/layout/LinedList"/>
    <dgm:cxn modelId="{BE635620-7995-425D-A43E-76E0D24D60E1}" type="presParOf" srcId="{98F0921A-8093-4D8B-94CB-DEAAC6BB3800}" destId="{B9D5EDBD-1BA9-4136-96CC-2E5EA6EF7733}" srcOrd="5" destOrd="0" presId="urn:microsoft.com/office/officeart/2008/layout/LinedList"/>
    <dgm:cxn modelId="{3D0F2C75-28B9-4D7C-A494-7B2183B8D202}" type="presParOf" srcId="{B9D5EDBD-1BA9-4136-96CC-2E5EA6EF7733}" destId="{5B96DA40-9A79-4BC9-BE66-F0CEA996A27B}" srcOrd="0" destOrd="0" presId="urn:microsoft.com/office/officeart/2008/layout/LinedList"/>
    <dgm:cxn modelId="{E82D054C-B5CD-415D-A75B-8E51EA67A78E}" type="presParOf" srcId="{B9D5EDBD-1BA9-4136-96CC-2E5EA6EF7733}" destId="{DD0FDD49-AC81-4A9A-91D0-EAF93234FC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0A6223-6436-412D-B66C-048FD46BA85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98B6F9D5-D321-44FE-9ADC-D294766A5FEA}">
      <dgm:prSet phldrT="[Text]" phldr="0"/>
      <dgm:spPr/>
      <dgm:t>
        <a:bodyPr/>
        <a:lstStyle/>
        <a:p>
          <a:r>
            <a:rPr lang="en-GB" dirty="0"/>
            <a:t>16/1/1966</a:t>
          </a:r>
        </a:p>
      </dgm:t>
    </dgm:pt>
    <dgm:pt modelId="{7E2D5B96-76F2-48E3-A9C9-DD0D4BC56156}" type="parTrans" cxnId="{89B5F0E2-2834-459B-A073-8E06DF22FFF9}">
      <dgm:prSet/>
      <dgm:spPr/>
      <dgm:t>
        <a:bodyPr/>
        <a:lstStyle/>
        <a:p>
          <a:endParaRPr lang="en-GB"/>
        </a:p>
      </dgm:t>
    </dgm:pt>
    <dgm:pt modelId="{1E0FAE28-BA9E-4734-86C9-F49B25CB5916}" type="sibTrans" cxnId="{89B5F0E2-2834-459B-A073-8E06DF22FFF9}">
      <dgm:prSet/>
      <dgm:spPr/>
      <dgm:t>
        <a:bodyPr/>
        <a:lstStyle/>
        <a:p>
          <a:endParaRPr lang="en-GB"/>
        </a:p>
      </dgm:t>
    </dgm:pt>
    <dgm:pt modelId="{26DD41FC-53C3-499B-B9A1-AE51C5E1A788}">
      <dgm:prSet phldrT="[Text]" phldr="0"/>
      <dgm:spPr/>
      <dgm:t>
        <a:bodyPr/>
        <a:lstStyle/>
        <a:p>
          <a:r>
            <a:rPr lang="en-GB" dirty="0">
              <a:latin typeface="Georgia Pro Semibold"/>
            </a:rPr>
            <a:t>16-1-1966</a:t>
          </a:r>
          <a:endParaRPr lang="en-GB" dirty="0"/>
        </a:p>
      </dgm:t>
    </dgm:pt>
    <dgm:pt modelId="{E6713C46-8225-4D6A-A444-668EFB63362E}" type="parTrans" cxnId="{09949467-A96A-43F6-A95A-829267303B1D}">
      <dgm:prSet/>
      <dgm:spPr/>
      <dgm:t>
        <a:bodyPr/>
        <a:lstStyle/>
        <a:p>
          <a:endParaRPr lang="en-GB"/>
        </a:p>
      </dgm:t>
    </dgm:pt>
    <dgm:pt modelId="{E2FE1C05-6485-4447-85A9-8011138A5F99}" type="sibTrans" cxnId="{09949467-A96A-43F6-A95A-829267303B1D}">
      <dgm:prSet/>
      <dgm:spPr/>
      <dgm:t>
        <a:bodyPr/>
        <a:lstStyle/>
        <a:p>
          <a:endParaRPr lang="en-GB"/>
        </a:p>
      </dgm:t>
    </dgm:pt>
    <dgm:pt modelId="{C35FD6AB-AB39-4BA1-98D2-67842AFCE6E7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16 Jan 1966</a:t>
          </a:r>
          <a:endParaRPr lang="en-GB" dirty="0"/>
        </a:p>
      </dgm:t>
    </dgm:pt>
    <dgm:pt modelId="{7F68AA68-00DB-4B88-9803-758D21FB0BC9}" type="parTrans" cxnId="{13DFBBAB-A5D3-41E7-8081-CC0EDABA2482}">
      <dgm:prSet/>
      <dgm:spPr/>
      <dgm:t>
        <a:bodyPr/>
        <a:lstStyle/>
        <a:p>
          <a:endParaRPr lang="en-GB"/>
        </a:p>
      </dgm:t>
    </dgm:pt>
    <dgm:pt modelId="{44345BD5-8B06-4272-AF05-5515D10EA932}" type="sibTrans" cxnId="{13DFBBAB-A5D3-41E7-8081-CC0EDABA2482}">
      <dgm:prSet/>
      <dgm:spPr/>
      <dgm:t>
        <a:bodyPr/>
        <a:lstStyle/>
        <a:p>
          <a:endParaRPr lang="en-GB"/>
        </a:p>
      </dgm:t>
    </dgm:pt>
    <dgm:pt modelId="{A89A516B-3161-48D1-A087-769CDA30DD67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16 </a:t>
          </a:r>
          <a:r>
            <a:rPr lang="en-GB" dirty="0" smtClean="0"/>
            <a:t>January</a:t>
          </a:r>
          <a:r>
            <a:rPr lang="en-GB" dirty="0" smtClean="0">
              <a:latin typeface="Georgia Pro Semibold"/>
            </a:rPr>
            <a:t> </a:t>
          </a:r>
          <a:r>
            <a:rPr lang="en-GB" dirty="0">
              <a:latin typeface="Georgia Pro Semibold"/>
            </a:rPr>
            <a:t>1966</a:t>
          </a:r>
          <a:endParaRPr lang="en-GB" dirty="0"/>
        </a:p>
      </dgm:t>
    </dgm:pt>
    <dgm:pt modelId="{65F95E6B-7EFD-4B22-B845-7AEAD33CA857}" type="parTrans" cxnId="{A43107F3-9370-4657-AD0D-8D19589E12DC}">
      <dgm:prSet/>
      <dgm:spPr/>
      <dgm:t>
        <a:bodyPr/>
        <a:lstStyle/>
        <a:p>
          <a:endParaRPr lang="en-GB"/>
        </a:p>
      </dgm:t>
    </dgm:pt>
    <dgm:pt modelId="{BE3D48BC-9811-4B93-ADEA-48C8046D6A3A}" type="sibTrans" cxnId="{A43107F3-9370-4657-AD0D-8D19589E12DC}">
      <dgm:prSet/>
      <dgm:spPr/>
      <dgm:t>
        <a:bodyPr/>
        <a:lstStyle/>
        <a:p>
          <a:endParaRPr lang="en-GB"/>
        </a:p>
      </dgm:t>
    </dgm:pt>
    <dgm:pt modelId="{9CCE6207-5DBD-4628-9241-7FC7978A24F4}" type="pres">
      <dgm:prSet presAssocID="{770A6223-6436-412D-B66C-048FD46BA85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2E07D7F-D09D-4C1E-A9E7-25622C3C29D2}" type="pres">
      <dgm:prSet presAssocID="{98B6F9D5-D321-44FE-9ADC-D294766A5FEA}" presName="thickLine" presStyleLbl="alignNode1" presStyleIdx="0" presStyleCnt="4"/>
      <dgm:spPr/>
    </dgm:pt>
    <dgm:pt modelId="{B9AC0453-6A26-40D2-A088-E8EC0AC2F386}" type="pres">
      <dgm:prSet presAssocID="{98B6F9D5-D321-44FE-9ADC-D294766A5FEA}" presName="horz1" presStyleCnt="0"/>
      <dgm:spPr/>
    </dgm:pt>
    <dgm:pt modelId="{2F4D5205-6FCC-46B0-9BB2-419866CFDBFD}" type="pres">
      <dgm:prSet presAssocID="{98B6F9D5-D321-44FE-9ADC-D294766A5FEA}" presName="tx1" presStyleLbl="revTx" presStyleIdx="0" presStyleCnt="4"/>
      <dgm:spPr/>
      <dgm:t>
        <a:bodyPr/>
        <a:lstStyle/>
        <a:p>
          <a:endParaRPr lang="en-US"/>
        </a:p>
      </dgm:t>
    </dgm:pt>
    <dgm:pt modelId="{7C216B32-C2DC-43FC-917B-399C81D2E723}" type="pres">
      <dgm:prSet presAssocID="{98B6F9D5-D321-44FE-9ADC-D294766A5FEA}" presName="vert1" presStyleCnt="0"/>
      <dgm:spPr/>
    </dgm:pt>
    <dgm:pt modelId="{AC02E25C-B49F-4A69-9A6C-2CBBFA2C9C8D}" type="pres">
      <dgm:prSet presAssocID="{26DD41FC-53C3-499B-B9A1-AE51C5E1A788}" presName="thickLine" presStyleLbl="alignNode1" presStyleIdx="1" presStyleCnt="4"/>
      <dgm:spPr/>
    </dgm:pt>
    <dgm:pt modelId="{8F2D662D-029C-4370-A667-006C983A8CCF}" type="pres">
      <dgm:prSet presAssocID="{26DD41FC-53C3-499B-B9A1-AE51C5E1A788}" presName="horz1" presStyleCnt="0"/>
      <dgm:spPr/>
    </dgm:pt>
    <dgm:pt modelId="{A0F5AD57-537C-4539-A611-FEC33D5FF668}" type="pres">
      <dgm:prSet presAssocID="{26DD41FC-53C3-499B-B9A1-AE51C5E1A788}" presName="tx1" presStyleLbl="revTx" presStyleIdx="1" presStyleCnt="4"/>
      <dgm:spPr/>
      <dgm:t>
        <a:bodyPr/>
        <a:lstStyle/>
        <a:p>
          <a:endParaRPr lang="en-US"/>
        </a:p>
      </dgm:t>
    </dgm:pt>
    <dgm:pt modelId="{49EEDC8E-2E28-4F38-B87E-2AD7E21E3BD7}" type="pres">
      <dgm:prSet presAssocID="{26DD41FC-53C3-499B-B9A1-AE51C5E1A788}" presName="vert1" presStyleCnt="0"/>
      <dgm:spPr/>
    </dgm:pt>
    <dgm:pt modelId="{84A1BF50-DE16-4252-A785-BDC850D38A39}" type="pres">
      <dgm:prSet presAssocID="{C35FD6AB-AB39-4BA1-98D2-67842AFCE6E7}" presName="thickLine" presStyleLbl="alignNode1" presStyleIdx="2" presStyleCnt="4"/>
      <dgm:spPr/>
    </dgm:pt>
    <dgm:pt modelId="{DBD0DE9D-3A02-458C-BF47-ABC587F650B1}" type="pres">
      <dgm:prSet presAssocID="{C35FD6AB-AB39-4BA1-98D2-67842AFCE6E7}" presName="horz1" presStyleCnt="0"/>
      <dgm:spPr/>
    </dgm:pt>
    <dgm:pt modelId="{5FF5B813-B83B-4B1A-8EA1-145BDF0153D7}" type="pres">
      <dgm:prSet presAssocID="{C35FD6AB-AB39-4BA1-98D2-67842AFCE6E7}" presName="tx1" presStyleLbl="revTx" presStyleIdx="2" presStyleCnt="4"/>
      <dgm:spPr/>
      <dgm:t>
        <a:bodyPr/>
        <a:lstStyle/>
        <a:p>
          <a:endParaRPr lang="en-US"/>
        </a:p>
      </dgm:t>
    </dgm:pt>
    <dgm:pt modelId="{CD3E74A8-1BE6-4CA4-A32F-264BFF2B1AE5}" type="pres">
      <dgm:prSet presAssocID="{C35FD6AB-AB39-4BA1-98D2-67842AFCE6E7}" presName="vert1" presStyleCnt="0"/>
      <dgm:spPr/>
    </dgm:pt>
    <dgm:pt modelId="{4618C0FA-8777-436A-AA8D-31956F776F6F}" type="pres">
      <dgm:prSet presAssocID="{A89A516B-3161-48D1-A087-769CDA30DD67}" presName="thickLine" presStyleLbl="alignNode1" presStyleIdx="3" presStyleCnt="4"/>
      <dgm:spPr/>
    </dgm:pt>
    <dgm:pt modelId="{BBA5CAE5-E2A9-4A1F-8A9A-2E2FF8B3EE38}" type="pres">
      <dgm:prSet presAssocID="{A89A516B-3161-48D1-A087-769CDA30DD67}" presName="horz1" presStyleCnt="0"/>
      <dgm:spPr/>
    </dgm:pt>
    <dgm:pt modelId="{EB26462F-16C9-4280-A289-E3B3D17ABBBB}" type="pres">
      <dgm:prSet presAssocID="{A89A516B-3161-48D1-A087-769CDA30DD67}" presName="tx1" presStyleLbl="revTx" presStyleIdx="3" presStyleCnt="4"/>
      <dgm:spPr/>
      <dgm:t>
        <a:bodyPr/>
        <a:lstStyle/>
        <a:p>
          <a:endParaRPr lang="en-US"/>
        </a:p>
      </dgm:t>
    </dgm:pt>
    <dgm:pt modelId="{19D5AE98-C0A3-49EF-BC9F-685F33FDB700}" type="pres">
      <dgm:prSet presAssocID="{A89A516B-3161-48D1-A087-769CDA30DD67}" presName="vert1" presStyleCnt="0"/>
      <dgm:spPr/>
    </dgm:pt>
  </dgm:ptLst>
  <dgm:cxnLst>
    <dgm:cxn modelId="{146481C5-1DED-45BB-8CC3-E711C7891269}" type="presOf" srcId="{98B6F9D5-D321-44FE-9ADC-D294766A5FEA}" destId="{2F4D5205-6FCC-46B0-9BB2-419866CFDBFD}" srcOrd="0" destOrd="0" presId="urn:microsoft.com/office/officeart/2008/layout/LinedList"/>
    <dgm:cxn modelId="{A43107F3-9370-4657-AD0D-8D19589E12DC}" srcId="{770A6223-6436-412D-B66C-048FD46BA854}" destId="{A89A516B-3161-48D1-A087-769CDA30DD67}" srcOrd="3" destOrd="0" parTransId="{65F95E6B-7EFD-4B22-B845-7AEAD33CA857}" sibTransId="{BE3D48BC-9811-4B93-ADEA-48C8046D6A3A}"/>
    <dgm:cxn modelId="{89B5F0E2-2834-459B-A073-8E06DF22FFF9}" srcId="{770A6223-6436-412D-B66C-048FD46BA854}" destId="{98B6F9D5-D321-44FE-9ADC-D294766A5FEA}" srcOrd="0" destOrd="0" parTransId="{7E2D5B96-76F2-48E3-A9C9-DD0D4BC56156}" sibTransId="{1E0FAE28-BA9E-4734-86C9-F49B25CB5916}"/>
    <dgm:cxn modelId="{EE6BF406-1DC3-4037-9ECD-B202BA3409D6}" type="presOf" srcId="{770A6223-6436-412D-B66C-048FD46BA854}" destId="{9CCE6207-5DBD-4628-9241-7FC7978A24F4}" srcOrd="0" destOrd="0" presId="urn:microsoft.com/office/officeart/2008/layout/LinedList"/>
    <dgm:cxn modelId="{13DFBBAB-A5D3-41E7-8081-CC0EDABA2482}" srcId="{770A6223-6436-412D-B66C-048FD46BA854}" destId="{C35FD6AB-AB39-4BA1-98D2-67842AFCE6E7}" srcOrd="2" destOrd="0" parTransId="{7F68AA68-00DB-4B88-9803-758D21FB0BC9}" sibTransId="{44345BD5-8B06-4272-AF05-5515D10EA932}"/>
    <dgm:cxn modelId="{6EE9A14D-29D1-47E4-9400-814885FC3B86}" type="presOf" srcId="{A89A516B-3161-48D1-A087-769CDA30DD67}" destId="{EB26462F-16C9-4280-A289-E3B3D17ABBBB}" srcOrd="0" destOrd="0" presId="urn:microsoft.com/office/officeart/2008/layout/LinedList"/>
    <dgm:cxn modelId="{09949467-A96A-43F6-A95A-829267303B1D}" srcId="{770A6223-6436-412D-B66C-048FD46BA854}" destId="{26DD41FC-53C3-499B-B9A1-AE51C5E1A788}" srcOrd="1" destOrd="0" parTransId="{E6713C46-8225-4D6A-A444-668EFB63362E}" sibTransId="{E2FE1C05-6485-4447-85A9-8011138A5F99}"/>
    <dgm:cxn modelId="{092F3949-23E2-4A05-A775-E64DB2F973D1}" type="presOf" srcId="{26DD41FC-53C3-499B-B9A1-AE51C5E1A788}" destId="{A0F5AD57-537C-4539-A611-FEC33D5FF668}" srcOrd="0" destOrd="0" presId="urn:microsoft.com/office/officeart/2008/layout/LinedList"/>
    <dgm:cxn modelId="{63D9D755-5647-4235-B8D3-FFAEA54EB983}" type="presOf" srcId="{C35FD6AB-AB39-4BA1-98D2-67842AFCE6E7}" destId="{5FF5B813-B83B-4B1A-8EA1-145BDF0153D7}" srcOrd="0" destOrd="0" presId="urn:microsoft.com/office/officeart/2008/layout/LinedList"/>
    <dgm:cxn modelId="{43BC0758-9847-4C64-B75F-3367317BA4F3}" type="presParOf" srcId="{9CCE6207-5DBD-4628-9241-7FC7978A24F4}" destId="{F2E07D7F-D09D-4C1E-A9E7-25622C3C29D2}" srcOrd="0" destOrd="0" presId="urn:microsoft.com/office/officeart/2008/layout/LinedList"/>
    <dgm:cxn modelId="{DDCE80E4-C629-4CA3-8F98-A3831A586EDD}" type="presParOf" srcId="{9CCE6207-5DBD-4628-9241-7FC7978A24F4}" destId="{B9AC0453-6A26-40D2-A088-E8EC0AC2F386}" srcOrd="1" destOrd="0" presId="urn:microsoft.com/office/officeart/2008/layout/LinedList"/>
    <dgm:cxn modelId="{EC0096C1-83E5-4235-85F9-FEE87C62A8A4}" type="presParOf" srcId="{B9AC0453-6A26-40D2-A088-E8EC0AC2F386}" destId="{2F4D5205-6FCC-46B0-9BB2-419866CFDBFD}" srcOrd="0" destOrd="0" presId="urn:microsoft.com/office/officeart/2008/layout/LinedList"/>
    <dgm:cxn modelId="{02891077-A832-4369-B79D-A49A975BCD88}" type="presParOf" srcId="{B9AC0453-6A26-40D2-A088-E8EC0AC2F386}" destId="{7C216B32-C2DC-43FC-917B-399C81D2E723}" srcOrd="1" destOrd="0" presId="urn:microsoft.com/office/officeart/2008/layout/LinedList"/>
    <dgm:cxn modelId="{0D551C67-4E0A-49BC-9AF5-23428FDC692D}" type="presParOf" srcId="{9CCE6207-5DBD-4628-9241-7FC7978A24F4}" destId="{AC02E25C-B49F-4A69-9A6C-2CBBFA2C9C8D}" srcOrd="2" destOrd="0" presId="urn:microsoft.com/office/officeart/2008/layout/LinedList"/>
    <dgm:cxn modelId="{B5002A93-957E-44D4-9423-5DCB5C43CE4C}" type="presParOf" srcId="{9CCE6207-5DBD-4628-9241-7FC7978A24F4}" destId="{8F2D662D-029C-4370-A667-006C983A8CCF}" srcOrd="3" destOrd="0" presId="urn:microsoft.com/office/officeart/2008/layout/LinedList"/>
    <dgm:cxn modelId="{33F12EE1-F4F6-4A4B-AC32-43D8B3FBB323}" type="presParOf" srcId="{8F2D662D-029C-4370-A667-006C983A8CCF}" destId="{A0F5AD57-537C-4539-A611-FEC33D5FF668}" srcOrd="0" destOrd="0" presId="urn:microsoft.com/office/officeart/2008/layout/LinedList"/>
    <dgm:cxn modelId="{5D6007C3-0255-460D-8994-56F4F7A71315}" type="presParOf" srcId="{8F2D662D-029C-4370-A667-006C983A8CCF}" destId="{49EEDC8E-2E28-4F38-B87E-2AD7E21E3BD7}" srcOrd="1" destOrd="0" presId="urn:microsoft.com/office/officeart/2008/layout/LinedList"/>
    <dgm:cxn modelId="{E3A61160-8A40-42A4-BC2A-00A9FD136DE2}" type="presParOf" srcId="{9CCE6207-5DBD-4628-9241-7FC7978A24F4}" destId="{84A1BF50-DE16-4252-A785-BDC850D38A39}" srcOrd="4" destOrd="0" presId="urn:microsoft.com/office/officeart/2008/layout/LinedList"/>
    <dgm:cxn modelId="{E173307A-AA64-4ABE-97D8-EBFA041DFF75}" type="presParOf" srcId="{9CCE6207-5DBD-4628-9241-7FC7978A24F4}" destId="{DBD0DE9D-3A02-458C-BF47-ABC587F650B1}" srcOrd="5" destOrd="0" presId="urn:microsoft.com/office/officeart/2008/layout/LinedList"/>
    <dgm:cxn modelId="{110FD2F2-0999-4F9A-97C0-83CC1CE257AC}" type="presParOf" srcId="{DBD0DE9D-3A02-458C-BF47-ABC587F650B1}" destId="{5FF5B813-B83B-4B1A-8EA1-145BDF0153D7}" srcOrd="0" destOrd="0" presId="urn:microsoft.com/office/officeart/2008/layout/LinedList"/>
    <dgm:cxn modelId="{D0943896-C2BC-4147-A53A-18E659815A7C}" type="presParOf" srcId="{DBD0DE9D-3A02-458C-BF47-ABC587F650B1}" destId="{CD3E74A8-1BE6-4CA4-A32F-264BFF2B1AE5}" srcOrd="1" destOrd="0" presId="urn:microsoft.com/office/officeart/2008/layout/LinedList"/>
    <dgm:cxn modelId="{A8E633FF-4BF6-4DD7-AF34-65C628F5B155}" type="presParOf" srcId="{9CCE6207-5DBD-4628-9241-7FC7978A24F4}" destId="{4618C0FA-8777-436A-AA8D-31956F776F6F}" srcOrd="6" destOrd="0" presId="urn:microsoft.com/office/officeart/2008/layout/LinedList"/>
    <dgm:cxn modelId="{A2031F09-8D69-4262-BA5A-857DE36D22ED}" type="presParOf" srcId="{9CCE6207-5DBD-4628-9241-7FC7978A24F4}" destId="{BBA5CAE5-E2A9-4A1F-8A9A-2E2FF8B3EE38}" srcOrd="7" destOrd="0" presId="urn:microsoft.com/office/officeart/2008/layout/LinedList"/>
    <dgm:cxn modelId="{E9432896-7E57-4A5F-A915-609B5F0F380F}" type="presParOf" srcId="{BBA5CAE5-E2A9-4A1F-8A9A-2E2FF8B3EE38}" destId="{EB26462F-16C9-4280-A289-E3B3D17ABBBB}" srcOrd="0" destOrd="0" presId="urn:microsoft.com/office/officeart/2008/layout/LinedList"/>
    <dgm:cxn modelId="{30A36FE9-B69C-44CA-92C3-CF3F0761A0DD}" type="presParOf" srcId="{BBA5CAE5-E2A9-4A1F-8A9A-2E2FF8B3EE38}" destId="{19D5AE98-C0A3-49EF-BC9F-685F33FDB7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2EB2CA-258F-4D8F-B892-D40F42EEF15A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F6F835-21DC-4019-8CF9-1A568478AC51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New York</a:t>
          </a:r>
          <a:endParaRPr lang="en-GB" dirty="0"/>
        </a:p>
      </dgm:t>
    </dgm:pt>
    <dgm:pt modelId="{4ACEF721-3E24-40A6-A0B1-FC6E36D380E5}" type="parTrans" cxnId="{617A3BE2-AEE2-4067-AB14-B515018458B0}">
      <dgm:prSet/>
      <dgm:spPr/>
      <dgm:t>
        <a:bodyPr/>
        <a:lstStyle/>
        <a:p>
          <a:endParaRPr lang="en-GB"/>
        </a:p>
      </dgm:t>
    </dgm:pt>
    <dgm:pt modelId="{3800B514-BD6A-4E2F-9BF9-C434A1E7477D}" type="sibTrans" cxnId="{617A3BE2-AEE2-4067-AB14-B515018458B0}">
      <dgm:prSet/>
      <dgm:spPr/>
      <dgm:t>
        <a:bodyPr/>
        <a:lstStyle/>
        <a:p>
          <a:endParaRPr lang="en-GB"/>
        </a:p>
      </dgm:t>
    </dgm:pt>
    <dgm:pt modelId="{34E912E9-A6D0-458B-BA3D-D7D69705FA6A}">
      <dgm:prSet phldrT="[Text]" phldr="0"/>
      <dgm:spPr/>
      <dgm:t>
        <a:bodyPr/>
        <a:lstStyle/>
        <a:p>
          <a:pPr rtl="0"/>
          <a:r>
            <a:rPr lang="en-GB" dirty="0">
              <a:latin typeface="Georgia Pro Semibold"/>
            </a:rPr>
            <a:t>New Yark</a:t>
          </a:r>
          <a:endParaRPr lang="en-GB" dirty="0"/>
        </a:p>
      </dgm:t>
    </dgm:pt>
    <dgm:pt modelId="{F3F67A92-268D-411B-8BB4-350A405F908D}" type="parTrans" cxnId="{38A02E47-DD6A-4E69-8E5E-FF3E784210DC}">
      <dgm:prSet/>
      <dgm:spPr/>
      <dgm:t>
        <a:bodyPr/>
        <a:lstStyle/>
        <a:p>
          <a:endParaRPr lang="en-GB"/>
        </a:p>
      </dgm:t>
    </dgm:pt>
    <dgm:pt modelId="{4694A8C4-CAB4-40D5-889F-6B24302D9B81}" type="sibTrans" cxnId="{38A02E47-DD6A-4E69-8E5E-FF3E784210DC}">
      <dgm:prSet/>
      <dgm:spPr/>
      <dgm:t>
        <a:bodyPr/>
        <a:lstStyle/>
        <a:p>
          <a:endParaRPr lang="en-GB"/>
        </a:p>
      </dgm:t>
    </dgm:pt>
    <dgm:pt modelId="{E73C1622-97F3-4502-8BBA-CB661A880B2B}" type="pres">
      <dgm:prSet presAssocID="{1F2EB2CA-258F-4D8F-B892-D40F42EEF15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BECAFC-9B44-4588-A5A4-DD1604DA41AD}" type="pres">
      <dgm:prSet presAssocID="{56F6F835-21DC-4019-8CF9-1A568478AC51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DD71F-79A9-40A8-A213-85FACCD177F8}" type="pres">
      <dgm:prSet presAssocID="{3800B514-BD6A-4E2F-9BF9-C434A1E7477D}" presName="space" presStyleCnt="0"/>
      <dgm:spPr/>
    </dgm:pt>
    <dgm:pt modelId="{5CC3A8EC-FB5F-4609-97F7-F56A6DD92CC0}" type="pres">
      <dgm:prSet presAssocID="{34E912E9-A6D0-458B-BA3D-D7D69705FA6A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02E47-DD6A-4E69-8E5E-FF3E784210DC}" srcId="{1F2EB2CA-258F-4D8F-B892-D40F42EEF15A}" destId="{34E912E9-A6D0-458B-BA3D-D7D69705FA6A}" srcOrd="1" destOrd="0" parTransId="{F3F67A92-268D-411B-8BB4-350A405F908D}" sibTransId="{4694A8C4-CAB4-40D5-889F-6B24302D9B81}"/>
    <dgm:cxn modelId="{D883FD27-B9DF-4067-8187-A064E31534D3}" type="presOf" srcId="{56F6F835-21DC-4019-8CF9-1A568478AC51}" destId="{D5BECAFC-9B44-4588-A5A4-DD1604DA41AD}" srcOrd="0" destOrd="0" presId="urn:microsoft.com/office/officeart/2005/8/layout/venn3"/>
    <dgm:cxn modelId="{D5114546-5A9E-42CC-A66F-2205E455A589}" type="presOf" srcId="{1F2EB2CA-258F-4D8F-B892-D40F42EEF15A}" destId="{E73C1622-97F3-4502-8BBA-CB661A880B2B}" srcOrd="0" destOrd="0" presId="urn:microsoft.com/office/officeart/2005/8/layout/venn3"/>
    <dgm:cxn modelId="{617A3BE2-AEE2-4067-AB14-B515018458B0}" srcId="{1F2EB2CA-258F-4D8F-B892-D40F42EEF15A}" destId="{56F6F835-21DC-4019-8CF9-1A568478AC51}" srcOrd="0" destOrd="0" parTransId="{4ACEF721-3E24-40A6-A0B1-FC6E36D380E5}" sibTransId="{3800B514-BD6A-4E2F-9BF9-C434A1E7477D}"/>
    <dgm:cxn modelId="{E177C3B8-8C4A-42ED-824D-2CC5B7917C93}" type="presOf" srcId="{34E912E9-A6D0-458B-BA3D-D7D69705FA6A}" destId="{5CC3A8EC-FB5F-4609-97F7-F56A6DD92CC0}" srcOrd="0" destOrd="0" presId="urn:microsoft.com/office/officeart/2005/8/layout/venn3"/>
    <dgm:cxn modelId="{E7E331D6-CCAF-4CD4-930E-C4341C9705D3}" type="presParOf" srcId="{E73C1622-97F3-4502-8BBA-CB661A880B2B}" destId="{D5BECAFC-9B44-4588-A5A4-DD1604DA41AD}" srcOrd="0" destOrd="0" presId="urn:microsoft.com/office/officeart/2005/8/layout/venn3"/>
    <dgm:cxn modelId="{4B23C78D-264A-4858-921D-45D0BDA801F4}" type="presParOf" srcId="{E73C1622-97F3-4502-8BBA-CB661A880B2B}" destId="{EC6DD71F-79A9-40A8-A213-85FACCD177F8}" srcOrd="1" destOrd="0" presId="urn:microsoft.com/office/officeart/2005/8/layout/venn3"/>
    <dgm:cxn modelId="{80A73E3B-6A70-47EC-B214-237D74CCAC9A}" type="presParOf" srcId="{E73C1622-97F3-4502-8BBA-CB661A880B2B}" destId="{5CC3A8EC-FB5F-4609-97F7-F56A6DD92CC0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CB3D37-034A-4B10-90D6-8DB263C823C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659C82-F1FA-4F6C-99D6-FE4049F3DB00}">
      <dgm:prSet phldrT="[Text]" phldr="0"/>
      <dgm:spPr/>
      <dgm:t>
        <a:bodyPr/>
        <a:lstStyle/>
        <a:p>
          <a:r>
            <a:rPr lang="en-GB" dirty="0">
              <a:latin typeface="Georgia Pro Semibold"/>
            </a:rPr>
            <a:t>Friday</a:t>
          </a:r>
          <a:endParaRPr lang="en-GB" dirty="0"/>
        </a:p>
      </dgm:t>
    </dgm:pt>
    <dgm:pt modelId="{310510AB-A1E8-4941-B312-589414074EF1}" type="parTrans" cxnId="{3DBD98B1-EAA5-46C5-9AF5-4C8D312DFF72}">
      <dgm:prSet/>
      <dgm:spPr/>
      <dgm:t>
        <a:bodyPr/>
        <a:lstStyle/>
        <a:p>
          <a:endParaRPr lang="en-GB"/>
        </a:p>
      </dgm:t>
    </dgm:pt>
    <dgm:pt modelId="{A53FECC9-E584-421E-8E7C-6DCCE2DDDED2}" type="sibTrans" cxnId="{3DBD98B1-EAA5-46C5-9AF5-4C8D312DFF72}">
      <dgm:prSet/>
      <dgm:spPr/>
      <dgm:t>
        <a:bodyPr/>
        <a:lstStyle/>
        <a:p>
          <a:endParaRPr lang="en-GB"/>
        </a:p>
      </dgm:t>
    </dgm:pt>
    <dgm:pt modelId="{B8D5C945-1AF0-48D6-8CE0-86F6103C1AD1}">
      <dgm:prSet phldrT="[Text]" phldr="0"/>
      <dgm:spPr/>
      <dgm:t>
        <a:bodyPr/>
        <a:lstStyle/>
        <a:p>
          <a:r>
            <a:rPr lang="en-GB" dirty="0" err="1">
              <a:latin typeface="Georgia Pro Semibold"/>
            </a:rPr>
            <a:t>Friyay</a:t>
          </a:r>
          <a:endParaRPr lang="en-GB" dirty="0" err="1"/>
        </a:p>
      </dgm:t>
    </dgm:pt>
    <dgm:pt modelId="{8991CEC3-6C53-4AF7-B773-47434CEE8BD7}" type="parTrans" cxnId="{B9B76E14-E52A-44E1-AA6D-197F7F312B84}">
      <dgm:prSet/>
      <dgm:spPr/>
      <dgm:t>
        <a:bodyPr/>
        <a:lstStyle/>
        <a:p>
          <a:endParaRPr lang="en-GB"/>
        </a:p>
      </dgm:t>
    </dgm:pt>
    <dgm:pt modelId="{35CC422A-7784-44F1-9EFA-7F5B1F38EA69}" type="sibTrans" cxnId="{B9B76E14-E52A-44E1-AA6D-197F7F312B84}">
      <dgm:prSet/>
      <dgm:spPr/>
      <dgm:t>
        <a:bodyPr/>
        <a:lstStyle/>
        <a:p>
          <a:endParaRPr lang="en-GB"/>
        </a:p>
      </dgm:t>
    </dgm:pt>
    <dgm:pt modelId="{B2759B40-D349-4620-91C1-9015665C9722}" type="pres">
      <dgm:prSet presAssocID="{FCCB3D37-034A-4B10-90D6-8DB263C823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ACA9A-1FF5-4801-9020-8E39CF365EE2}" type="pres">
      <dgm:prSet presAssocID="{56659C82-F1FA-4F6C-99D6-FE4049F3DB00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67360-DC26-4156-BC0F-A828A1624E74}" type="pres">
      <dgm:prSet presAssocID="{A53FECC9-E584-421E-8E7C-6DCCE2DDDED2}" presName="space" presStyleCnt="0"/>
      <dgm:spPr/>
    </dgm:pt>
    <dgm:pt modelId="{43E0904E-5B98-4237-BEC0-BF63C9859FD4}" type="pres">
      <dgm:prSet presAssocID="{B8D5C945-1AF0-48D6-8CE0-86F6103C1AD1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0A4BA1-4199-4C0E-B0D5-013223347758}" type="presOf" srcId="{B8D5C945-1AF0-48D6-8CE0-86F6103C1AD1}" destId="{43E0904E-5B98-4237-BEC0-BF63C9859FD4}" srcOrd="0" destOrd="0" presId="urn:microsoft.com/office/officeart/2005/8/layout/venn3"/>
    <dgm:cxn modelId="{F9B4DB78-93B1-4966-BCD6-F8D42B487E38}" type="presOf" srcId="{FCCB3D37-034A-4B10-90D6-8DB263C823CF}" destId="{B2759B40-D349-4620-91C1-9015665C9722}" srcOrd="0" destOrd="0" presId="urn:microsoft.com/office/officeart/2005/8/layout/venn3"/>
    <dgm:cxn modelId="{B9B76E14-E52A-44E1-AA6D-197F7F312B84}" srcId="{FCCB3D37-034A-4B10-90D6-8DB263C823CF}" destId="{B8D5C945-1AF0-48D6-8CE0-86F6103C1AD1}" srcOrd="1" destOrd="0" parTransId="{8991CEC3-6C53-4AF7-B773-47434CEE8BD7}" sibTransId="{35CC422A-7784-44F1-9EFA-7F5B1F38EA69}"/>
    <dgm:cxn modelId="{AEBBA63D-C27A-42C8-8019-DFF612E6BB01}" type="presOf" srcId="{56659C82-F1FA-4F6C-99D6-FE4049F3DB00}" destId="{5E4ACA9A-1FF5-4801-9020-8E39CF365EE2}" srcOrd="0" destOrd="0" presId="urn:microsoft.com/office/officeart/2005/8/layout/venn3"/>
    <dgm:cxn modelId="{3DBD98B1-EAA5-46C5-9AF5-4C8D312DFF72}" srcId="{FCCB3D37-034A-4B10-90D6-8DB263C823CF}" destId="{56659C82-F1FA-4F6C-99D6-FE4049F3DB00}" srcOrd="0" destOrd="0" parTransId="{310510AB-A1E8-4941-B312-589414074EF1}" sibTransId="{A53FECC9-E584-421E-8E7C-6DCCE2DDDED2}"/>
    <dgm:cxn modelId="{FDD83A63-BDAF-4BB6-B94C-86BB800B9D8F}" type="presParOf" srcId="{B2759B40-D349-4620-91C1-9015665C9722}" destId="{5E4ACA9A-1FF5-4801-9020-8E39CF365EE2}" srcOrd="0" destOrd="0" presId="urn:microsoft.com/office/officeart/2005/8/layout/venn3"/>
    <dgm:cxn modelId="{FE21810C-0657-41A1-B39A-3E4E3F9CBC31}" type="presParOf" srcId="{B2759B40-D349-4620-91C1-9015665C9722}" destId="{71F67360-DC26-4156-BC0F-A828A1624E74}" srcOrd="1" destOrd="0" presId="urn:microsoft.com/office/officeart/2005/8/layout/venn3"/>
    <dgm:cxn modelId="{E90E1FD8-8310-4CD3-9364-A0DB48B96C78}" type="presParOf" srcId="{B2759B40-D349-4620-91C1-9015665C9722}" destId="{43E0904E-5B98-4237-BEC0-BF63C9859FD4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0E7913-69E7-4D1C-9275-8C21B6B43449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89BEE6F1-31B0-48A3-AAFA-9B191B1647DC}">
      <dgm:prSet phldrT="[Text]" phldr="0"/>
      <dgm:spPr/>
      <dgm:t>
        <a:bodyPr/>
        <a:lstStyle/>
        <a:p>
          <a:r>
            <a:rPr lang="en-GB" dirty="0">
              <a:latin typeface="Georgia Pro Semibold"/>
            </a:rPr>
            <a:t>266.266.1</a:t>
          </a:r>
          <a:endParaRPr lang="en-GB" dirty="0"/>
        </a:p>
      </dgm:t>
    </dgm:pt>
    <dgm:pt modelId="{15D12C24-822D-426F-88AD-2438C7A2B7AE}" type="parTrans" cxnId="{CC6E27EB-BC29-411C-A67E-EC0CAA16EF09}">
      <dgm:prSet/>
      <dgm:spPr/>
      <dgm:t>
        <a:bodyPr/>
        <a:lstStyle/>
        <a:p>
          <a:endParaRPr lang="en-GB"/>
        </a:p>
      </dgm:t>
    </dgm:pt>
    <dgm:pt modelId="{C1AEFD7E-9186-4EF2-A965-089CC5DA1750}" type="sibTrans" cxnId="{CC6E27EB-BC29-411C-A67E-EC0CAA16EF09}">
      <dgm:prSet/>
      <dgm:spPr/>
      <dgm:t>
        <a:bodyPr/>
        <a:lstStyle/>
        <a:p>
          <a:endParaRPr lang="en-GB"/>
        </a:p>
      </dgm:t>
    </dgm:pt>
    <dgm:pt modelId="{2C85AC56-9B62-4DF0-8DE6-E3F4F8536072}">
      <dgm:prSet phldrT="[Text]" phldr="0"/>
      <dgm:spPr/>
      <dgm:t>
        <a:bodyPr/>
        <a:lstStyle/>
        <a:p>
          <a:r>
            <a:rPr lang="en-GB" dirty="0">
              <a:latin typeface="Georgia Pro Semibold"/>
            </a:rPr>
            <a:t>324.274.300.200</a:t>
          </a:r>
          <a:endParaRPr lang="en-GB" dirty="0"/>
        </a:p>
      </dgm:t>
    </dgm:pt>
    <dgm:pt modelId="{16DF989E-156B-4BB9-A742-7E0D758E6AA4}" type="parTrans" cxnId="{321BA87A-2FC6-4AEF-91BD-83E847361A93}">
      <dgm:prSet/>
      <dgm:spPr/>
      <dgm:t>
        <a:bodyPr/>
        <a:lstStyle/>
        <a:p>
          <a:endParaRPr lang="en-GB"/>
        </a:p>
      </dgm:t>
    </dgm:pt>
    <dgm:pt modelId="{A4B6BFB3-4B6B-40C6-BBC0-A61032C547BD}" type="sibTrans" cxnId="{321BA87A-2FC6-4AEF-91BD-83E847361A93}">
      <dgm:prSet/>
      <dgm:spPr/>
      <dgm:t>
        <a:bodyPr/>
        <a:lstStyle/>
        <a:p>
          <a:endParaRPr lang="en-GB"/>
        </a:p>
      </dgm:t>
    </dgm:pt>
    <dgm:pt modelId="{129E29E6-848D-44B5-A6B6-E1C911A3E856}" type="pres">
      <dgm:prSet presAssocID="{A90E7913-69E7-4D1C-9275-8C21B6B4344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D92B9F0-1AFA-4CC2-804F-44FA5D8CDE77}" type="pres">
      <dgm:prSet presAssocID="{89BEE6F1-31B0-48A3-AAFA-9B191B1647DC}" presName="thickLine" presStyleLbl="alignNode1" presStyleIdx="0" presStyleCnt="2"/>
      <dgm:spPr/>
    </dgm:pt>
    <dgm:pt modelId="{198C9E3F-AAAD-45B2-8CC0-10EBBCF190AF}" type="pres">
      <dgm:prSet presAssocID="{89BEE6F1-31B0-48A3-AAFA-9B191B1647DC}" presName="horz1" presStyleCnt="0"/>
      <dgm:spPr/>
    </dgm:pt>
    <dgm:pt modelId="{1755BCED-2016-4C00-BFEA-B08622D8B909}" type="pres">
      <dgm:prSet presAssocID="{89BEE6F1-31B0-48A3-AAFA-9B191B1647DC}" presName="tx1" presStyleLbl="revTx" presStyleIdx="0" presStyleCnt="2"/>
      <dgm:spPr/>
      <dgm:t>
        <a:bodyPr/>
        <a:lstStyle/>
        <a:p>
          <a:endParaRPr lang="en-US"/>
        </a:p>
      </dgm:t>
    </dgm:pt>
    <dgm:pt modelId="{DCFD1D1D-A629-42CB-89B5-9D8D1DDFF64E}" type="pres">
      <dgm:prSet presAssocID="{89BEE6F1-31B0-48A3-AAFA-9B191B1647DC}" presName="vert1" presStyleCnt="0"/>
      <dgm:spPr/>
    </dgm:pt>
    <dgm:pt modelId="{2F9C5482-2537-4F39-BC9E-6F1D4AB8DB93}" type="pres">
      <dgm:prSet presAssocID="{2C85AC56-9B62-4DF0-8DE6-E3F4F8536072}" presName="thickLine" presStyleLbl="alignNode1" presStyleIdx="1" presStyleCnt="2"/>
      <dgm:spPr/>
    </dgm:pt>
    <dgm:pt modelId="{64C33383-5620-486A-A378-E217C1035596}" type="pres">
      <dgm:prSet presAssocID="{2C85AC56-9B62-4DF0-8DE6-E3F4F8536072}" presName="horz1" presStyleCnt="0"/>
      <dgm:spPr/>
    </dgm:pt>
    <dgm:pt modelId="{1825AD28-4D6A-4D28-846E-6349875DA964}" type="pres">
      <dgm:prSet presAssocID="{2C85AC56-9B62-4DF0-8DE6-E3F4F8536072}" presName="tx1" presStyleLbl="revTx" presStyleIdx="1" presStyleCnt="2"/>
      <dgm:spPr/>
      <dgm:t>
        <a:bodyPr/>
        <a:lstStyle/>
        <a:p>
          <a:endParaRPr lang="en-US"/>
        </a:p>
      </dgm:t>
    </dgm:pt>
    <dgm:pt modelId="{1CA5B486-B055-4D9B-8307-97DF6E8EE534}" type="pres">
      <dgm:prSet presAssocID="{2C85AC56-9B62-4DF0-8DE6-E3F4F8536072}" presName="vert1" presStyleCnt="0"/>
      <dgm:spPr/>
    </dgm:pt>
  </dgm:ptLst>
  <dgm:cxnLst>
    <dgm:cxn modelId="{321BA87A-2FC6-4AEF-91BD-83E847361A93}" srcId="{A90E7913-69E7-4D1C-9275-8C21B6B43449}" destId="{2C85AC56-9B62-4DF0-8DE6-E3F4F8536072}" srcOrd="1" destOrd="0" parTransId="{16DF989E-156B-4BB9-A742-7E0D758E6AA4}" sibTransId="{A4B6BFB3-4B6B-40C6-BBC0-A61032C547BD}"/>
    <dgm:cxn modelId="{4C9B4F7F-B53D-4F39-AA72-AC21D9326667}" type="presOf" srcId="{89BEE6F1-31B0-48A3-AAFA-9B191B1647DC}" destId="{1755BCED-2016-4C00-BFEA-B08622D8B909}" srcOrd="0" destOrd="0" presId="urn:microsoft.com/office/officeart/2008/layout/LinedList"/>
    <dgm:cxn modelId="{1FD86840-63AD-46F4-8231-3200F6AA4DF3}" type="presOf" srcId="{2C85AC56-9B62-4DF0-8DE6-E3F4F8536072}" destId="{1825AD28-4D6A-4D28-846E-6349875DA964}" srcOrd="0" destOrd="0" presId="urn:microsoft.com/office/officeart/2008/layout/LinedList"/>
    <dgm:cxn modelId="{B8255ADC-337A-455B-B9A3-83B91737C990}" type="presOf" srcId="{A90E7913-69E7-4D1C-9275-8C21B6B43449}" destId="{129E29E6-848D-44B5-A6B6-E1C911A3E856}" srcOrd="0" destOrd="0" presId="urn:microsoft.com/office/officeart/2008/layout/LinedList"/>
    <dgm:cxn modelId="{CC6E27EB-BC29-411C-A67E-EC0CAA16EF09}" srcId="{A90E7913-69E7-4D1C-9275-8C21B6B43449}" destId="{89BEE6F1-31B0-48A3-AAFA-9B191B1647DC}" srcOrd="0" destOrd="0" parTransId="{15D12C24-822D-426F-88AD-2438C7A2B7AE}" sibTransId="{C1AEFD7E-9186-4EF2-A965-089CC5DA1750}"/>
    <dgm:cxn modelId="{8835C289-AFCE-46E5-BDC4-B14444820017}" type="presParOf" srcId="{129E29E6-848D-44B5-A6B6-E1C911A3E856}" destId="{1D92B9F0-1AFA-4CC2-804F-44FA5D8CDE77}" srcOrd="0" destOrd="0" presId="urn:microsoft.com/office/officeart/2008/layout/LinedList"/>
    <dgm:cxn modelId="{DCE3D7E8-3D8E-42FB-B414-AF1F6611FD29}" type="presParOf" srcId="{129E29E6-848D-44B5-A6B6-E1C911A3E856}" destId="{198C9E3F-AAAD-45B2-8CC0-10EBBCF190AF}" srcOrd="1" destOrd="0" presId="urn:microsoft.com/office/officeart/2008/layout/LinedList"/>
    <dgm:cxn modelId="{2ABF9718-BD6E-4BC4-9326-E40B2B4783DB}" type="presParOf" srcId="{198C9E3F-AAAD-45B2-8CC0-10EBBCF190AF}" destId="{1755BCED-2016-4C00-BFEA-B08622D8B909}" srcOrd="0" destOrd="0" presId="urn:microsoft.com/office/officeart/2008/layout/LinedList"/>
    <dgm:cxn modelId="{4D37F860-803F-455E-BE0D-A3BD89E62123}" type="presParOf" srcId="{198C9E3F-AAAD-45B2-8CC0-10EBBCF190AF}" destId="{DCFD1D1D-A629-42CB-89B5-9D8D1DDFF64E}" srcOrd="1" destOrd="0" presId="urn:microsoft.com/office/officeart/2008/layout/LinedList"/>
    <dgm:cxn modelId="{4368A510-8AC5-40FE-A878-5064B063F2F5}" type="presParOf" srcId="{129E29E6-848D-44B5-A6B6-E1C911A3E856}" destId="{2F9C5482-2537-4F39-BC9E-6F1D4AB8DB93}" srcOrd="2" destOrd="0" presId="urn:microsoft.com/office/officeart/2008/layout/LinedList"/>
    <dgm:cxn modelId="{D03549B5-2D82-4D59-A613-D7D1B438BB39}" type="presParOf" srcId="{129E29E6-848D-44B5-A6B6-E1C911A3E856}" destId="{64C33383-5620-486A-A378-E217C1035596}" srcOrd="3" destOrd="0" presId="urn:microsoft.com/office/officeart/2008/layout/LinedList"/>
    <dgm:cxn modelId="{301C0CA0-4154-4BD3-8553-501E44840C28}" type="presParOf" srcId="{64C33383-5620-486A-A378-E217C1035596}" destId="{1825AD28-4D6A-4D28-846E-6349875DA964}" srcOrd="0" destOrd="0" presId="urn:microsoft.com/office/officeart/2008/layout/LinedList"/>
    <dgm:cxn modelId="{704B2B22-DE27-468B-AFBA-92E57649023F}" type="presParOf" srcId="{64C33383-5620-486A-A378-E217C1035596}" destId="{1CA5B486-B055-4D9B-8307-97DF6E8EE5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2DDA8-4BA2-47A1-94B3-26B11111A4CD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8668-84D0-44AB-B082-2ECE0C68BF47}">
      <dsp:nvSpPr>
        <dsp:cNvPr id="0" name=""/>
        <dsp:cNvSpPr/>
      </dsp:nvSpPr>
      <dsp:spPr>
        <a:xfrm>
          <a:off x="0" y="0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>
              <a:latin typeface="Georgia Pro Semibold"/>
            </a:rPr>
            <a:t>JRD Tata</a:t>
          </a:r>
          <a:endParaRPr lang="en-GB" sz="6500" kern="1200" dirty="0"/>
        </a:p>
      </dsp:txBody>
      <dsp:txXfrm>
        <a:off x="0" y="0"/>
        <a:ext cx="6151830" cy="1426864"/>
      </dsp:txXfrm>
    </dsp:sp>
    <dsp:sp modelId="{674A1091-CE06-4D37-8719-CAB1A3565B12}">
      <dsp:nvSpPr>
        <dsp:cNvPr id="0" name=""/>
        <dsp:cNvSpPr/>
      </dsp:nvSpPr>
      <dsp:spPr>
        <a:xfrm>
          <a:off x="0" y="1426864"/>
          <a:ext cx="6151830" cy="0"/>
        </a:xfrm>
        <a:prstGeom prst="line">
          <a:avLst/>
        </a:prstGeom>
        <a:solidFill>
          <a:schemeClr val="accent2">
            <a:hueOff val="411409"/>
            <a:satOff val="2615"/>
            <a:lumOff val="-6732"/>
            <a:alphaOff val="0"/>
          </a:schemeClr>
        </a:solidFill>
        <a:ln w="12700" cap="flat" cmpd="sng" algn="ctr">
          <a:solidFill>
            <a:schemeClr val="accent2">
              <a:hueOff val="411409"/>
              <a:satOff val="2615"/>
              <a:lumOff val="-6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671B-6BC9-4C56-8731-7B722A71C292}">
      <dsp:nvSpPr>
        <dsp:cNvPr id="0" name=""/>
        <dsp:cNvSpPr/>
      </dsp:nvSpPr>
      <dsp:spPr>
        <a:xfrm>
          <a:off x="0" y="1426864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>
              <a:latin typeface="Georgia Pro Semibold"/>
            </a:rPr>
            <a:t>J.R.D Tata</a:t>
          </a:r>
          <a:endParaRPr lang="en-GB" sz="6500" kern="1200" dirty="0"/>
        </a:p>
      </dsp:txBody>
      <dsp:txXfrm>
        <a:off x="0" y="1426864"/>
        <a:ext cx="6151830" cy="1426864"/>
      </dsp:txXfrm>
    </dsp:sp>
    <dsp:sp modelId="{08F346DA-0773-4DBC-8348-C4AD03556309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822818"/>
            <a:satOff val="5230"/>
            <a:lumOff val="-13464"/>
            <a:alphaOff val="0"/>
          </a:schemeClr>
        </a:solidFill>
        <a:ln w="12700" cap="flat" cmpd="sng" algn="ctr">
          <a:solidFill>
            <a:schemeClr val="accent2">
              <a:hueOff val="822818"/>
              <a:satOff val="5230"/>
              <a:lumOff val="-13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A568F-370C-47B5-99DA-DA769FDC4847}">
      <dsp:nvSpPr>
        <dsp:cNvPr id="0" name=""/>
        <dsp:cNvSpPr/>
      </dsp:nvSpPr>
      <dsp:spPr>
        <a:xfrm>
          <a:off x="0" y="2853729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/>
            <a:t>Dadabhoy Tata</a:t>
          </a:r>
        </a:p>
      </dsp:txBody>
      <dsp:txXfrm>
        <a:off x="0" y="2853729"/>
        <a:ext cx="6151830" cy="1426864"/>
      </dsp:txXfrm>
    </dsp:sp>
    <dsp:sp modelId="{82317CD0-19A4-4A96-AF42-294BE39092F2}">
      <dsp:nvSpPr>
        <dsp:cNvPr id="0" name=""/>
        <dsp:cNvSpPr/>
      </dsp:nvSpPr>
      <dsp:spPr>
        <a:xfrm>
          <a:off x="0" y="4280593"/>
          <a:ext cx="6151830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FDF01-8990-419A-BFEB-B0686E488B64}">
      <dsp:nvSpPr>
        <dsp:cNvPr id="0" name=""/>
        <dsp:cNvSpPr/>
      </dsp:nvSpPr>
      <dsp:spPr>
        <a:xfrm>
          <a:off x="0" y="4280593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>
              <a:latin typeface="Georgia Pro Semibold"/>
            </a:rPr>
            <a:t>JRD178 Tata</a:t>
          </a:r>
          <a:endParaRPr lang="en-GB" sz="6500" kern="1200" dirty="0"/>
        </a:p>
      </dsp:txBody>
      <dsp:txXfrm>
        <a:off x="0" y="4280593"/>
        <a:ext cx="6151830" cy="1426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1F054-DB55-45B8-979A-F9B4DA7415F9}">
      <dsp:nvSpPr>
        <dsp:cNvPr id="0" name=""/>
        <dsp:cNvSpPr/>
      </dsp:nvSpPr>
      <dsp:spPr>
        <a:xfrm>
          <a:off x="0" y="2786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32D05-2061-43A9-8EF1-EA806F0EEB97}">
      <dsp:nvSpPr>
        <dsp:cNvPr id="0" name=""/>
        <dsp:cNvSpPr/>
      </dsp:nvSpPr>
      <dsp:spPr>
        <a:xfrm>
          <a:off x="0" y="2786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/>
            <a:t>   778-62-8144</a:t>
          </a:r>
          <a:endParaRPr lang="en-GB" sz="6500" kern="1200" dirty="0">
            <a:latin typeface="Georgia Pro Semibold"/>
          </a:endParaRPr>
        </a:p>
      </dsp:txBody>
      <dsp:txXfrm>
        <a:off x="0" y="2786"/>
        <a:ext cx="6151830" cy="1900628"/>
      </dsp:txXfrm>
    </dsp:sp>
    <dsp:sp modelId="{9D5D3B90-8A38-4982-8F1E-393F09315129}">
      <dsp:nvSpPr>
        <dsp:cNvPr id="0" name=""/>
        <dsp:cNvSpPr/>
      </dsp:nvSpPr>
      <dsp:spPr>
        <a:xfrm>
          <a:off x="0" y="1903414"/>
          <a:ext cx="6151830" cy="0"/>
        </a:xfrm>
        <a:prstGeom prst="line">
          <a:avLst/>
        </a:prstGeom>
        <a:solidFill>
          <a:schemeClr val="accent2">
            <a:hueOff val="617113"/>
            <a:satOff val="3922"/>
            <a:lumOff val="-10098"/>
            <a:alphaOff val="0"/>
          </a:schemeClr>
        </a:solidFill>
        <a:ln w="12700" cap="flat" cmpd="sng" algn="ctr">
          <a:solidFill>
            <a:schemeClr val="accent2">
              <a:hueOff val="617113"/>
              <a:satOff val="3922"/>
              <a:lumOff val="-10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85A64-D33C-416B-928B-F93B15AE9403}">
      <dsp:nvSpPr>
        <dsp:cNvPr id="0" name=""/>
        <dsp:cNvSpPr/>
      </dsp:nvSpPr>
      <dsp:spPr>
        <a:xfrm>
          <a:off x="0" y="1903414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>
              <a:latin typeface="Georgia Pro Semibold"/>
            </a:rPr>
            <a:t> 778628144</a:t>
          </a:r>
          <a:endParaRPr lang="en-GB" sz="6500" kern="1200" dirty="0"/>
        </a:p>
      </dsp:txBody>
      <dsp:txXfrm>
        <a:off x="0" y="1903414"/>
        <a:ext cx="6151830" cy="1900628"/>
      </dsp:txXfrm>
    </dsp:sp>
    <dsp:sp modelId="{C97AA29C-D3E8-4EC2-A11E-411019960F8E}">
      <dsp:nvSpPr>
        <dsp:cNvPr id="0" name=""/>
        <dsp:cNvSpPr/>
      </dsp:nvSpPr>
      <dsp:spPr>
        <a:xfrm>
          <a:off x="0" y="3804043"/>
          <a:ext cx="6151830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DA40-9A79-4BC9-BE66-F0CEA996A27B}">
      <dsp:nvSpPr>
        <dsp:cNvPr id="0" name=""/>
        <dsp:cNvSpPr/>
      </dsp:nvSpPr>
      <dsp:spPr>
        <a:xfrm>
          <a:off x="0" y="3804043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>
              <a:latin typeface="Georgia Pro Semibold"/>
            </a:rPr>
            <a:t>778 62 8144</a:t>
          </a:r>
          <a:endParaRPr lang="en-GB" sz="6500" kern="1200" dirty="0"/>
        </a:p>
      </dsp:txBody>
      <dsp:txXfrm>
        <a:off x="0" y="3804043"/>
        <a:ext cx="6151830" cy="1900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07D7F-D09D-4C1E-A9E7-25622C3C29D2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D5205-6FCC-46B0-9BB2-419866CFDBFD}">
      <dsp:nvSpPr>
        <dsp:cNvPr id="0" name=""/>
        <dsp:cNvSpPr/>
      </dsp:nvSpPr>
      <dsp:spPr>
        <a:xfrm>
          <a:off x="0" y="0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0" kern="1200" dirty="0"/>
            <a:t>16/1/1966</a:t>
          </a:r>
        </a:p>
      </dsp:txBody>
      <dsp:txXfrm>
        <a:off x="0" y="0"/>
        <a:ext cx="6151830" cy="1426864"/>
      </dsp:txXfrm>
    </dsp:sp>
    <dsp:sp modelId="{AC02E25C-B49F-4A69-9A6C-2CBBFA2C9C8D}">
      <dsp:nvSpPr>
        <dsp:cNvPr id="0" name=""/>
        <dsp:cNvSpPr/>
      </dsp:nvSpPr>
      <dsp:spPr>
        <a:xfrm>
          <a:off x="0" y="1426864"/>
          <a:ext cx="6151830" cy="0"/>
        </a:xfrm>
        <a:prstGeom prst="line">
          <a:avLst/>
        </a:prstGeom>
        <a:solidFill>
          <a:schemeClr val="accent2">
            <a:hueOff val="411409"/>
            <a:satOff val="2615"/>
            <a:lumOff val="-6732"/>
            <a:alphaOff val="0"/>
          </a:schemeClr>
        </a:solidFill>
        <a:ln w="12700" cap="flat" cmpd="sng" algn="ctr">
          <a:solidFill>
            <a:schemeClr val="accent2">
              <a:hueOff val="411409"/>
              <a:satOff val="2615"/>
              <a:lumOff val="-6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5AD57-537C-4539-A611-FEC33D5FF668}">
      <dsp:nvSpPr>
        <dsp:cNvPr id="0" name=""/>
        <dsp:cNvSpPr/>
      </dsp:nvSpPr>
      <dsp:spPr>
        <a:xfrm>
          <a:off x="0" y="1426864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0" kern="1200" dirty="0">
              <a:latin typeface="Georgia Pro Semibold"/>
            </a:rPr>
            <a:t>16-1-1966</a:t>
          </a:r>
          <a:endParaRPr lang="en-GB" sz="6000" kern="1200" dirty="0"/>
        </a:p>
      </dsp:txBody>
      <dsp:txXfrm>
        <a:off x="0" y="1426864"/>
        <a:ext cx="6151830" cy="1426864"/>
      </dsp:txXfrm>
    </dsp:sp>
    <dsp:sp modelId="{84A1BF50-DE16-4252-A785-BDC850D38A39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822818"/>
            <a:satOff val="5230"/>
            <a:lumOff val="-13464"/>
            <a:alphaOff val="0"/>
          </a:schemeClr>
        </a:solidFill>
        <a:ln w="12700" cap="flat" cmpd="sng" algn="ctr">
          <a:solidFill>
            <a:schemeClr val="accent2">
              <a:hueOff val="822818"/>
              <a:satOff val="5230"/>
              <a:lumOff val="-13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5B813-B83B-4B1A-8EA1-145BDF0153D7}">
      <dsp:nvSpPr>
        <dsp:cNvPr id="0" name=""/>
        <dsp:cNvSpPr/>
      </dsp:nvSpPr>
      <dsp:spPr>
        <a:xfrm>
          <a:off x="0" y="2853729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0" kern="1200" dirty="0">
              <a:latin typeface="Georgia Pro Semibold"/>
            </a:rPr>
            <a:t>16 Jan 1966</a:t>
          </a:r>
          <a:endParaRPr lang="en-GB" sz="6000" kern="1200" dirty="0"/>
        </a:p>
      </dsp:txBody>
      <dsp:txXfrm>
        <a:off x="0" y="2853729"/>
        <a:ext cx="6151830" cy="1426864"/>
      </dsp:txXfrm>
    </dsp:sp>
    <dsp:sp modelId="{4618C0FA-8777-436A-AA8D-31956F776F6F}">
      <dsp:nvSpPr>
        <dsp:cNvPr id="0" name=""/>
        <dsp:cNvSpPr/>
      </dsp:nvSpPr>
      <dsp:spPr>
        <a:xfrm>
          <a:off x="0" y="4280593"/>
          <a:ext cx="6151830" cy="0"/>
        </a:xfrm>
        <a:prstGeom prst="line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accent2">
              <a:hueOff val="1234227"/>
              <a:satOff val="7845"/>
              <a:lumOff val="-2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6462F-16C9-4280-A289-E3B3D17ABBBB}">
      <dsp:nvSpPr>
        <dsp:cNvPr id="0" name=""/>
        <dsp:cNvSpPr/>
      </dsp:nvSpPr>
      <dsp:spPr>
        <a:xfrm>
          <a:off x="0" y="4280593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0" kern="1200" dirty="0">
              <a:latin typeface="Georgia Pro Semibold"/>
            </a:rPr>
            <a:t>16 </a:t>
          </a:r>
          <a:r>
            <a:rPr lang="en-GB" sz="6000" kern="1200" dirty="0" smtClean="0"/>
            <a:t>January</a:t>
          </a:r>
          <a:r>
            <a:rPr lang="en-GB" sz="6000" kern="1200" dirty="0" smtClean="0">
              <a:latin typeface="Georgia Pro Semibold"/>
            </a:rPr>
            <a:t> </a:t>
          </a:r>
          <a:r>
            <a:rPr lang="en-GB" sz="6000" kern="1200" dirty="0">
              <a:latin typeface="Georgia Pro Semibold"/>
            </a:rPr>
            <a:t>1966</a:t>
          </a:r>
          <a:endParaRPr lang="en-GB" sz="6000" kern="1200" dirty="0"/>
        </a:p>
      </dsp:txBody>
      <dsp:txXfrm>
        <a:off x="0" y="4280593"/>
        <a:ext cx="6151830" cy="1426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ECAFC-9B44-4588-A5A4-DD1604DA41AD}">
      <dsp:nvSpPr>
        <dsp:cNvPr id="0" name=""/>
        <dsp:cNvSpPr/>
      </dsp:nvSpPr>
      <dsp:spPr>
        <a:xfrm>
          <a:off x="4153" y="299459"/>
          <a:ext cx="2949143" cy="29491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301" tIns="82550" rIns="162301" bIns="825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>
              <a:latin typeface="Georgia Pro Semibold"/>
            </a:rPr>
            <a:t>New York</a:t>
          </a:r>
          <a:endParaRPr lang="en-GB" sz="6500" kern="1200" dirty="0"/>
        </a:p>
      </dsp:txBody>
      <dsp:txXfrm>
        <a:off x="436045" y="731351"/>
        <a:ext cx="2085359" cy="2085359"/>
      </dsp:txXfrm>
    </dsp:sp>
    <dsp:sp modelId="{5CC3A8EC-FB5F-4609-97F7-F56A6DD92CC0}">
      <dsp:nvSpPr>
        <dsp:cNvPr id="0" name=""/>
        <dsp:cNvSpPr/>
      </dsp:nvSpPr>
      <dsp:spPr>
        <a:xfrm>
          <a:off x="2363468" y="299459"/>
          <a:ext cx="2949143" cy="29491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301" tIns="82550" rIns="162301" bIns="825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>
              <a:latin typeface="Georgia Pro Semibold"/>
            </a:rPr>
            <a:t>New Yark</a:t>
          </a:r>
          <a:endParaRPr lang="en-GB" sz="6500" kern="1200" dirty="0"/>
        </a:p>
      </dsp:txBody>
      <dsp:txXfrm>
        <a:off x="2795360" y="731351"/>
        <a:ext cx="2085359" cy="2085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ACA9A-1FF5-4801-9020-8E39CF365EE2}">
      <dsp:nvSpPr>
        <dsp:cNvPr id="0" name=""/>
        <dsp:cNvSpPr/>
      </dsp:nvSpPr>
      <dsp:spPr>
        <a:xfrm>
          <a:off x="3832" y="613341"/>
          <a:ext cx="2721201" cy="27212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9757" tIns="58420" rIns="149757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600" kern="1200" dirty="0">
              <a:latin typeface="Georgia Pro Semibold"/>
            </a:rPr>
            <a:t>Friday</a:t>
          </a:r>
          <a:endParaRPr lang="en-GB" sz="4600" kern="1200" dirty="0"/>
        </a:p>
      </dsp:txBody>
      <dsp:txXfrm>
        <a:off x="402343" y="1011852"/>
        <a:ext cx="1924179" cy="1924179"/>
      </dsp:txXfrm>
    </dsp:sp>
    <dsp:sp modelId="{43E0904E-5B98-4237-BEC0-BF63C9859FD4}">
      <dsp:nvSpPr>
        <dsp:cNvPr id="0" name=""/>
        <dsp:cNvSpPr/>
      </dsp:nvSpPr>
      <dsp:spPr>
        <a:xfrm>
          <a:off x="2180793" y="613341"/>
          <a:ext cx="2721201" cy="27212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9757" tIns="58420" rIns="149757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600" kern="1200" dirty="0" err="1">
              <a:latin typeface="Georgia Pro Semibold"/>
            </a:rPr>
            <a:t>Friyay</a:t>
          </a:r>
          <a:endParaRPr lang="en-GB" sz="4600" kern="1200" dirty="0" err="1"/>
        </a:p>
      </dsp:txBody>
      <dsp:txXfrm>
        <a:off x="2579304" y="1011852"/>
        <a:ext cx="1924179" cy="19241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2B9F0-1AFA-4CC2-804F-44FA5D8CDE77}">
      <dsp:nvSpPr>
        <dsp:cNvPr id="0" name=""/>
        <dsp:cNvSpPr/>
      </dsp:nvSpPr>
      <dsp:spPr>
        <a:xfrm>
          <a:off x="0" y="0"/>
          <a:ext cx="100774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5BCED-2016-4C00-BFEA-B08622D8B909}">
      <dsp:nvSpPr>
        <dsp:cNvPr id="0" name=""/>
        <dsp:cNvSpPr/>
      </dsp:nvSpPr>
      <dsp:spPr>
        <a:xfrm>
          <a:off x="0" y="0"/>
          <a:ext cx="10077450" cy="1774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>
              <a:latin typeface="Georgia Pro Semibold"/>
            </a:rPr>
            <a:t>266.266.1</a:t>
          </a:r>
          <a:endParaRPr lang="en-GB" sz="6500" kern="1200" dirty="0"/>
        </a:p>
      </dsp:txBody>
      <dsp:txXfrm>
        <a:off x="0" y="0"/>
        <a:ext cx="10077450" cy="1774031"/>
      </dsp:txXfrm>
    </dsp:sp>
    <dsp:sp modelId="{2F9C5482-2537-4F39-BC9E-6F1D4AB8DB93}">
      <dsp:nvSpPr>
        <dsp:cNvPr id="0" name=""/>
        <dsp:cNvSpPr/>
      </dsp:nvSpPr>
      <dsp:spPr>
        <a:xfrm>
          <a:off x="0" y="1774031"/>
          <a:ext cx="100774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5AD28-4D6A-4D28-846E-6349875DA964}">
      <dsp:nvSpPr>
        <dsp:cNvPr id="0" name=""/>
        <dsp:cNvSpPr/>
      </dsp:nvSpPr>
      <dsp:spPr>
        <a:xfrm>
          <a:off x="0" y="1774031"/>
          <a:ext cx="10077450" cy="1774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>
              <a:latin typeface="Georgia Pro Semibold"/>
            </a:rPr>
            <a:t>324.274.300.200</a:t>
          </a:r>
          <a:endParaRPr lang="en-GB" sz="6500" kern="1200" dirty="0"/>
        </a:p>
      </dsp:txBody>
      <dsp:txXfrm>
        <a:off x="0" y="1774031"/>
        <a:ext cx="10077450" cy="1774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16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35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40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775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050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81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5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952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8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9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391563"/>
            <a:ext cx="10072922" cy="1709145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De-Identification Models Accuracy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147919-C87A-403A-AC24-CA39D2BCE5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5152" y="-945150"/>
            <a:ext cx="1315541" cy="3205843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4B3D6101-D5EE-45DC-8706-F9B108885B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9697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832CBDD0-B87C-4970-B2A7-FFFD6D26C1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5A7B42D-7C6F-4B18-99C0-19CE15EBE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97784B97-59E3-4231-8D2D-693C652D81E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AB02D7A6-3A01-442C-9FC4-CAC4E9061A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E0010192-C718-45FF-9A87-29EB5D58E1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4DD3A35-AF24-4806-B3D6-F5957085E9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46221-44FF-4718-9ACD-D3FC9D5DB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557398-F949-4133-8B80-0DEE64C0B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C037D70-E018-4790-A7D3-72B39BB61E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40752A-38F5-48A7-AB80-64CC505F02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136588-6327-46A4-B823-1ACCE9F23F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5776E254-D3DD-4992-9085-92BB3405C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D2434460-8BB8-4B7B-9919-615EAFB32E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390352D-88A1-4F79-B475-5CFD8120D0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E6644B-32A7-45A6-8922-BA1FE8C23A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4B54C18D-6E8D-275D-505B-B5994DC7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219519"/>
              </p:ext>
            </p:extLst>
          </p:nvPr>
        </p:nvGraphicFramePr>
        <p:xfrm>
          <a:off x="339636" y="91436"/>
          <a:ext cx="10345780" cy="568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156">
                  <a:extLst>
                    <a:ext uri="{9D8B030D-6E8A-4147-A177-3AD203B41FA5}">
                      <a16:colId xmlns:a16="http://schemas.microsoft.com/office/drawing/2014/main" val="2273782838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526986389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78768628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2491231862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2056917756"/>
                    </a:ext>
                  </a:extLst>
                </a:gridCol>
              </a:tblGrid>
              <a:tr h="475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Entities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Total Number of unique values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SparkNLP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Azure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Anonymization Tool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AWS Medical Comprehend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36042254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Name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482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7.053941909</a:t>
                      </a: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7378502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SSNs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990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97.67676768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82.42424242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94.90909091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23630712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Dates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95.64220183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72.47706422</a:t>
                      </a: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98.16513761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16373922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Address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1129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63.06465899</a:t>
                      </a: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80.60230292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8049028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City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236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97.03389831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15.6779661</a:t>
                      </a: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40.6779661</a:t>
                      </a: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347052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Zipcode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208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35.09615385</a:t>
                      </a: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13.46153846</a:t>
                      </a: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08623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Url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1547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35.74660633</a:t>
                      </a: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90954696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Account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980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99.87071752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53682043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Medical Record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982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5153766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Contact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977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99.79529171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80.380348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2184579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Email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1138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92.35500879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96.63868987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89655408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Passport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3346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66.43753736</a:t>
                      </a:r>
                    </a:p>
                  </a:txBody>
                  <a:tcPr marL="9525" marR="9525" marT="952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99.12126538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62928904"/>
                  </a:ext>
                </a:extLst>
              </a:tr>
              <a:tr h="400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IP Address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3933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100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26885252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4B54C18D-6E8D-275D-505B-B5994DC7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9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391563"/>
            <a:ext cx="10072922" cy="1709145"/>
          </a:xfrm>
        </p:spPr>
        <p:txBody>
          <a:bodyPr>
            <a:normAutofit/>
          </a:bodyPr>
          <a:lstStyle/>
          <a:p>
            <a:r>
              <a:rPr lang="en-GB" dirty="0" smtClean="0">
                <a:cs typeface="Calibri Light"/>
              </a:rPr>
              <a:t>Why De-Identification models are unable to pick some Entities?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54C18D-6E8D-275D-505B-B5994DC7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86A05-4A56-0441-B88E-B6243BDC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GB" dirty="0"/>
              <a:t>Different Names Format</a:t>
            </a:r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BA8F3AA-416A-4592-FE65-71079E555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669055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6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8EF6438-3E9C-4903-9E80-9D6754A47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8E589-8040-BC60-19FF-DE45F652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GB" dirty="0"/>
              <a:t>Different SSNs formats</a:t>
            </a:r>
          </a:p>
        </p:txBody>
      </p: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0" name="Diagram 30">
            <a:extLst>
              <a:ext uri="{FF2B5EF4-FFF2-40B4-BE49-F238E27FC236}">
                <a16:creationId xmlns:a16="http://schemas.microsoft.com/office/drawing/2014/main" id="{09F2ACE3-CBF6-9BED-1384-EF8F11EFC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20200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2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2B5D9EA-F891-DB52-9812-0D85982C8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A534E-F4A9-4498-5C1E-BDB64619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GB" dirty="0"/>
              <a:t>Different Dates Format</a:t>
            </a:r>
          </a:p>
        </p:txBody>
      </p:sp>
      <p:grpSp>
        <p:nvGrpSpPr>
          <p:cNvPr id="18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9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3ED52A1E-D18C-73C4-5B7F-A74B132B4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62562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0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FF11346-AA69-188F-2697-FDB78FAB0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146A-3722-8060-7560-6AB759D9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Spelling Error – Cities/Days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437ED6A-0B12-60C5-C012-8BB62D41E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90597"/>
              </p:ext>
            </p:extLst>
          </p:nvPr>
        </p:nvGraphicFramePr>
        <p:xfrm>
          <a:off x="525463" y="2522538"/>
          <a:ext cx="5316765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80" name="Diagram 380">
            <a:extLst>
              <a:ext uri="{FF2B5EF4-FFF2-40B4-BE49-F238E27FC236}">
                <a16:creationId xmlns:a16="http://schemas.microsoft.com/office/drawing/2014/main" id="{901721F7-E87E-D016-5C00-1D2D9528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432856"/>
              </p:ext>
            </p:extLst>
          </p:nvPr>
        </p:nvGraphicFramePr>
        <p:xfrm>
          <a:off x="6277429" y="2354943"/>
          <a:ext cx="4905828" cy="3947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59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DAF49A64-62F7-D346-451C-9152A01E05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3CA4-8353-CC16-3645-E08EB139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GB" dirty="0"/>
              <a:t>Input Error – Invalid IP</a:t>
            </a:r>
          </a:p>
        </p:txBody>
      </p:sp>
      <p:grpSp>
        <p:nvGrpSpPr>
          <p:cNvPr id="59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0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0AC4C83-AF3E-964A-3868-2A53F262C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003938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99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6EF0D60B-48C0-E441-CF00-12C0445E0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69" y="6186195"/>
            <a:ext cx="1211504" cy="4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1175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138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 Next LT Pro Light</vt:lpstr>
      <vt:lpstr>Calibri Light</vt:lpstr>
      <vt:lpstr>Georgia Pro Semibold</vt:lpstr>
      <vt:lpstr>Helvetica Neue</vt:lpstr>
      <vt:lpstr>RocaVTI</vt:lpstr>
      <vt:lpstr>De-Identification Models Accuracy</vt:lpstr>
      <vt:lpstr>PowerPoint Presentation</vt:lpstr>
      <vt:lpstr>Why De-Identification models are unable to pick some Entities?</vt:lpstr>
      <vt:lpstr>Different Names Format</vt:lpstr>
      <vt:lpstr>Different SSNs formats</vt:lpstr>
      <vt:lpstr>Different Dates Format</vt:lpstr>
      <vt:lpstr>Spelling Error – Cities/Days</vt:lpstr>
      <vt:lpstr>Input Error – Invalid 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Kumar (AM)</dc:creator>
  <cp:lastModifiedBy>Ajay Kumar (AM)</cp:lastModifiedBy>
  <cp:revision>128</cp:revision>
  <dcterms:created xsi:type="dcterms:W3CDTF">2022-07-13T09:50:27Z</dcterms:created>
  <dcterms:modified xsi:type="dcterms:W3CDTF">2022-07-13T10:47:05Z</dcterms:modified>
</cp:coreProperties>
</file>