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66" r:id="rId2"/>
    <p:sldId id="259" r:id="rId3"/>
    <p:sldId id="257" r:id="rId4"/>
    <p:sldId id="258" r:id="rId5"/>
    <p:sldId id="260" r:id="rId6"/>
    <p:sldId id="261" r:id="rId7"/>
    <p:sldId id="262" r:id="rId8"/>
    <p:sldId id="263" r:id="rId9"/>
    <p:sldId id="264" r:id="rId10"/>
    <p:sldId id="269" r:id="rId11"/>
    <p:sldId id="26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96"/>
  </p:normalViewPr>
  <p:slideViewPr>
    <p:cSldViewPr snapToGrid="0" snapToObjects="1">
      <p:cViewPr varScale="1">
        <p:scale>
          <a:sx n="90" d="100"/>
          <a:sy n="90" d="100"/>
        </p:scale>
        <p:origin x="232" y="5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631DF49-0B93-F644-91CB-464B7D0821BC}" type="doc">
      <dgm:prSet loTypeId="urn:microsoft.com/office/officeart/2005/8/layout/hierarchy1" loCatId="" qsTypeId="urn:microsoft.com/office/officeart/2005/8/quickstyle/simple1" qsCatId="simple" csTypeId="urn:microsoft.com/office/officeart/2005/8/colors/accent1_2" csCatId="accent1" phldr="1"/>
      <dgm:spPr/>
      <dgm:t>
        <a:bodyPr/>
        <a:lstStyle/>
        <a:p>
          <a:endParaRPr lang="en-GB"/>
        </a:p>
      </dgm:t>
    </dgm:pt>
    <dgm:pt modelId="{0EA73E17-A45C-7041-A53E-D2B504417AE6}">
      <dgm:prSet phldrT="[Text]"/>
      <dgm:spPr/>
      <dgm:t>
        <a:bodyPr/>
        <a:lstStyle/>
        <a:p>
          <a:r>
            <a:rPr lang="en-GB" dirty="0"/>
            <a:t>NLP</a:t>
          </a:r>
        </a:p>
      </dgm:t>
    </dgm:pt>
    <dgm:pt modelId="{90EDF2E6-3E05-A74D-AC4D-3634D62824C1}" type="parTrans" cxnId="{69B31601-14D7-AE41-86CF-B433310038C4}">
      <dgm:prSet/>
      <dgm:spPr/>
      <dgm:t>
        <a:bodyPr/>
        <a:lstStyle/>
        <a:p>
          <a:endParaRPr lang="en-GB"/>
        </a:p>
      </dgm:t>
    </dgm:pt>
    <dgm:pt modelId="{A96E0606-D07A-D443-A15A-8CCB2716E67D}" type="sibTrans" cxnId="{69B31601-14D7-AE41-86CF-B433310038C4}">
      <dgm:prSet/>
      <dgm:spPr/>
      <dgm:t>
        <a:bodyPr/>
        <a:lstStyle/>
        <a:p>
          <a:endParaRPr lang="en-GB"/>
        </a:p>
      </dgm:t>
    </dgm:pt>
    <dgm:pt modelId="{DC702594-45BE-B44D-B190-E27E4136B7E0}">
      <dgm:prSet phldrT="[Text]"/>
      <dgm:spPr/>
      <dgm:t>
        <a:bodyPr/>
        <a:lstStyle/>
        <a:p>
          <a:r>
            <a:rPr lang="en-IN" dirty="0"/>
            <a:t>Natural Language Understanding</a:t>
          </a:r>
          <a:endParaRPr lang="en-GB" dirty="0"/>
        </a:p>
      </dgm:t>
    </dgm:pt>
    <dgm:pt modelId="{FF48198E-6233-994E-9D75-16F1FEB17B3B}" type="parTrans" cxnId="{A5D038E9-2BD2-254A-B336-F1814F998DA6}">
      <dgm:prSet/>
      <dgm:spPr/>
      <dgm:t>
        <a:bodyPr/>
        <a:lstStyle/>
        <a:p>
          <a:endParaRPr lang="en-GB"/>
        </a:p>
      </dgm:t>
    </dgm:pt>
    <dgm:pt modelId="{40FEBF3D-7C91-4444-9D7F-11A5479AC152}" type="sibTrans" cxnId="{A5D038E9-2BD2-254A-B336-F1814F998DA6}">
      <dgm:prSet/>
      <dgm:spPr/>
      <dgm:t>
        <a:bodyPr/>
        <a:lstStyle/>
        <a:p>
          <a:endParaRPr lang="en-GB"/>
        </a:p>
      </dgm:t>
    </dgm:pt>
    <dgm:pt modelId="{E77E1006-415D-3243-9D0E-1C688CADDFD8}">
      <dgm:prSet/>
      <dgm:spPr/>
      <dgm:t>
        <a:bodyPr/>
        <a:lstStyle/>
        <a:p>
          <a:r>
            <a:rPr lang="en-IN" dirty="0"/>
            <a:t>Natural Language Generation</a:t>
          </a:r>
        </a:p>
      </dgm:t>
    </dgm:pt>
    <dgm:pt modelId="{D75F266A-72C7-6F41-9D56-E18B2F4581E3}" type="parTrans" cxnId="{22A6219C-3A07-0C49-9804-0614785FD4D6}">
      <dgm:prSet/>
      <dgm:spPr/>
      <dgm:t>
        <a:bodyPr/>
        <a:lstStyle/>
        <a:p>
          <a:endParaRPr lang="en-GB"/>
        </a:p>
      </dgm:t>
    </dgm:pt>
    <dgm:pt modelId="{67DD8D1C-7DE0-7341-9526-68E3CFAF449B}" type="sibTrans" cxnId="{22A6219C-3A07-0C49-9804-0614785FD4D6}">
      <dgm:prSet/>
      <dgm:spPr/>
      <dgm:t>
        <a:bodyPr/>
        <a:lstStyle/>
        <a:p>
          <a:endParaRPr lang="en-GB"/>
        </a:p>
      </dgm:t>
    </dgm:pt>
    <dgm:pt modelId="{C27CC77B-4B87-5548-927F-E21D6F98E8DC}" type="pres">
      <dgm:prSet presAssocID="{C631DF49-0B93-F644-91CB-464B7D0821BC}" presName="hierChild1" presStyleCnt="0">
        <dgm:presLayoutVars>
          <dgm:chPref val="1"/>
          <dgm:dir/>
          <dgm:animOne val="branch"/>
          <dgm:animLvl val="lvl"/>
          <dgm:resizeHandles/>
        </dgm:presLayoutVars>
      </dgm:prSet>
      <dgm:spPr/>
    </dgm:pt>
    <dgm:pt modelId="{257D2A76-3FF2-D845-8259-58FE47B96AA4}" type="pres">
      <dgm:prSet presAssocID="{0EA73E17-A45C-7041-A53E-D2B504417AE6}" presName="hierRoot1" presStyleCnt="0"/>
      <dgm:spPr/>
    </dgm:pt>
    <dgm:pt modelId="{D6B31C9E-4A46-B545-BD0F-1466A416B212}" type="pres">
      <dgm:prSet presAssocID="{0EA73E17-A45C-7041-A53E-D2B504417AE6}" presName="composite" presStyleCnt="0"/>
      <dgm:spPr/>
    </dgm:pt>
    <dgm:pt modelId="{C2B5D264-5CE2-374C-A143-5BD0E10FF870}" type="pres">
      <dgm:prSet presAssocID="{0EA73E17-A45C-7041-A53E-D2B504417AE6}" presName="background" presStyleLbl="node0" presStyleIdx="0" presStyleCnt="1"/>
      <dgm:spPr/>
    </dgm:pt>
    <dgm:pt modelId="{FAF16B38-A17A-AE4E-867C-4240B10B17A6}" type="pres">
      <dgm:prSet presAssocID="{0EA73E17-A45C-7041-A53E-D2B504417AE6}" presName="text" presStyleLbl="fgAcc0" presStyleIdx="0" presStyleCnt="1">
        <dgm:presLayoutVars>
          <dgm:chPref val="3"/>
        </dgm:presLayoutVars>
      </dgm:prSet>
      <dgm:spPr/>
    </dgm:pt>
    <dgm:pt modelId="{8F2B1C72-9325-F342-82FD-B0EF2D746B81}" type="pres">
      <dgm:prSet presAssocID="{0EA73E17-A45C-7041-A53E-D2B504417AE6}" presName="hierChild2" presStyleCnt="0"/>
      <dgm:spPr/>
    </dgm:pt>
    <dgm:pt modelId="{7E4C6AF4-680A-9B4A-9830-411B0B9CD6CD}" type="pres">
      <dgm:prSet presAssocID="{FF48198E-6233-994E-9D75-16F1FEB17B3B}" presName="Name10" presStyleLbl="parChTrans1D2" presStyleIdx="0" presStyleCnt="2"/>
      <dgm:spPr/>
    </dgm:pt>
    <dgm:pt modelId="{49D938D7-7ED9-B14A-884E-3EF15777DD2E}" type="pres">
      <dgm:prSet presAssocID="{DC702594-45BE-B44D-B190-E27E4136B7E0}" presName="hierRoot2" presStyleCnt="0"/>
      <dgm:spPr/>
    </dgm:pt>
    <dgm:pt modelId="{96610B96-B13C-014D-9845-FE21B355F5AC}" type="pres">
      <dgm:prSet presAssocID="{DC702594-45BE-B44D-B190-E27E4136B7E0}" presName="composite2" presStyleCnt="0"/>
      <dgm:spPr/>
    </dgm:pt>
    <dgm:pt modelId="{3BD73E0D-473E-AC40-A5BA-084162801780}" type="pres">
      <dgm:prSet presAssocID="{DC702594-45BE-B44D-B190-E27E4136B7E0}" presName="background2" presStyleLbl="node2" presStyleIdx="0" presStyleCnt="2"/>
      <dgm:spPr/>
    </dgm:pt>
    <dgm:pt modelId="{E4C76070-DBEE-2B45-B063-0485A98E0492}" type="pres">
      <dgm:prSet presAssocID="{DC702594-45BE-B44D-B190-E27E4136B7E0}" presName="text2" presStyleLbl="fgAcc2" presStyleIdx="0" presStyleCnt="2">
        <dgm:presLayoutVars>
          <dgm:chPref val="3"/>
        </dgm:presLayoutVars>
      </dgm:prSet>
      <dgm:spPr/>
    </dgm:pt>
    <dgm:pt modelId="{95718562-2980-DE49-AFCA-0699EA169D30}" type="pres">
      <dgm:prSet presAssocID="{DC702594-45BE-B44D-B190-E27E4136B7E0}" presName="hierChild3" presStyleCnt="0"/>
      <dgm:spPr/>
    </dgm:pt>
    <dgm:pt modelId="{D6670E44-BC2B-CC4A-9671-42AAF182E7D6}" type="pres">
      <dgm:prSet presAssocID="{D75F266A-72C7-6F41-9D56-E18B2F4581E3}" presName="Name10" presStyleLbl="parChTrans1D2" presStyleIdx="1" presStyleCnt="2"/>
      <dgm:spPr/>
    </dgm:pt>
    <dgm:pt modelId="{8E966599-06C7-9E47-B38B-DAE2BDE8743A}" type="pres">
      <dgm:prSet presAssocID="{E77E1006-415D-3243-9D0E-1C688CADDFD8}" presName="hierRoot2" presStyleCnt="0"/>
      <dgm:spPr/>
    </dgm:pt>
    <dgm:pt modelId="{8534EF33-433F-8640-9E89-7ABDFDFAA977}" type="pres">
      <dgm:prSet presAssocID="{E77E1006-415D-3243-9D0E-1C688CADDFD8}" presName="composite2" presStyleCnt="0"/>
      <dgm:spPr/>
    </dgm:pt>
    <dgm:pt modelId="{F6BB7922-C482-034B-AE5B-5592AC348138}" type="pres">
      <dgm:prSet presAssocID="{E77E1006-415D-3243-9D0E-1C688CADDFD8}" presName="background2" presStyleLbl="node2" presStyleIdx="1" presStyleCnt="2"/>
      <dgm:spPr/>
    </dgm:pt>
    <dgm:pt modelId="{847954DC-1968-9942-BAC4-E1C28DD74E58}" type="pres">
      <dgm:prSet presAssocID="{E77E1006-415D-3243-9D0E-1C688CADDFD8}" presName="text2" presStyleLbl="fgAcc2" presStyleIdx="1" presStyleCnt="2">
        <dgm:presLayoutVars>
          <dgm:chPref val="3"/>
        </dgm:presLayoutVars>
      </dgm:prSet>
      <dgm:spPr/>
    </dgm:pt>
    <dgm:pt modelId="{6368BA23-1A98-864F-A241-449F1C40FA56}" type="pres">
      <dgm:prSet presAssocID="{E77E1006-415D-3243-9D0E-1C688CADDFD8}" presName="hierChild3" presStyleCnt="0"/>
      <dgm:spPr/>
    </dgm:pt>
  </dgm:ptLst>
  <dgm:cxnLst>
    <dgm:cxn modelId="{69B31601-14D7-AE41-86CF-B433310038C4}" srcId="{C631DF49-0B93-F644-91CB-464B7D0821BC}" destId="{0EA73E17-A45C-7041-A53E-D2B504417AE6}" srcOrd="0" destOrd="0" parTransId="{90EDF2E6-3E05-A74D-AC4D-3634D62824C1}" sibTransId="{A96E0606-D07A-D443-A15A-8CCB2716E67D}"/>
    <dgm:cxn modelId="{8A0E3C11-4983-604A-920E-BC46202E995C}" type="presOf" srcId="{E77E1006-415D-3243-9D0E-1C688CADDFD8}" destId="{847954DC-1968-9942-BAC4-E1C28DD74E58}" srcOrd="0" destOrd="0" presId="urn:microsoft.com/office/officeart/2005/8/layout/hierarchy1"/>
    <dgm:cxn modelId="{A44EBC20-A4D4-224D-9323-FDD4A64912B0}" type="presOf" srcId="{0EA73E17-A45C-7041-A53E-D2B504417AE6}" destId="{FAF16B38-A17A-AE4E-867C-4240B10B17A6}" srcOrd="0" destOrd="0" presId="urn:microsoft.com/office/officeart/2005/8/layout/hierarchy1"/>
    <dgm:cxn modelId="{91F6E260-184C-F844-821A-ABD6FFE73EDB}" type="presOf" srcId="{D75F266A-72C7-6F41-9D56-E18B2F4581E3}" destId="{D6670E44-BC2B-CC4A-9671-42AAF182E7D6}" srcOrd="0" destOrd="0" presId="urn:microsoft.com/office/officeart/2005/8/layout/hierarchy1"/>
    <dgm:cxn modelId="{468BEA8E-7D28-9243-B186-101B230F394F}" type="presOf" srcId="{FF48198E-6233-994E-9D75-16F1FEB17B3B}" destId="{7E4C6AF4-680A-9B4A-9830-411B0B9CD6CD}" srcOrd="0" destOrd="0" presId="urn:microsoft.com/office/officeart/2005/8/layout/hierarchy1"/>
    <dgm:cxn modelId="{22A6219C-3A07-0C49-9804-0614785FD4D6}" srcId="{0EA73E17-A45C-7041-A53E-D2B504417AE6}" destId="{E77E1006-415D-3243-9D0E-1C688CADDFD8}" srcOrd="1" destOrd="0" parTransId="{D75F266A-72C7-6F41-9D56-E18B2F4581E3}" sibTransId="{67DD8D1C-7DE0-7341-9526-68E3CFAF449B}"/>
    <dgm:cxn modelId="{756ABCC9-3C54-7D40-A184-0231B8A67827}" type="presOf" srcId="{DC702594-45BE-B44D-B190-E27E4136B7E0}" destId="{E4C76070-DBEE-2B45-B063-0485A98E0492}" srcOrd="0" destOrd="0" presId="urn:microsoft.com/office/officeart/2005/8/layout/hierarchy1"/>
    <dgm:cxn modelId="{A5D038E9-2BD2-254A-B336-F1814F998DA6}" srcId="{0EA73E17-A45C-7041-A53E-D2B504417AE6}" destId="{DC702594-45BE-B44D-B190-E27E4136B7E0}" srcOrd="0" destOrd="0" parTransId="{FF48198E-6233-994E-9D75-16F1FEB17B3B}" sibTransId="{40FEBF3D-7C91-4444-9D7F-11A5479AC152}"/>
    <dgm:cxn modelId="{CA5B68F2-24C2-4C4E-B2A0-D93DB69095A5}" type="presOf" srcId="{C631DF49-0B93-F644-91CB-464B7D0821BC}" destId="{C27CC77B-4B87-5548-927F-E21D6F98E8DC}" srcOrd="0" destOrd="0" presId="urn:microsoft.com/office/officeart/2005/8/layout/hierarchy1"/>
    <dgm:cxn modelId="{CB46B775-879C-D24F-A2E0-4C5532DEF303}" type="presParOf" srcId="{C27CC77B-4B87-5548-927F-E21D6F98E8DC}" destId="{257D2A76-3FF2-D845-8259-58FE47B96AA4}" srcOrd="0" destOrd="0" presId="urn:microsoft.com/office/officeart/2005/8/layout/hierarchy1"/>
    <dgm:cxn modelId="{7264C142-590C-3F41-9902-B0AD310B62C1}" type="presParOf" srcId="{257D2A76-3FF2-D845-8259-58FE47B96AA4}" destId="{D6B31C9E-4A46-B545-BD0F-1466A416B212}" srcOrd="0" destOrd="0" presId="urn:microsoft.com/office/officeart/2005/8/layout/hierarchy1"/>
    <dgm:cxn modelId="{681F5FD0-9D84-B74D-A9DE-A4B16C5C44EC}" type="presParOf" srcId="{D6B31C9E-4A46-B545-BD0F-1466A416B212}" destId="{C2B5D264-5CE2-374C-A143-5BD0E10FF870}" srcOrd="0" destOrd="0" presId="urn:microsoft.com/office/officeart/2005/8/layout/hierarchy1"/>
    <dgm:cxn modelId="{FD4633DE-23E7-D043-BD60-75CEDD85C267}" type="presParOf" srcId="{D6B31C9E-4A46-B545-BD0F-1466A416B212}" destId="{FAF16B38-A17A-AE4E-867C-4240B10B17A6}" srcOrd="1" destOrd="0" presId="urn:microsoft.com/office/officeart/2005/8/layout/hierarchy1"/>
    <dgm:cxn modelId="{CFC74788-A7A4-A746-B216-FE1DD45D50BF}" type="presParOf" srcId="{257D2A76-3FF2-D845-8259-58FE47B96AA4}" destId="{8F2B1C72-9325-F342-82FD-B0EF2D746B81}" srcOrd="1" destOrd="0" presId="urn:microsoft.com/office/officeart/2005/8/layout/hierarchy1"/>
    <dgm:cxn modelId="{15667F93-D190-9B4C-9755-612007442909}" type="presParOf" srcId="{8F2B1C72-9325-F342-82FD-B0EF2D746B81}" destId="{7E4C6AF4-680A-9B4A-9830-411B0B9CD6CD}" srcOrd="0" destOrd="0" presId="urn:microsoft.com/office/officeart/2005/8/layout/hierarchy1"/>
    <dgm:cxn modelId="{EB755A66-426E-4F4F-A491-B61D73A942B3}" type="presParOf" srcId="{8F2B1C72-9325-F342-82FD-B0EF2D746B81}" destId="{49D938D7-7ED9-B14A-884E-3EF15777DD2E}" srcOrd="1" destOrd="0" presId="urn:microsoft.com/office/officeart/2005/8/layout/hierarchy1"/>
    <dgm:cxn modelId="{4576308D-A47B-BA4F-81F7-91A1E7A70037}" type="presParOf" srcId="{49D938D7-7ED9-B14A-884E-3EF15777DD2E}" destId="{96610B96-B13C-014D-9845-FE21B355F5AC}" srcOrd="0" destOrd="0" presId="urn:microsoft.com/office/officeart/2005/8/layout/hierarchy1"/>
    <dgm:cxn modelId="{9CF9866C-23CF-3C4C-B28E-60B221DF977E}" type="presParOf" srcId="{96610B96-B13C-014D-9845-FE21B355F5AC}" destId="{3BD73E0D-473E-AC40-A5BA-084162801780}" srcOrd="0" destOrd="0" presId="urn:microsoft.com/office/officeart/2005/8/layout/hierarchy1"/>
    <dgm:cxn modelId="{C11B45A9-B299-954B-A466-9B3BDDD0E70F}" type="presParOf" srcId="{96610B96-B13C-014D-9845-FE21B355F5AC}" destId="{E4C76070-DBEE-2B45-B063-0485A98E0492}" srcOrd="1" destOrd="0" presId="urn:microsoft.com/office/officeart/2005/8/layout/hierarchy1"/>
    <dgm:cxn modelId="{FCF42B0F-FD0A-B444-BEB8-B37C45ABAC66}" type="presParOf" srcId="{49D938D7-7ED9-B14A-884E-3EF15777DD2E}" destId="{95718562-2980-DE49-AFCA-0699EA169D30}" srcOrd="1" destOrd="0" presId="urn:microsoft.com/office/officeart/2005/8/layout/hierarchy1"/>
    <dgm:cxn modelId="{96A534CB-C9D9-9444-BBEB-88633ECE6248}" type="presParOf" srcId="{8F2B1C72-9325-F342-82FD-B0EF2D746B81}" destId="{D6670E44-BC2B-CC4A-9671-42AAF182E7D6}" srcOrd="2" destOrd="0" presId="urn:microsoft.com/office/officeart/2005/8/layout/hierarchy1"/>
    <dgm:cxn modelId="{1DFA78D1-0C1B-7647-8F5D-B3E2C62A9BE1}" type="presParOf" srcId="{8F2B1C72-9325-F342-82FD-B0EF2D746B81}" destId="{8E966599-06C7-9E47-B38B-DAE2BDE8743A}" srcOrd="3" destOrd="0" presId="urn:microsoft.com/office/officeart/2005/8/layout/hierarchy1"/>
    <dgm:cxn modelId="{9BE859BD-ADAC-6D48-9E24-F3957B08E91B}" type="presParOf" srcId="{8E966599-06C7-9E47-B38B-DAE2BDE8743A}" destId="{8534EF33-433F-8640-9E89-7ABDFDFAA977}" srcOrd="0" destOrd="0" presId="urn:microsoft.com/office/officeart/2005/8/layout/hierarchy1"/>
    <dgm:cxn modelId="{55341F96-6CCF-3842-92A2-B85C451D81F8}" type="presParOf" srcId="{8534EF33-433F-8640-9E89-7ABDFDFAA977}" destId="{F6BB7922-C482-034B-AE5B-5592AC348138}" srcOrd="0" destOrd="0" presId="urn:microsoft.com/office/officeart/2005/8/layout/hierarchy1"/>
    <dgm:cxn modelId="{3E0D1F5E-C34F-134A-8804-D876806DC4D3}" type="presParOf" srcId="{8534EF33-433F-8640-9E89-7ABDFDFAA977}" destId="{847954DC-1968-9942-BAC4-E1C28DD74E58}" srcOrd="1" destOrd="0" presId="urn:microsoft.com/office/officeart/2005/8/layout/hierarchy1"/>
    <dgm:cxn modelId="{B6A01AC0-A9B9-224F-80B6-BF97869E765C}" type="presParOf" srcId="{8E966599-06C7-9E47-B38B-DAE2BDE8743A}" destId="{6368BA23-1A98-864F-A241-449F1C40FA56}"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8337C2C-9DE8-4548-82A2-18B11DCA4E3E}" type="doc">
      <dgm:prSet loTypeId="urn:microsoft.com/office/officeart/2005/8/layout/vList3" loCatId="" qsTypeId="urn:microsoft.com/office/officeart/2005/8/quickstyle/simple1" qsCatId="simple" csTypeId="urn:microsoft.com/office/officeart/2005/8/colors/accent1_2" csCatId="accent1" phldr="1"/>
      <dgm:spPr/>
      <dgm:t>
        <a:bodyPr/>
        <a:lstStyle/>
        <a:p>
          <a:endParaRPr lang="en-GB"/>
        </a:p>
      </dgm:t>
    </dgm:pt>
    <dgm:pt modelId="{212A1045-42C0-F847-9409-68914273F194}">
      <dgm:prSet/>
      <dgm:spPr/>
      <dgm:t>
        <a:bodyPr/>
        <a:lstStyle/>
        <a:p>
          <a:r>
            <a:rPr lang="en-IN">
              <a:effectLst/>
            </a:rPr>
            <a:t>Focuses on a machine’s ability to understand the human language. NLU refers to how unstructured data is rearranged so that machines may “understand” and analyze it.</a:t>
          </a:r>
          <a:endParaRPr lang="en-IN" dirty="0">
            <a:effectLst/>
          </a:endParaRPr>
        </a:p>
      </dgm:t>
    </dgm:pt>
    <dgm:pt modelId="{C42300E9-543F-3740-A3C5-089896060A1A}" type="parTrans" cxnId="{0F6ED4FD-4A07-ED4A-81E5-3DE41C1FDF41}">
      <dgm:prSet/>
      <dgm:spPr/>
      <dgm:t>
        <a:bodyPr/>
        <a:lstStyle/>
        <a:p>
          <a:endParaRPr lang="en-GB"/>
        </a:p>
      </dgm:t>
    </dgm:pt>
    <dgm:pt modelId="{DA0A620E-A910-8E44-BB51-8DC8E6262C97}" type="sibTrans" cxnId="{0F6ED4FD-4A07-ED4A-81E5-3DE41C1FDF41}">
      <dgm:prSet/>
      <dgm:spPr/>
      <dgm:t>
        <a:bodyPr/>
        <a:lstStyle/>
        <a:p>
          <a:endParaRPr lang="en-GB"/>
        </a:p>
      </dgm:t>
    </dgm:pt>
    <dgm:pt modelId="{B151AB8A-00D9-1E4D-BC59-699867BD1538}">
      <dgm:prSet/>
      <dgm:spPr/>
      <dgm:t>
        <a:bodyPr/>
        <a:lstStyle/>
        <a:p>
          <a:r>
            <a:rPr lang="en-IN"/>
            <a:t>Automatic Ticket Routing - With text analysis solutions like MonkeyLearn, machines can understand the content of customer support tickets and route them to the correct departments without employees having to open every single ticket. Not only does this save customer support teams hundreds of hours, but it also helps them prioritize urgent tickets.</a:t>
          </a:r>
          <a:endParaRPr lang="en-IN" dirty="0"/>
        </a:p>
      </dgm:t>
    </dgm:pt>
    <dgm:pt modelId="{14F628EB-5CC4-2A45-852F-E96D4E7A3F99}" type="parTrans" cxnId="{1B866AFD-FFFD-594B-9719-99C0778CD47A}">
      <dgm:prSet/>
      <dgm:spPr/>
      <dgm:t>
        <a:bodyPr/>
        <a:lstStyle/>
        <a:p>
          <a:endParaRPr lang="en-GB"/>
        </a:p>
      </dgm:t>
    </dgm:pt>
    <dgm:pt modelId="{130C0F05-1726-C048-A112-226BB9371ABB}" type="sibTrans" cxnId="{1B866AFD-FFFD-594B-9719-99C0778CD47A}">
      <dgm:prSet/>
      <dgm:spPr/>
      <dgm:t>
        <a:bodyPr/>
        <a:lstStyle/>
        <a:p>
          <a:endParaRPr lang="en-GB"/>
        </a:p>
      </dgm:t>
    </dgm:pt>
    <dgm:pt modelId="{34D84D14-F5FE-E84C-819A-6FAB337E5520}">
      <dgm:prSet/>
      <dgm:spPr/>
      <dgm:t>
        <a:bodyPr/>
        <a:lstStyle/>
        <a:p>
          <a:r>
            <a:rPr lang="en-IN"/>
            <a:t>Machine Translation (MT) - Accurately translating text or speech from one language to another is one of the toughest challenges of natural language processing and natural language understanding.Using complex algorithms that rely on linguistic rules and AI machine training, Google Translate, Microsoft Translator, and Facebook Translation have become leaders in the field of “generic” language translation.</a:t>
          </a:r>
          <a:endParaRPr lang="en-IN" dirty="0"/>
        </a:p>
      </dgm:t>
    </dgm:pt>
    <dgm:pt modelId="{D5E74244-DD50-B24E-89CF-784C104D1977}" type="parTrans" cxnId="{BC6A77E7-3F62-AC43-B610-E6CB262B92FD}">
      <dgm:prSet/>
      <dgm:spPr/>
      <dgm:t>
        <a:bodyPr/>
        <a:lstStyle/>
        <a:p>
          <a:endParaRPr lang="en-GB"/>
        </a:p>
      </dgm:t>
    </dgm:pt>
    <dgm:pt modelId="{DFD8EC1E-2C73-A74F-BD81-D1693A533609}" type="sibTrans" cxnId="{BC6A77E7-3F62-AC43-B610-E6CB262B92FD}">
      <dgm:prSet/>
      <dgm:spPr/>
      <dgm:t>
        <a:bodyPr/>
        <a:lstStyle/>
        <a:p>
          <a:endParaRPr lang="en-GB"/>
        </a:p>
      </dgm:t>
    </dgm:pt>
    <dgm:pt modelId="{4A9C5A76-F693-8243-8C1C-ADA57DB750D9}">
      <dgm:prSet/>
      <dgm:spPr/>
      <dgm:t>
        <a:bodyPr/>
        <a:lstStyle/>
        <a:p>
          <a:r>
            <a:rPr lang="en-IN"/>
            <a:t>Question Answering - is a subfield of NLP and speech recognition that uses NLU to help computers automatically understand natural language questions.</a:t>
          </a:r>
          <a:endParaRPr lang="en-IN" dirty="0"/>
        </a:p>
      </dgm:t>
    </dgm:pt>
    <dgm:pt modelId="{74155F4C-2673-AE4B-92A4-8E8D99074EF6}" type="parTrans" cxnId="{505F363A-91B7-9249-8F37-2D844F62DE9F}">
      <dgm:prSet/>
      <dgm:spPr/>
      <dgm:t>
        <a:bodyPr/>
        <a:lstStyle/>
        <a:p>
          <a:endParaRPr lang="en-GB"/>
        </a:p>
      </dgm:t>
    </dgm:pt>
    <dgm:pt modelId="{29A02636-8EF3-4743-A46F-9F109F9F2EC3}" type="sibTrans" cxnId="{505F363A-91B7-9249-8F37-2D844F62DE9F}">
      <dgm:prSet/>
      <dgm:spPr/>
      <dgm:t>
        <a:bodyPr/>
        <a:lstStyle/>
        <a:p>
          <a:endParaRPr lang="en-GB"/>
        </a:p>
      </dgm:t>
    </dgm:pt>
    <dgm:pt modelId="{DBC0D6D3-94D5-CC4F-B47B-967472008FD4}">
      <dgm:prSet/>
      <dgm:spPr/>
      <dgm:t>
        <a:bodyPr/>
        <a:lstStyle/>
        <a:p>
          <a:r>
            <a:rPr lang="en-IN"/>
            <a:t>Sentiment Analysis - is the most common text classification tool that analyses an incoming message and tells whether the underlying sentiment is positive, negative our neutral</a:t>
          </a:r>
          <a:endParaRPr lang="en-IN" dirty="0"/>
        </a:p>
      </dgm:t>
    </dgm:pt>
    <dgm:pt modelId="{8CA65E1B-7127-8E48-8112-B0DC90964F4E}" type="parTrans" cxnId="{BF971175-6597-D344-B532-328E00176553}">
      <dgm:prSet/>
      <dgm:spPr/>
      <dgm:t>
        <a:bodyPr/>
        <a:lstStyle/>
        <a:p>
          <a:endParaRPr lang="en-GB"/>
        </a:p>
      </dgm:t>
    </dgm:pt>
    <dgm:pt modelId="{2FFCF768-D061-514B-9461-AE33697FD4F7}" type="sibTrans" cxnId="{BF971175-6597-D344-B532-328E00176553}">
      <dgm:prSet/>
      <dgm:spPr/>
      <dgm:t>
        <a:bodyPr/>
        <a:lstStyle/>
        <a:p>
          <a:endParaRPr lang="en-GB"/>
        </a:p>
      </dgm:t>
    </dgm:pt>
    <dgm:pt modelId="{F95AB2DD-186A-6843-8E79-DA76240D9A69}" type="pres">
      <dgm:prSet presAssocID="{08337C2C-9DE8-4548-82A2-18B11DCA4E3E}" presName="linearFlow" presStyleCnt="0">
        <dgm:presLayoutVars>
          <dgm:dir/>
          <dgm:resizeHandles val="exact"/>
        </dgm:presLayoutVars>
      </dgm:prSet>
      <dgm:spPr/>
    </dgm:pt>
    <dgm:pt modelId="{CA480C6B-EA04-A342-8F70-166B2154D342}" type="pres">
      <dgm:prSet presAssocID="{212A1045-42C0-F847-9409-68914273F194}" presName="composite" presStyleCnt="0"/>
      <dgm:spPr/>
    </dgm:pt>
    <dgm:pt modelId="{9E3EB669-0B6E-DD47-9291-47DBE5638FF9}" type="pres">
      <dgm:prSet presAssocID="{212A1045-42C0-F847-9409-68914273F194}" presName="imgShp" presStyleLbl="fgImgPlace1" presStyleIdx="0" presStyleCnt="5"/>
      <dgm:spPr>
        <a:noFill/>
      </dgm:spPr>
    </dgm:pt>
    <dgm:pt modelId="{CBEAE45C-CE52-4847-A0DF-659FBAAB531F}" type="pres">
      <dgm:prSet presAssocID="{212A1045-42C0-F847-9409-68914273F194}" presName="txShp" presStyleLbl="node1" presStyleIdx="0" presStyleCnt="5">
        <dgm:presLayoutVars>
          <dgm:bulletEnabled val="1"/>
        </dgm:presLayoutVars>
      </dgm:prSet>
      <dgm:spPr/>
    </dgm:pt>
    <dgm:pt modelId="{07D59D10-D1D5-4C4F-8792-8AEF7BE555D9}" type="pres">
      <dgm:prSet presAssocID="{DA0A620E-A910-8E44-BB51-8DC8E6262C97}" presName="spacing" presStyleCnt="0"/>
      <dgm:spPr/>
    </dgm:pt>
    <dgm:pt modelId="{DCCEA0D1-B7D5-C54D-88E9-2E07176640CF}" type="pres">
      <dgm:prSet presAssocID="{B151AB8A-00D9-1E4D-BC59-699867BD1538}" presName="composite" presStyleCnt="0"/>
      <dgm:spPr/>
    </dgm:pt>
    <dgm:pt modelId="{C6DC2F0E-603E-7E48-B952-A26AD6F4429C}" type="pres">
      <dgm:prSet presAssocID="{B151AB8A-00D9-1E4D-BC59-699867BD1538}" presName="imgShp" presStyleLbl="fgImgPlace1" presStyleIdx="1" presStyleCnt="5"/>
      <dgm:spPr>
        <a:noFill/>
      </dgm:spPr>
    </dgm:pt>
    <dgm:pt modelId="{A7DE7350-2041-734E-BCFA-A5079A57247F}" type="pres">
      <dgm:prSet presAssocID="{B151AB8A-00D9-1E4D-BC59-699867BD1538}" presName="txShp" presStyleLbl="node1" presStyleIdx="1" presStyleCnt="5">
        <dgm:presLayoutVars>
          <dgm:bulletEnabled val="1"/>
        </dgm:presLayoutVars>
      </dgm:prSet>
      <dgm:spPr/>
    </dgm:pt>
    <dgm:pt modelId="{9C2244A4-9CD9-2E4B-AFC6-D99B9AC16CCE}" type="pres">
      <dgm:prSet presAssocID="{130C0F05-1726-C048-A112-226BB9371ABB}" presName="spacing" presStyleCnt="0"/>
      <dgm:spPr/>
    </dgm:pt>
    <dgm:pt modelId="{AD586191-1F23-214A-91C4-6BE288952010}" type="pres">
      <dgm:prSet presAssocID="{34D84D14-F5FE-E84C-819A-6FAB337E5520}" presName="composite" presStyleCnt="0"/>
      <dgm:spPr/>
    </dgm:pt>
    <dgm:pt modelId="{2BDF2546-F496-A047-8D2D-D81CFE3F6463}" type="pres">
      <dgm:prSet presAssocID="{34D84D14-F5FE-E84C-819A-6FAB337E5520}" presName="imgShp" presStyleLbl="fgImgPlace1" presStyleIdx="2" presStyleCnt="5"/>
      <dgm:spPr>
        <a:noFill/>
      </dgm:spPr>
    </dgm:pt>
    <dgm:pt modelId="{A725FEC0-6BF1-C64F-9764-FCD9B8A8D0B7}" type="pres">
      <dgm:prSet presAssocID="{34D84D14-F5FE-E84C-819A-6FAB337E5520}" presName="txShp" presStyleLbl="node1" presStyleIdx="2" presStyleCnt="5">
        <dgm:presLayoutVars>
          <dgm:bulletEnabled val="1"/>
        </dgm:presLayoutVars>
      </dgm:prSet>
      <dgm:spPr/>
    </dgm:pt>
    <dgm:pt modelId="{0ECD9AE7-5205-BA40-BAE1-1B2E9788ED0D}" type="pres">
      <dgm:prSet presAssocID="{DFD8EC1E-2C73-A74F-BD81-D1693A533609}" presName="spacing" presStyleCnt="0"/>
      <dgm:spPr/>
    </dgm:pt>
    <dgm:pt modelId="{0139189F-3894-4045-8BEA-03DFD4869466}" type="pres">
      <dgm:prSet presAssocID="{4A9C5A76-F693-8243-8C1C-ADA57DB750D9}" presName="composite" presStyleCnt="0"/>
      <dgm:spPr/>
    </dgm:pt>
    <dgm:pt modelId="{9117D682-C781-DE46-9F10-C7EFDA28AD36}" type="pres">
      <dgm:prSet presAssocID="{4A9C5A76-F693-8243-8C1C-ADA57DB750D9}" presName="imgShp" presStyleLbl="fgImgPlace1" presStyleIdx="3" presStyleCnt="5"/>
      <dgm:spPr>
        <a:noFill/>
      </dgm:spPr>
    </dgm:pt>
    <dgm:pt modelId="{FA70E6E9-7748-8048-BB44-A6458226B440}" type="pres">
      <dgm:prSet presAssocID="{4A9C5A76-F693-8243-8C1C-ADA57DB750D9}" presName="txShp" presStyleLbl="node1" presStyleIdx="3" presStyleCnt="5">
        <dgm:presLayoutVars>
          <dgm:bulletEnabled val="1"/>
        </dgm:presLayoutVars>
      </dgm:prSet>
      <dgm:spPr/>
    </dgm:pt>
    <dgm:pt modelId="{C6496847-E292-DE4B-A4ED-F1F2DA506488}" type="pres">
      <dgm:prSet presAssocID="{29A02636-8EF3-4743-A46F-9F109F9F2EC3}" presName="spacing" presStyleCnt="0"/>
      <dgm:spPr/>
    </dgm:pt>
    <dgm:pt modelId="{124341D1-D526-1744-AF76-47EC026043D9}" type="pres">
      <dgm:prSet presAssocID="{DBC0D6D3-94D5-CC4F-B47B-967472008FD4}" presName="composite" presStyleCnt="0"/>
      <dgm:spPr/>
    </dgm:pt>
    <dgm:pt modelId="{DA50E265-2452-F541-AD4B-06061722F745}" type="pres">
      <dgm:prSet presAssocID="{DBC0D6D3-94D5-CC4F-B47B-967472008FD4}" presName="imgShp" presStyleLbl="fgImgPlace1" presStyleIdx="4" presStyleCnt="5"/>
      <dgm:spPr>
        <a:noFill/>
      </dgm:spPr>
    </dgm:pt>
    <dgm:pt modelId="{5D6856CC-E587-A440-B28D-CF6A91311A1E}" type="pres">
      <dgm:prSet presAssocID="{DBC0D6D3-94D5-CC4F-B47B-967472008FD4}" presName="txShp" presStyleLbl="node1" presStyleIdx="4" presStyleCnt="5">
        <dgm:presLayoutVars>
          <dgm:bulletEnabled val="1"/>
        </dgm:presLayoutVars>
      </dgm:prSet>
      <dgm:spPr/>
    </dgm:pt>
  </dgm:ptLst>
  <dgm:cxnLst>
    <dgm:cxn modelId="{CB0ECC1D-87F3-914D-8C30-79DF8C5AFE71}" type="presOf" srcId="{B151AB8A-00D9-1E4D-BC59-699867BD1538}" destId="{A7DE7350-2041-734E-BCFA-A5079A57247F}" srcOrd="0" destOrd="0" presId="urn:microsoft.com/office/officeart/2005/8/layout/vList3"/>
    <dgm:cxn modelId="{FE87E238-3CBA-AB41-8329-B7DC7B67CC54}" type="presOf" srcId="{4A9C5A76-F693-8243-8C1C-ADA57DB750D9}" destId="{FA70E6E9-7748-8048-BB44-A6458226B440}" srcOrd="0" destOrd="0" presId="urn:microsoft.com/office/officeart/2005/8/layout/vList3"/>
    <dgm:cxn modelId="{505F363A-91B7-9249-8F37-2D844F62DE9F}" srcId="{08337C2C-9DE8-4548-82A2-18B11DCA4E3E}" destId="{4A9C5A76-F693-8243-8C1C-ADA57DB750D9}" srcOrd="3" destOrd="0" parTransId="{74155F4C-2673-AE4B-92A4-8E8D99074EF6}" sibTransId="{29A02636-8EF3-4743-A46F-9F109F9F2EC3}"/>
    <dgm:cxn modelId="{BF971175-6597-D344-B532-328E00176553}" srcId="{08337C2C-9DE8-4548-82A2-18B11DCA4E3E}" destId="{DBC0D6D3-94D5-CC4F-B47B-967472008FD4}" srcOrd="4" destOrd="0" parTransId="{8CA65E1B-7127-8E48-8112-B0DC90964F4E}" sibTransId="{2FFCF768-D061-514B-9461-AE33697FD4F7}"/>
    <dgm:cxn modelId="{AEDE12A3-54AA-1543-977E-DC8DA7F5CA02}" type="presOf" srcId="{08337C2C-9DE8-4548-82A2-18B11DCA4E3E}" destId="{F95AB2DD-186A-6843-8E79-DA76240D9A69}" srcOrd="0" destOrd="0" presId="urn:microsoft.com/office/officeart/2005/8/layout/vList3"/>
    <dgm:cxn modelId="{F087F6C0-8D6F-A842-B892-5C51AB3454EE}" type="presOf" srcId="{34D84D14-F5FE-E84C-819A-6FAB337E5520}" destId="{A725FEC0-6BF1-C64F-9764-FCD9B8A8D0B7}" srcOrd="0" destOrd="0" presId="urn:microsoft.com/office/officeart/2005/8/layout/vList3"/>
    <dgm:cxn modelId="{E27DB3C9-063E-B441-92CB-99FCF6B3B8C2}" type="presOf" srcId="{DBC0D6D3-94D5-CC4F-B47B-967472008FD4}" destId="{5D6856CC-E587-A440-B28D-CF6A91311A1E}" srcOrd="0" destOrd="0" presId="urn:microsoft.com/office/officeart/2005/8/layout/vList3"/>
    <dgm:cxn modelId="{875FDCCF-A91E-494E-B6C1-5ACB045DA6EF}" type="presOf" srcId="{212A1045-42C0-F847-9409-68914273F194}" destId="{CBEAE45C-CE52-4847-A0DF-659FBAAB531F}" srcOrd="0" destOrd="0" presId="urn:microsoft.com/office/officeart/2005/8/layout/vList3"/>
    <dgm:cxn modelId="{BC6A77E7-3F62-AC43-B610-E6CB262B92FD}" srcId="{08337C2C-9DE8-4548-82A2-18B11DCA4E3E}" destId="{34D84D14-F5FE-E84C-819A-6FAB337E5520}" srcOrd="2" destOrd="0" parTransId="{D5E74244-DD50-B24E-89CF-784C104D1977}" sibTransId="{DFD8EC1E-2C73-A74F-BD81-D1693A533609}"/>
    <dgm:cxn modelId="{1B866AFD-FFFD-594B-9719-99C0778CD47A}" srcId="{08337C2C-9DE8-4548-82A2-18B11DCA4E3E}" destId="{B151AB8A-00D9-1E4D-BC59-699867BD1538}" srcOrd="1" destOrd="0" parTransId="{14F628EB-5CC4-2A45-852F-E96D4E7A3F99}" sibTransId="{130C0F05-1726-C048-A112-226BB9371ABB}"/>
    <dgm:cxn modelId="{0F6ED4FD-4A07-ED4A-81E5-3DE41C1FDF41}" srcId="{08337C2C-9DE8-4548-82A2-18B11DCA4E3E}" destId="{212A1045-42C0-F847-9409-68914273F194}" srcOrd="0" destOrd="0" parTransId="{C42300E9-543F-3740-A3C5-089896060A1A}" sibTransId="{DA0A620E-A910-8E44-BB51-8DC8E6262C97}"/>
    <dgm:cxn modelId="{0BD24184-8CEC-9E45-93BA-7AF12135DDD4}" type="presParOf" srcId="{F95AB2DD-186A-6843-8E79-DA76240D9A69}" destId="{CA480C6B-EA04-A342-8F70-166B2154D342}" srcOrd="0" destOrd="0" presId="urn:microsoft.com/office/officeart/2005/8/layout/vList3"/>
    <dgm:cxn modelId="{2996E6FB-C9E2-804C-89E4-2832E69DB945}" type="presParOf" srcId="{CA480C6B-EA04-A342-8F70-166B2154D342}" destId="{9E3EB669-0B6E-DD47-9291-47DBE5638FF9}" srcOrd="0" destOrd="0" presId="urn:microsoft.com/office/officeart/2005/8/layout/vList3"/>
    <dgm:cxn modelId="{B94752A6-FC5F-2D49-AEF4-B6A402160713}" type="presParOf" srcId="{CA480C6B-EA04-A342-8F70-166B2154D342}" destId="{CBEAE45C-CE52-4847-A0DF-659FBAAB531F}" srcOrd="1" destOrd="0" presId="urn:microsoft.com/office/officeart/2005/8/layout/vList3"/>
    <dgm:cxn modelId="{D62DD7E8-3BA3-594D-8786-6D170DC50370}" type="presParOf" srcId="{F95AB2DD-186A-6843-8E79-DA76240D9A69}" destId="{07D59D10-D1D5-4C4F-8792-8AEF7BE555D9}" srcOrd="1" destOrd="0" presId="urn:microsoft.com/office/officeart/2005/8/layout/vList3"/>
    <dgm:cxn modelId="{E9AD178F-6357-9B4A-95E5-0C69A9095E6F}" type="presParOf" srcId="{F95AB2DD-186A-6843-8E79-DA76240D9A69}" destId="{DCCEA0D1-B7D5-C54D-88E9-2E07176640CF}" srcOrd="2" destOrd="0" presId="urn:microsoft.com/office/officeart/2005/8/layout/vList3"/>
    <dgm:cxn modelId="{733E8941-74DD-D14B-8459-0C02C28E6C77}" type="presParOf" srcId="{DCCEA0D1-B7D5-C54D-88E9-2E07176640CF}" destId="{C6DC2F0E-603E-7E48-B952-A26AD6F4429C}" srcOrd="0" destOrd="0" presId="urn:microsoft.com/office/officeart/2005/8/layout/vList3"/>
    <dgm:cxn modelId="{48D3BFA4-5D58-1346-8279-0BFDE536C7D8}" type="presParOf" srcId="{DCCEA0D1-B7D5-C54D-88E9-2E07176640CF}" destId="{A7DE7350-2041-734E-BCFA-A5079A57247F}" srcOrd="1" destOrd="0" presId="urn:microsoft.com/office/officeart/2005/8/layout/vList3"/>
    <dgm:cxn modelId="{7DFC1524-8231-DF4B-87BD-51B5445C6C42}" type="presParOf" srcId="{F95AB2DD-186A-6843-8E79-DA76240D9A69}" destId="{9C2244A4-9CD9-2E4B-AFC6-D99B9AC16CCE}" srcOrd="3" destOrd="0" presId="urn:microsoft.com/office/officeart/2005/8/layout/vList3"/>
    <dgm:cxn modelId="{9EBF10FA-EE39-4B42-9249-0378F39C1F66}" type="presParOf" srcId="{F95AB2DD-186A-6843-8E79-DA76240D9A69}" destId="{AD586191-1F23-214A-91C4-6BE288952010}" srcOrd="4" destOrd="0" presId="urn:microsoft.com/office/officeart/2005/8/layout/vList3"/>
    <dgm:cxn modelId="{7E416494-A85C-7241-A3E6-B0385B0D7C05}" type="presParOf" srcId="{AD586191-1F23-214A-91C4-6BE288952010}" destId="{2BDF2546-F496-A047-8D2D-D81CFE3F6463}" srcOrd="0" destOrd="0" presId="urn:microsoft.com/office/officeart/2005/8/layout/vList3"/>
    <dgm:cxn modelId="{B690D410-CD3F-C447-A0EE-7167B1062F5C}" type="presParOf" srcId="{AD586191-1F23-214A-91C4-6BE288952010}" destId="{A725FEC0-6BF1-C64F-9764-FCD9B8A8D0B7}" srcOrd="1" destOrd="0" presId="urn:microsoft.com/office/officeart/2005/8/layout/vList3"/>
    <dgm:cxn modelId="{823C3AB4-D10A-8146-9097-4B5B2E617DCE}" type="presParOf" srcId="{F95AB2DD-186A-6843-8E79-DA76240D9A69}" destId="{0ECD9AE7-5205-BA40-BAE1-1B2E9788ED0D}" srcOrd="5" destOrd="0" presId="urn:microsoft.com/office/officeart/2005/8/layout/vList3"/>
    <dgm:cxn modelId="{122F9C5F-96D8-6B46-97A4-5DFFAA88B320}" type="presParOf" srcId="{F95AB2DD-186A-6843-8E79-DA76240D9A69}" destId="{0139189F-3894-4045-8BEA-03DFD4869466}" srcOrd="6" destOrd="0" presId="urn:microsoft.com/office/officeart/2005/8/layout/vList3"/>
    <dgm:cxn modelId="{4FE08F5E-F1C2-5A4C-A5ED-1B4CDA1BB6E9}" type="presParOf" srcId="{0139189F-3894-4045-8BEA-03DFD4869466}" destId="{9117D682-C781-DE46-9F10-C7EFDA28AD36}" srcOrd="0" destOrd="0" presId="urn:microsoft.com/office/officeart/2005/8/layout/vList3"/>
    <dgm:cxn modelId="{C9327773-13F7-0544-AC7E-C0A08B1DAFE0}" type="presParOf" srcId="{0139189F-3894-4045-8BEA-03DFD4869466}" destId="{FA70E6E9-7748-8048-BB44-A6458226B440}" srcOrd="1" destOrd="0" presId="urn:microsoft.com/office/officeart/2005/8/layout/vList3"/>
    <dgm:cxn modelId="{128D5E23-4AF9-E14B-ABB0-9B2465CC215C}" type="presParOf" srcId="{F95AB2DD-186A-6843-8E79-DA76240D9A69}" destId="{C6496847-E292-DE4B-A4ED-F1F2DA506488}" srcOrd="7" destOrd="0" presId="urn:microsoft.com/office/officeart/2005/8/layout/vList3"/>
    <dgm:cxn modelId="{1C98AEAF-1FFB-8748-BB12-CB42F73C334F}" type="presParOf" srcId="{F95AB2DD-186A-6843-8E79-DA76240D9A69}" destId="{124341D1-D526-1744-AF76-47EC026043D9}" srcOrd="8" destOrd="0" presId="urn:microsoft.com/office/officeart/2005/8/layout/vList3"/>
    <dgm:cxn modelId="{0A1FD6FC-02F9-7A4F-9A4C-AFD6E242E9E1}" type="presParOf" srcId="{124341D1-D526-1744-AF76-47EC026043D9}" destId="{DA50E265-2452-F541-AD4B-06061722F745}" srcOrd="0" destOrd="0" presId="urn:microsoft.com/office/officeart/2005/8/layout/vList3"/>
    <dgm:cxn modelId="{28BDCF07-9644-E544-B1B5-F44878B9BB7B}" type="presParOf" srcId="{124341D1-D526-1744-AF76-47EC026043D9}" destId="{5D6856CC-E587-A440-B28D-CF6A91311A1E}"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CF4DB82-700B-D84B-96C6-2AAA88DD657F}" type="doc">
      <dgm:prSet loTypeId="urn:microsoft.com/office/officeart/2005/8/layout/vList3" loCatId="" qsTypeId="urn:microsoft.com/office/officeart/2005/8/quickstyle/simple1" qsCatId="simple" csTypeId="urn:microsoft.com/office/officeart/2005/8/colors/accent1_2" csCatId="accent1" phldr="1"/>
      <dgm:spPr/>
      <dgm:t>
        <a:bodyPr/>
        <a:lstStyle/>
        <a:p>
          <a:endParaRPr lang="en-GB"/>
        </a:p>
      </dgm:t>
    </dgm:pt>
    <dgm:pt modelId="{98030861-5A66-4542-843B-A624CB4C86C5}">
      <dgm:prSet phldrT="[Text]"/>
      <dgm:spPr/>
      <dgm:t>
        <a:bodyPr/>
        <a:lstStyle/>
        <a:p>
          <a:r>
            <a:rPr lang="en-IN" dirty="0">
              <a:effectLst/>
            </a:rPr>
            <a:t>Natural language generation (NLG) is the use of artificial intelligence (AI) programming to produce written or spoken narratives from a data set.</a:t>
          </a:r>
          <a:endParaRPr lang="en-GB" dirty="0"/>
        </a:p>
      </dgm:t>
    </dgm:pt>
    <dgm:pt modelId="{655CACCA-D367-6E4A-BB43-E78A7FF36438}" type="parTrans" cxnId="{C6660CA3-BA1E-6F4C-BC73-8506FDAFE193}">
      <dgm:prSet/>
      <dgm:spPr/>
      <dgm:t>
        <a:bodyPr/>
        <a:lstStyle/>
        <a:p>
          <a:endParaRPr lang="en-GB"/>
        </a:p>
      </dgm:t>
    </dgm:pt>
    <dgm:pt modelId="{FAD7CDAC-D3A5-2145-9EC8-A7454D8CE5EE}" type="sibTrans" cxnId="{C6660CA3-BA1E-6F4C-BC73-8506FDAFE193}">
      <dgm:prSet/>
      <dgm:spPr/>
      <dgm:t>
        <a:bodyPr/>
        <a:lstStyle/>
        <a:p>
          <a:endParaRPr lang="en-GB"/>
        </a:p>
      </dgm:t>
    </dgm:pt>
    <dgm:pt modelId="{197EF91D-400D-CE4A-BA7E-A609794F2290}">
      <dgm:prSet/>
      <dgm:spPr/>
      <dgm:t>
        <a:bodyPr/>
        <a:lstStyle/>
        <a:p>
          <a:r>
            <a:rPr lang="en-IN" dirty="0"/>
            <a:t>Generating the responses of chatbots and voice assistants such as Google's Alexa and Apple's Siri</a:t>
          </a:r>
        </a:p>
      </dgm:t>
    </dgm:pt>
    <dgm:pt modelId="{243C046C-F292-2F43-8420-2974A61A5D3D}" type="parTrans" cxnId="{2DE4CA32-EBE8-DD4B-BF62-3A889DFA8839}">
      <dgm:prSet/>
      <dgm:spPr/>
      <dgm:t>
        <a:bodyPr/>
        <a:lstStyle/>
        <a:p>
          <a:endParaRPr lang="en-GB"/>
        </a:p>
      </dgm:t>
    </dgm:pt>
    <dgm:pt modelId="{B34C46B4-C41F-6F45-A0E4-0F2F4BC606C9}" type="sibTrans" cxnId="{2DE4CA32-EBE8-DD4B-BF62-3A889DFA8839}">
      <dgm:prSet/>
      <dgm:spPr/>
      <dgm:t>
        <a:bodyPr/>
        <a:lstStyle/>
        <a:p>
          <a:endParaRPr lang="en-GB"/>
        </a:p>
      </dgm:t>
    </dgm:pt>
    <dgm:pt modelId="{3BDFA765-A680-DC4A-BC87-04240F6BD5C1}">
      <dgm:prSet/>
      <dgm:spPr/>
      <dgm:t>
        <a:bodyPr/>
        <a:lstStyle/>
        <a:p>
          <a:r>
            <a:rPr lang="en-IN" dirty="0"/>
            <a:t>Converting financial reports and other types of business data into easily understood content for employees and customers</a:t>
          </a:r>
        </a:p>
      </dgm:t>
    </dgm:pt>
    <dgm:pt modelId="{B4B62EED-3D05-E348-9239-930F913E7E23}" type="parTrans" cxnId="{FC9C7190-BA75-7147-8F0F-2EDA3786025C}">
      <dgm:prSet/>
      <dgm:spPr/>
      <dgm:t>
        <a:bodyPr/>
        <a:lstStyle/>
        <a:p>
          <a:endParaRPr lang="en-GB"/>
        </a:p>
      </dgm:t>
    </dgm:pt>
    <dgm:pt modelId="{6AF6867A-AD3A-FF48-8EB5-2194A9813F88}" type="sibTrans" cxnId="{FC9C7190-BA75-7147-8F0F-2EDA3786025C}">
      <dgm:prSet/>
      <dgm:spPr/>
      <dgm:t>
        <a:bodyPr/>
        <a:lstStyle/>
        <a:p>
          <a:endParaRPr lang="en-GB"/>
        </a:p>
      </dgm:t>
    </dgm:pt>
    <dgm:pt modelId="{37F89AE1-1636-1F4F-A150-153AE41A932E}">
      <dgm:prSet/>
      <dgm:spPr/>
      <dgm:t>
        <a:bodyPr/>
        <a:lstStyle/>
        <a:p>
          <a:r>
            <a:rPr lang="en-IN" dirty="0"/>
            <a:t>Automating lead nurturing email, messaging and chat responses</a:t>
          </a:r>
        </a:p>
      </dgm:t>
    </dgm:pt>
    <dgm:pt modelId="{DB6681AC-B043-144F-AD32-FFE22518CE1F}" type="parTrans" cxnId="{7DC28E99-1294-A849-91A4-9CEFDDB08120}">
      <dgm:prSet/>
      <dgm:spPr/>
      <dgm:t>
        <a:bodyPr/>
        <a:lstStyle/>
        <a:p>
          <a:endParaRPr lang="en-GB"/>
        </a:p>
      </dgm:t>
    </dgm:pt>
    <dgm:pt modelId="{D6D8086E-439D-EE43-A275-C046BD6A9B03}" type="sibTrans" cxnId="{7DC28E99-1294-A849-91A4-9CEFDDB08120}">
      <dgm:prSet/>
      <dgm:spPr/>
      <dgm:t>
        <a:bodyPr/>
        <a:lstStyle/>
        <a:p>
          <a:endParaRPr lang="en-GB"/>
        </a:p>
      </dgm:t>
    </dgm:pt>
    <dgm:pt modelId="{7307B67A-38DB-404D-87F4-538C811EA2E0}">
      <dgm:prSet/>
      <dgm:spPr/>
      <dgm:t>
        <a:bodyPr/>
        <a:lstStyle/>
        <a:p>
          <a:r>
            <a:rPr lang="en-IN" dirty="0"/>
            <a:t>Personalizing responses to customer emails and messages</a:t>
          </a:r>
        </a:p>
      </dgm:t>
    </dgm:pt>
    <dgm:pt modelId="{C313CE44-9B52-124B-A900-91095936CBEE}" type="parTrans" cxnId="{2DA1D5F6-788C-284B-B8B8-92956D3117BA}">
      <dgm:prSet/>
      <dgm:spPr/>
      <dgm:t>
        <a:bodyPr/>
        <a:lstStyle/>
        <a:p>
          <a:endParaRPr lang="en-GB"/>
        </a:p>
      </dgm:t>
    </dgm:pt>
    <dgm:pt modelId="{5625951B-6B54-B64E-9ED0-9EB67156A74B}" type="sibTrans" cxnId="{2DA1D5F6-788C-284B-B8B8-92956D3117BA}">
      <dgm:prSet/>
      <dgm:spPr/>
      <dgm:t>
        <a:bodyPr/>
        <a:lstStyle/>
        <a:p>
          <a:endParaRPr lang="en-GB"/>
        </a:p>
      </dgm:t>
    </dgm:pt>
    <dgm:pt modelId="{6CF6334A-8FC8-284D-81E7-90D5D32774BF}">
      <dgm:prSet/>
      <dgm:spPr/>
      <dgm:t>
        <a:bodyPr/>
        <a:lstStyle/>
        <a:p>
          <a:r>
            <a:rPr lang="en-IN" dirty="0"/>
            <a:t>Aggregating and summarizing news reports</a:t>
          </a:r>
        </a:p>
      </dgm:t>
    </dgm:pt>
    <dgm:pt modelId="{6D4E2926-AB1E-A644-BBDA-6FBFDD4458A4}" type="parTrans" cxnId="{69A26552-965B-4B48-B44B-5F4D597F46BE}">
      <dgm:prSet/>
      <dgm:spPr/>
      <dgm:t>
        <a:bodyPr/>
        <a:lstStyle/>
        <a:p>
          <a:endParaRPr lang="en-GB"/>
        </a:p>
      </dgm:t>
    </dgm:pt>
    <dgm:pt modelId="{FE92F8A8-536D-8F4A-9325-BCAECDFB765B}" type="sibTrans" cxnId="{69A26552-965B-4B48-B44B-5F4D597F46BE}">
      <dgm:prSet/>
      <dgm:spPr/>
      <dgm:t>
        <a:bodyPr/>
        <a:lstStyle/>
        <a:p>
          <a:endParaRPr lang="en-GB"/>
        </a:p>
      </dgm:t>
    </dgm:pt>
    <dgm:pt modelId="{4104D77E-FF1C-CE45-B3A7-6553B9E80204}" type="pres">
      <dgm:prSet presAssocID="{6CF4DB82-700B-D84B-96C6-2AAA88DD657F}" presName="linearFlow" presStyleCnt="0">
        <dgm:presLayoutVars>
          <dgm:dir/>
          <dgm:resizeHandles val="exact"/>
        </dgm:presLayoutVars>
      </dgm:prSet>
      <dgm:spPr/>
    </dgm:pt>
    <dgm:pt modelId="{0548C4DE-262A-D946-B20A-1B8CBBD0B7C9}" type="pres">
      <dgm:prSet presAssocID="{98030861-5A66-4542-843B-A624CB4C86C5}" presName="composite" presStyleCnt="0"/>
      <dgm:spPr/>
    </dgm:pt>
    <dgm:pt modelId="{80B0097D-CB23-ED44-BA69-8E392274506C}" type="pres">
      <dgm:prSet presAssocID="{98030861-5A66-4542-843B-A624CB4C86C5}" presName="imgShp" presStyleLbl="fgImgPlace1" presStyleIdx="0" presStyleCnt="6"/>
      <dgm:spPr>
        <a:noFill/>
      </dgm:spPr>
    </dgm:pt>
    <dgm:pt modelId="{D0DB2258-60AE-BF47-A697-76DD4031A9ED}" type="pres">
      <dgm:prSet presAssocID="{98030861-5A66-4542-843B-A624CB4C86C5}" presName="txShp" presStyleLbl="node1" presStyleIdx="0" presStyleCnt="6">
        <dgm:presLayoutVars>
          <dgm:bulletEnabled val="1"/>
        </dgm:presLayoutVars>
      </dgm:prSet>
      <dgm:spPr/>
    </dgm:pt>
    <dgm:pt modelId="{E57AA97A-061F-934B-BB36-509EF2C0BD3F}" type="pres">
      <dgm:prSet presAssocID="{FAD7CDAC-D3A5-2145-9EC8-A7454D8CE5EE}" presName="spacing" presStyleCnt="0"/>
      <dgm:spPr/>
    </dgm:pt>
    <dgm:pt modelId="{32D8DF63-CBE5-024E-AFE2-EDB07712814C}" type="pres">
      <dgm:prSet presAssocID="{197EF91D-400D-CE4A-BA7E-A609794F2290}" presName="composite" presStyleCnt="0"/>
      <dgm:spPr/>
    </dgm:pt>
    <dgm:pt modelId="{A7D7E1D4-96DE-9B47-A59F-25F18F5B7678}" type="pres">
      <dgm:prSet presAssocID="{197EF91D-400D-CE4A-BA7E-A609794F2290}" presName="imgShp" presStyleLbl="fgImgPlace1" presStyleIdx="1" presStyleCnt="6"/>
      <dgm:spPr>
        <a:noFill/>
      </dgm:spPr>
    </dgm:pt>
    <dgm:pt modelId="{2AF55124-EB9D-C14F-A18E-7F6EAE4D5B85}" type="pres">
      <dgm:prSet presAssocID="{197EF91D-400D-CE4A-BA7E-A609794F2290}" presName="txShp" presStyleLbl="node1" presStyleIdx="1" presStyleCnt="6" custLinFactNeighborX="-386" custLinFactNeighborY="-5624">
        <dgm:presLayoutVars>
          <dgm:bulletEnabled val="1"/>
        </dgm:presLayoutVars>
      </dgm:prSet>
      <dgm:spPr/>
    </dgm:pt>
    <dgm:pt modelId="{B6152BD5-5D08-EB44-98FC-B6A88AC27DAF}" type="pres">
      <dgm:prSet presAssocID="{B34C46B4-C41F-6F45-A0E4-0F2F4BC606C9}" presName="spacing" presStyleCnt="0"/>
      <dgm:spPr/>
    </dgm:pt>
    <dgm:pt modelId="{3A19C139-4E1C-9B4B-BA97-3EF666538AF6}" type="pres">
      <dgm:prSet presAssocID="{3BDFA765-A680-DC4A-BC87-04240F6BD5C1}" presName="composite" presStyleCnt="0"/>
      <dgm:spPr/>
    </dgm:pt>
    <dgm:pt modelId="{7B6DCFD4-6C56-264E-8959-987BF6E8E965}" type="pres">
      <dgm:prSet presAssocID="{3BDFA765-A680-DC4A-BC87-04240F6BD5C1}" presName="imgShp" presStyleLbl="fgImgPlace1" presStyleIdx="2" presStyleCnt="6"/>
      <dgm:spPr>
        <a:noFill/>
      </dgm:spPr>
    </dgm:pt>
    <dgm:pt modelId="{ED4E422A-CEFC-DF44-85B0-48D7FDD93037}" type="pres">
      <dgm:prSet presAssocID="{3BDFA765-A680-DC4A-BC87-04240F6BD5C1}" presName="txShp" presStyleLbl="node1" presStyleIdx="2" presStyleCnt="6">
        <dgm:presLayoutVars>
          <dgm:bulletEnabled val="1"/>
        </dgm:presLayoutVars>
      </dgm:prSet>
      <dgm:spPr/>
    </dgm:pt>
    <dgm:pt modelId="{CA2DFD48-6C33-8949-87D0-C6F3EED7AF24}" type="pres">
      <dgm:prSet presAssocID="{6AF6867A-AD3A-FF48-8EB5-2194A9813F88}" presName="spacing" presStyleCnt="0"/>
      <dgm:spPr/>
    </dgm:pt>
    <dgm:pt modelId="{3C7F950F-2A3D-3B49-86AC-C2F5B562446D}" type="pres">
      <dgm:prSet presAssocID="{37F89AE1-1636-1F4F-A150-153AE41A932E}" presName="composite" presStyleCnt="0"/>
      <dgm:spPr/>
    </dgm:pt>
    <dgm:pt modelId="{DCC01194-AA6A-F04E-A6C5-980C21A9F1C2}" type="pres">
      <dgm:prSet presAssocID="{37F89AE1-1636-1F4F-A150-153AE41A932E}" presName="imgShp" presStyleLbl="fgImgPlace1" presStyleIdx="3" presStyleCnt="6" custLinFactNeighborY="14880"/>
      <dgm:spPr>
        <a:noFill/>
      </dgm:spPr>
    </dgm:pt>
    <dgm:pt modelId="{98FB0AB9-01D1-2F47-8F51-D072136E1531}" type="pres">
      <dgm:prSet presAssocID="{37F89AE1-1636-1F4F-A150-153AE41A932E}" presName="txShp" presStyleLbl="node1" presStyleIdx="3" presStyleCnt="6">
        <dgm:presLayoutVars>
          <dgm:bulletEnabled val="1"/>
        </dgm:presLayoutVars>
      </dgm:prSet>
      <dgm:spPr/>
    </dgm:pt>
    <dgm:pt modelId="{99F22AF1-3A44-1049-BD92-41E973DA503D}" type="pres">
      <dgm:prSet presAssocID="{D6D8086E-439D-EE43-A275-C046BD6A9B03}" presName="spacing" presStyleCnt="0"/>
      <dgm:spPr/>
    </dgm:pt>
    <dgm:pt modelId="{CDAE2AE7-83ED-734D-B7A2-7299F864F51C}" type="pres">
      <dgm:prSet presAssocID="{7307B67A-38DB-404D-87F4-538C811EA2E0}" presName="composite" presStyleCnt="0"/>
      <dgm:spPr/>
    </dgm:pt>
    <dgm:pt modelId="{837376AF-6DBE-6A4B-9A41-FD11FAD79DA4}" type="pres">
      <dgm:prSet presAssocID="{7307B67A-38DB-404D-87F4-538C811EA2E0}" presName="imgShp" presStyleLbl="fgImgPlace1" presStyleIdx="4" presStyleCnt="6"/>
      <dgm:spPr>
        <a:noFill/>
      </dgm:spPr>
    </dgm:pt>
    <dgm:pt modelId="{01A51A1F-1719-D648-8444-8B47D4671AEA}" type="pres">
      <dgm:prSet presAssocID="{7307B67A-38DB-404D-87F4-538C811EA2E0}" presName="txShp" presStyleLbl="node1" presStyleIdx="4" presStyleCnt="6">
        <dgm:presLayoutVars>
          <dgm:bulletEnabled val="1"/>
        </dgm:presLayoutVars>
      </dgm:prSet>
      <dgm:spPr/>
    </dgm:pt>
    <dgm:pt modelId="{758F2DF3-3A89-8044-851B-20AA9C61E4BD}" type="pres">
      <dgm:prSet presAssocID="{5625951B-6B54-B64E-9ED0-9EB67156A74B}" presName="spacing" presStyleCnt="0"/>
      <dgm:spPr/>
    </dgm:pt>
    <dgm:pt modelId="{A7C645E0-1420-A64F-B087-245BBEF14474}" type="pres">
      <dgm:prSet presAssocID="{6CF6334A-8FC8-284D-81E7-90D5D32774BF}" presName="composite" presStyleCnt="0"/>
      <dgm:spPr/>
    </dgm:pt>
    <dgm:pt modelId="{3FC38193-16BB-D24B-9F90-0EFDF46CEBEC}" type="pres">
      <dgm:prSet presAssocID="{6CF6334A-8FC8-284D-81E7-90D5D32774BF}" presName="imgShp" presStyleLbl="fgImgPlace1" presStyleIdx="5" presStyleCnt="6"/>
      <dgm:spPr>
        <a:noFill/>
      </dgm:spPr>
    </dgm:pt>
    <dgm:pt modelId="{AA616FF1-AC7C-D540-9907-D2BE44530143}" type="pres">
      <dgm:prSet presAssocID="{6CF6334A-8FC8-284D-81E7-90D5D32774BF}" presName="txShp" presStyleLbl="node1" presStyleIdx="5" presStyleCnt="6">
        <dgm:presLayoutVars>
          <dgm:bulletEnabled val="1"/>
        </dgm:presLayoutVars>
      </dgm:prSet>
      <dgm:spPr/>
    </dgm:pt>
  </dgm:ptLst>
  <dgm:cxnLst>
    <dgm:cxn modelId="{2DE4CA32-EBE8-DD4B-BF62-3A889DFA8839}" srcId="{6CF4DB82-700B-D84B-96C6-2AAA88DD657F}" destId="{197EF91D-400D-CE4A-BA7E-A609794F2290}" srcOrd="1" destOrd="0" parTransId="{243C046C-F292-2F43-8420-2974A61A5D3D}" sibTransId="{B34C46B4-C41F-6F45-A0E4-0F2F4BC606C9}"/>
    <dgm:cxn modelId="{69A26552-965B-4B48-B44B-5F4D597F46BE}" srcId="{6CF4DB82-700B-D84B-96C6-2AAA88DD657F}" destId="{6CF6334A-8FC8-284D-81E7-90D5D32774BF}" srcOrd="5" destOrd="0" parTransId="{6D4E2926-AB1E-A644-BBDA-6FBFDD4458A4}" sibTransId="{FE92F8A8-536D-8F4A-9325-BCAECDFB765B}"/>
    <dgm:cxn modelId="{FF6DEC55-503D-4C49-848E-031805A5B6B6}" type="presOf" srcId="{7307B67A-38DB-404D-87F4-538C811EA2E0}" destId="{01A51A1F-1719-D648-8444-8B47D4671AEA}" srcOrd="0" destOrd="0" presId="urn:microsoft.com/office/officeart/2005/8/layout/vList3"/>
    <dgm:cxn modelId="{4785185F-4934-C242-AE84-9B9C24A7DF55}" type="presOf" srcId="{6CF6334A-8FC8-284D-81E7-90D5D32774BF}" destId="{AA616FF1-AC7C-D540-9907-D2BE44530143}" srcOrd="0" destOrd="0" presId="urn:microsoft.com/office/officeart/2005/8/layout/vList3"/>
    <dgm:cxn modelId="{FC9C7190-BA75-7147-8F0F-2EDA3786025C}" srcId="{6CF4DB82-700B-D84B-96C6-2AAA88DD657F}" destId="{3BDFA765-A680-DC4A-BC87-04240F6BD5C1}" srcOrd="2" destOrd="0" parTransId="{B4B62EED-3D05-E348-9239-930F913E7E23}" sibTransId="{6AF6867A-AD3A-FF48-8EB5-2194A9813F88}"/>
    <dgm:cxn modelId="{7DC28E99-1294-A849-91A4-9CEFDDB08120}" srcId="{6CF4DB82-700B-D84B-96C6-2AAA88DD657F}" destId="{37F89AE1-1636-1F4F-A150-153AE41A932E}" srcOrd="3" destOrd="0" parTransId="{DB6681AC-B043-144F-AD32-FFE22518CE1F}" sibTransId="{D6D8086E-439D-EE43-A275-C046BD6A9B03}"/>
    <dgm:cxn modelId="{CE2D08A2-540A-AD4E-9E72-13CBF956F514}" type="presOf" srcId="{3BDFA765-A680-DC4A-BC87-04240F6BD5C1}" destId="{ED4E422A-CEFC-DF44-85B0-48D7FDD93037}" srcOrd="0" destOrd="0" presId="urn:microsoft.com/office/officeart/2005/8/layout/vList3"/>
    <dgm:cxn modelId="{C6660CA3-BA1E-6F4C-BC73-8506FDAFE193}" srcId="{6CF4DB82-700B-D84B-96C6-2AAA88DD657F}" destId="{98030861-5A66-4542-843B-A624CB4C86C5}" srcOrd="0" destOrd="0" parTransId="{655CACCA-D367-6E4A-BB43-E78A7FF36438}" sibTransId="{FAD7CDAC-D3A5-2145-9EC8-A7454D8CE5EE}"/>
    <dgm:cxn modelId="{978A28A8-93EC-1A49-B4E9-1F2DF3611672}" type="presOf" srcId="{6CF4DB82-700B-D84B-96C6-2AAA88DD657F}" destId="{4104D77E-FF1C-CE45-B3A7-6553B9E80204}" srcOrd="0" destOrd="0" presId="urn:microsoft.com/office/officeart/2005/8/layout/vList3"/>
    <dgm:cxn modelId="{7BF396CE-38CB-044A-873E-B2BC3A6D6199}" type="presOf" srcId="{197EF91D-400D-CE4A-BA7E-A609794F2290}" destId="{2AF55124-EB9D-C14F-A18E-7F6EAE4D5B85}" srcOrd="0" destOrd="0" presId="urn:microsoft.com/office/officeart/2005/8/layout/vList3"/>
    <dgm:cxn modelId="{6CF65DD1-D2EF-7441-B430-65C92224263E}" type="presOf" srcId="{98030861-5A66-4542-843B-A624CB4C86C5}" destId="{D0DB2258-60AE-BF47-A697-76DD4031A9ED}" srcOrd="0" destOrd="0" presId="urn:microsoft.com/office/officeart/2005/8/layout/vList3"/>
    <dgm:cxn modelId="{8E47C7EA-F0AA-204C-909E-0483F3D46DF0}" type="presOf" srcId="{37F89AE1-1636-1F4F-A150-153AE41A932E}" destId="{98FB0AB9-01D1-2F47-8F51-D072136E1531}" srcOrd="0" destOrd="0" presId="urn:microsoft.com/office/officeart/2005/8/layout/vList3"/>
    <dgm:cxn modelId="{2DA1D5F6-788C-284B-B8B8-92956D3117BA}" srcId="{6CF4DB82-700B-D84B-96C6-2AAA88DD657F}" destId="{7307B67A-38DB-404D-87F4-538C811EA2E0}" srcOrd="4" destOrd="0" parTransId="{C313CE44-9B52-124B-A900-91095936CBEE}" sibTransId="{5625951B-6B54-B64E-9ED0-9EB67156A74B}"/>
    <dgm:cxn modelId="{0C2ADB81-6A16-174C-84E6-4D6A25F8F096}" type="presParOf" srcId="{4104D77E-FF1C-CE45-B3A7-6553B9E80204}" destId="{0548C4DE-262A-D946-B20A-1B8CBBD0B7C9}" srcOrd="0" destOrd="0" presId="urn:microsoft.com/office/officeart/2005/8/layout/vList3"/>
    <dgm:cxn modelId="{8F7062D6-B40B-6149-98F0-8DBEF7D9D2F7}" type="presParOf" srcId="{0548C4DE-262A-D946-B20A-1B8CBBD0B7C9}" destId="{80B0097D-CB23-ED44-BA69-8E392274506C}" srcOrd="0" destOrd="0" presId="urn:microsoft.com/office/officeart/2005/8/layout/vList3"/>
    <dgm:cxn modelId="{2AE85233-594B-724B-B29F-84BFDB6D0E64}" type="presParOf" srcId="{0548C4DE-262A-D946-B20A-1B8CBBD0B7C9}" destId="{D0DB2258-60AE-BF47-A697-76DD4031A9ED}" srcOrd="1" destOrd="0" presId="urn:microsoft.com/office/officeart/2005/8/layout/vList3"/>
    <dgm:cxn modelId="{89881113-FDA0-A045-978A-736550D26CC1}" type="presParOf" srcId="{4104D77E-FF1C-CE45-B3A7-6553B9E80204}" destId="{E57AA97A-061F-934B-BB36-509EF2C0BD3F}" srcOrd="1" destOrd="0" presId="urn:microsoft.com/office/officeart/2005/8/layout/vList3"/>
    <dgm:cxn modelId="{322B075B-BABB-7D40-8DCA-068190D30EDD}" type="presParOf" srcId="{4104D77E-FF1C-CE45-B3A7-6553B9E80204}" destId="{32D8DF63-CBE5-024E-AFE2-EDB07712814C}" srcOrd="2" destOrd="0" presId="urn:microsoft.com/office/officeart/2005/8/layout/vList3"/>
    <dgm:cxn modelId="{B4351F66-9388-FD46-B35E-5328D94DF9FB}" type="presParOf" srcId="{32D8DF63-CBE5-024E-AFE2-EDB07712814C}" destId="{A7D7E1D4-96DE-9B47-A59F-25F18F5B7678}" srcOrd="0" destOrd="0" presId="urn:microsoft.com/office/officeart/2005/8/layout/vList3"/>
    <dgm:cxn modelId="{E059B7EE-E8C6-F046-9F80-EF30FBDE3663}" type="presParOf" srcId="{32D8DF63-CBE5-024E-AFE2-EDB07712814C}" destId="{2AF55124-EB9D-C14F-A18E-7F6EAE4D5B85}" srcOrd="1" destOrd="0" presId="urn:microsoft.com/office/officeart/2005/8/layout/vList3"/>
    <dgm:cxn modelId="{3505D3B0-2825-E242-873B-B0C8405DF9D1}" type="presParOf" srcId="{4104D77E-FF1C-CE45-B3A7-6553B9E80204}" destId="{B6152BD5-5D08-EB44-98FC-B6A88AC27DAF}" srcOrd="3" destOrd="0" presId="urn:microsoft.com/office/officeart/2005/8/layout/vList3"/>
    <dgm:cxn modelId="{89B3E3FF-14CF-A842-91C3-CEA9C8B1ABDD}" type="presParOf" srcId="{4104D77E-FF1C-CE45-B3A7-6553B9E80204}" destId="{3A19C139-4E1C-9B4B-BA97-3EF666538AF6}" srcOrd="4" destOrd="0" presId="urn:microsoft.com/office/officeart/2005/8/layout/vList3"/>
    <dgm:cxn modelId="{32CA2442-EE5A-4647-9F7D-51307933C431}" type="presParOf" srcId="{3A19C139-4E1C-9B4B-BA97-3EF666538AF6}" destId="{7B6DCFD4-6C56-264E-8959-987BF6E8E965}" srcOrd="0" destOrd="0" presId="urn:microsoft.com/office/officeart/2005/8/layout/vList3"/>
    <dgm:cxn modelId="{D37FC2D9-636F-5542-A531-B566B9EA44B2}" type="presParOf" srcId="{3A19C139-4E1C-9B4B-BA97-3EF666538AF6}" destId="{ED4E422A-CEFC-DF44-85B0-48D7FDD93037}" srcOrd="1" destOrd="0" presId="urn:microsoft.com/office/officeart/2005/8/layout/vList3"/>
    <dgm:cxn modelId="{80DB8F48-BBD4-EC4A-A328-D2DE3A94A539}" type="presParOf" srcId="{4104D77E-FF1C-CE45-B3A7-6553B9E80204}" destId="{CA2DFD48-6C33-8949-87D0-C6F3EED7AF24}" srcOrd="5" destOrd="0" presId="urn:microsoft.com/office/officeart/2005/8/layout/vList3"/>
    <dgm:cxn modelId="{74217DE1-825C-EB47-A826-CE5C472F6282}" type="presParOf" srcId="{4104D77E-FF1C-CE45-B3A7-6553B9E80204}" destId="{3C7F950F-2A3D-3B49-86AC-C2F5B562446D}" srcOrd="6" destOrd="0" presId="urn:microsoft.com/office/officeart/2005/8/layout/vList3"/>
    <dgm:cxn modelId="{C991300E-66E7-7B4A-8A62-D41B1B17B9FE}" type="presParOf" srcId="{3C7F950F-2A3D-3B49-86AC-C2F5B562446D}" destId="{DCC01194-AA6A-F04E-A6C5-980C21A9F1C2}" srcOrd="0" destOrd="0" presId="urn:microsoft.com/office/officeart/2005/8/layout/vList3"/>
    <dgm:cxn modelId="{9C781747-71D3-BB44-9DA1-72D04D182606}" type="presParOf" srcId="{3C7F950F-2A3D-3B49-86AC-C2F5B562446D}" destId="{98FB0AB9-01D1-2F47-8F51-D072136E1531}" srcOrd="1" destOrd="0" presId="urn:microsoft.com/office/officeart/2005/8/layout/vList3"/>
    <dgm:cxn modelId="{C18756BC-EA15-2D43-AFD5-F888AC0CD8E4}" type="presParOf" srcId="{4104D77E-FF1C-CE45-B3A7-6553B9E80204}" destId="{99F22AF1-3A44-1049-BD92-41E973DA503D}" srcOrd="7" destOrd="0" presId="urn:microsoft.com/office/officeart/2005/8/layout/vList3"/>
    <dgm:cxn modelId="{16DB89D5-5834-A242-85FD-12805D5ED34D}" type="presParOf" srcId="{4104D77E-FF1C-CE45-B3A7-6553B9E80204}" destId="{CDAE2AE7-83ED-734D-B7A2-7299F864F51C}" srcOrd="8" destOrd="0" presId="urn:microsoft.com/office/officeart/2005/8/layout/vList3"/>
    <dgm:cxn modelId="{C46E23B3-C34A-ED4A-B727-80C96F1F04DF}" type="presParOf" srcId="{CDAE2AE7-83ED-734D-B7A2-7299F864F51C}" destId="{837376AF-6DBE-6A4B-9A41-FD11FAD79DA4}" srcOrd="0" destOrd="0" presId="urn:microsoft.com/office/officeart/2005/8/layout/vList3"/>
    <dgm:cxn modelId="{E18C8E89-1D7A-004D-A965-90A5D3508424}" type="presParOf" srcId="{CDAE2AE7-83ED-734D-B7A2-7299F864F51C}" destId="{01A51A1F-1719-D648-8444-8B47D4671AEA}" srcOrd="1" destOrd="0" presId="urn:microsoft.com/office/officeart/2005/8/layout/vList3"/>
    <dgm:cxn modelId="{10F0F368-690C-9245-B1C1-2A5F1B26AA39}" type="presParOf" srcId="{4104D77E-FF1C-CE45-B3A7-6553B9E80204}" destId="{758F2DF3-3A89-8044-851B-20AA9C61E4BD}" srcOrd="9" destOrd="0" presId="urn:microsoft.com/office/officeart/2005/8/layout/vList3"/>
    <dgm:cxn modelId="{39088544-3EAB-2F46-A981-22414E81BA3A}" type="presParOf" srcId="{4104D77E-FF1C-CE45-B3A7-6553B9E80204}" destId="{A7C645E0-1420-A64F-B087-245BBEF14474}" srcOrd="10" destOrd="0" presId="urn:microsoft.com/office/officeart/2005/8/layout/vList3"/>
    <dgm:cxn modelId="{B86EBB0A-2348-EC4F-BEE4-06C4EED23B36}" type="presParOf" srcId="{A7C645E0-1420-A64F-B087-245BBEF14474}" destId="{3FC38193-16BB-D24B-9F90-0EFDF46CEBEC}" srcOrd="0" destOrd="0" presId="urn:microsoft.com/office/officeart/2005/8/layout/vList3"/>
    <dgm:cxn modelId="{0D236204-E359-5340-ADB0-B82A222FD33B}" type="presParOf" srcId="{A7C645E0-1420-A64F-B087-245BBEF14474}" destId="{AA616FF1-AC7C-D540-9907-D2BE44530143}"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17DE654-9CBF-FF4D-81AB-21B60D487AAC}" type="doc">
      <dgm:prSet loTypeId="urn:microsoft.com/office/officeart/2005/8/layout/venn3" loCatId="" qsTypeId="urn:microsoft.com/office/officeart/2005/8/quickstyle/simple2" qsCatId="simple" csTypeId="urn:microsoft.com/office/officeart/2005/8/colors/accent1_2" csCatId="accent1" phldr="1"/>
      <dgm:spPr/>
    </dgm:pt>
    <dgm:pt modelId="{DB038170-507A-5B49-9C43-CD7AED1A3716}">
      <dgm:prSet/>
      <dgm:spPr/>
      <dgm:t>
        <a:bodyPr/>
        <a:lstStyle/>
        <a:p>
          <a:r>
            <a:rPr lang="en-IN" dirty="0"/>
            <a:t>Lexical Analysis</a:t>
          </a:r>
          <a:endParaRPr lang="en-GB" dirty="0"/>
        </a:p>
      </dgm:t>
    </dgm:pt>
    <dgm:pt modelId="{317A4F71-1941-BD43-9F7D-77AF277AB3BB}" type="parTrans" cxnId="{A7369C75-4AE7-B74C-A10F-A9060D21BFDA}">
      <dgm:prSet/>
      <dgm:spPr/>
      <dgm:t>
        <a:bodyPr/>
        <a:lstStyle/>
        <a:p>
          <a:endParaRPr lang="en-GB"/>
        </a:p>
      </dgm:t>
    </dgm:pt>
    <dgm:pt modelId="{647DF092-F06D-9F45-BE58-68DC7F9127B8}" type="sibTrans" cxnId="{A7369C75-4AE7-B74C-A10F-A9060D21BFDA}">
      <dgm:prSet/>
      <dgm:spPr/>
      <dgm:t>
        <a:bodyPr/>
        <a:lstStyle/>
        <a:p>
          <a:endParaRPr lang="en-GB"/>
        </a:p>
      </dgm:t>
    </dgm:pt>
    <dgm:pt modelId="{A0720872-2ED9-8E40-BF62-25D4477B64C5}">
      <dgm:prSet/>
      <dgm:spPr/>
      <dgm:t>
        <a:bodyPr/>
        <a:lstStyle/>
        <a:p>
          <a:r>
            <a:rPr lang="en-IN" dirty="0"/>
            <a:t>Syntactic Analysis</a:t>
          </a:r>
          <a:endParaRPr lang="en-GB" dirty="0"/>
        </a:p>
      </dgm:t>
    </dgm:pt>
    <dgm:pt modelId="{9CF4B2D2-8AFC-FD42-8CAB-07C969594B9A}" type="parTrans" cxnId="{0BE52313-299F-104B-95DE-5A0DC4866B41}">
      <dgm:prSet/>
      <dgm:spPr/>
      <dgm:t>
        <a:bodyPr/>
        <a:lstStyle/>
        <a:p>
          <a:endParaRPr lang="en-GB"/>
        </a:p>
      </dgm:t>
    </dgm:pt>
    <dgm:pt modelId="{CCD2E380-D4DA-3842-B731-D71551026D39}" type="sibTrans" cxnId="{0BE52313-299F-104B-95DE-5A0DC4866B41}">
      <dgm:prSet/>
      <dgm:spPr/>
      <dgm:t>
        <a:bodyPr/>
        <a:lstStyle/>
        <a:p>
          <a:endParaRPr lang="en-GB"/>
        </a:p>
      </dgm:t>
    </dgm:pt>
    <dgm:pt modelId="{3925BE9F-2749-3646-823D-A773D51A083E}">
      <dgm:prSet/>
      <dgm:spPr/>
      <dgm:t>
        <a:bodyPr/>
        <a:lstStyle/>
        <a:p>
          <a:r>
            <a:rPr lang="en-IN" dirty="0"/>
            <a:t>Semantic Analysis </a:t>
          </a:r>
          <a:endParaRPr lang="en-GB" dirty="0"/>
        </a:p>
      </dgm:t>
    </dgm:pt>
    <dgm:pt modelId="{943474B4-5B67-B04A-81A7-6F769152816D}" type="parTrans" cxnId="{7D96012C-6B9B-3D49-8919-9BFE17692359}">
      <dgm:prSet/>
      <dgm:spPr/>
      <dgm:t>
        <a:bodyPr/>
        <a:lstStyle/>
        <a:p>
          <a:endParaRPr lang="en-GB"/>
        </a:p>
      </dgm:t>
    </dgm:pt>
    <dgm:pt modelId="{0333A93A-3E76-2043-AC69-FCB382459660}" type="sibTrans" cxnId="{7D96012C-6B9B-3D49-8919-9BFE17692359}">
      <dgm:prSet/>
      <dgm:spPr/>
      <dgm:t>
        <a:bodyPr/>
        <a:lstStyle/>
        <a:p>
          <a:endParaRPr lang="en-GB"/>
        </a:p>
      </dgm:t>
    </dgm:pt>
    <dgm:pt modelId="{445F54D7-B3EC-EA40-93C6-7327F6042F83}">
      <dgm:prSet/>
      <dgm:spPr/>
      <dgm:t>
        <a:bodyPr/>
        <a:lstStyle/>
        <a:p>
          <a:r>
            <a:rPr lang="en-IN" dirty="0"/>
            <a:t>It involves analysis of words in the sentence for grammar and arranging words in a manner that shows the relationship among the words. The sentence such as “The school goes to boy” is rejected by English syntactic </a:t>
          </a:r>
          <a:r>
            <a:rPr lang="en-IN" dirty="0" err="1"/>
            <a:t>analyzer</a:t>
          </a:r>
          <a:r>
            <a:rPr lang="en-IN" dirty="0"/>
            <a:t>.</a:t>
          </a:r>
          <a:endParaRPr lang="en-GB" dirty="0"/>
        </a:p>
      </dgm:t>
    </dgm:pt>
    <dgm:pt modelId="{F48E5ACD-5F0B-7949-884A-68EBFF460B99}" type="parTrans" cxnId="{C013855A-73F9-DE48-832A-6D6A6F782615}">
      <dgm:prSet/>
      <dgm:spPr/>
      <dgm:t>
        <a:bodyPr/>
        <a:lstStyle/>
        <a:p>
          <a:endParaRPr lang="en-GB"/>
        </a:p>
      </dgm:t>
    </dgm:pt>
    <dgm:pt modelId="{5D171B82-2886-2C47-8342-586AF3D40093}" type="sibTrans" cxnId="{C013855A-73F9-DE48-832A-6D6A6F782615}">
      <dgm:prSet/>
      <dgm:spPr/>
      <dgm:t>
        <a:bodyPr/>
        <a:lstStyle/>
        <a:p>
          <a:endParaRPr lang="en-GB"/>
        </a:p>
      </dgm:t>
    </dgm:pt>
    <dgm:pt modelId="{11358A99-9C8B-E142-A91B-1742648E7626}">
      <dgm:prSet/>
      <dgm:spPr/>
      <dgm:t>
        <a:bodyPr/>
        <a:lstStyle/>
        <a:p>
          <a:r>
            <a:rPr lang="en-IN" dirty="0"/>
            <a:t>It draws the exact meaning or the dictionary meaning from the text. The text is checked for meaningfulness. It is done by mapping syntactic structures and objects in the task domain. The semantic </a:t>
          </a:r>
          <a:r>
            <a:rPr lang="en-IN" dirty="0" err="1"/>
            <a:t>analyzer</a:t>
          </a:r>
          <a:r>
            <a:rPr lang="en-IN" dirty="0"/>
            <a:t> disregards sentence such as “hot ice-cream”.</a:t>
          </a:r>
          <a:endParaRPr lang="en-GB" dirty="0"/>
        </a:p>
      </dgm:t>
    </dgm:pt>
    <dgm:pt modelId="{6EE2A080-AB10-0645-AB79-FFEDAE5AF049}" type="parTrans" cxnId="{5F5A01D2-B0D4-6B4C-BFC4-327CC4C08ACD}">
      <dgm:prSet/>
      <dgm:spPr/>
      <dgm:t>
        <a:bodyPr/>
        <a:lstStyle/>
        <a:p>
          <a:endParaRPr lang="en-GB"/>
        </a:p>
      </dgm:t>
    </dgm:pt>
    <dgm:pt modelId="{1E4E4B7F-4006-2D4C-9329-4E20D50FAD9E}" type="sibTrans" cxnId="{5F5A01D2-B0D4-6B4C-BFC4-327CC4C08ACD}">
      <dgm:prSet/>
      <dgm:spPr/>
      <dgm:t>
        <a:bodyPr/>
        <a:lstStyle/>
        <a:p>
          <a:endParaRPr lang="en-GB"/>
        </a:p>
      </dgm:t>
    </dgm:pt>
    <dgm:pt modelId="{3A0EDDCD-2B06-2848-9400-D2717DD7DDEB}">
      <dgm:prSet/>
      <dgm:spPr/>
      <dgm:t>
        <a:bodyPr/>
        <a:lstStyle/>
        <a:p>
          <a:r>
            <a:rPr lang="en-IN" dirty="0"/>
            <a:t>The meaning of any sentence depends upon the meaning of the sentence just before it. In addition, it also brings about the meaning of immediately succeeding sentence.</a:t>
          </a:r>
          <a:endParaRPr lang="en-GB" dirty="0"/>
        </a:p>
      </dgm:t>
    </dgm:pt>
    <dgm:pt modelId="{5C8FCE7D-35AA-6547-89B8-82F068500F99}" type="parTrans" cxnId="{C7C862AC-10DB-944F-91F4-EB5C91347BF1}">
      <dgm:prSet/>
      <dgm:spPr/>
      <dgm:t>
        <a:bodyPr/>
        <a:lstStyle/>
        <a:p>
          <a:endParaRPr lang="en-GB"/>
        </a:p>
      </dgm:t>
    </dgm:pt>
    <dgm:pt modelId="{E8497B2A-488A-7A4B-9AD7-44BE2D0CEA6D}" type="sibTrans" cxnId="{C7C862AC-10DB-944F-91F4-EB5C91347BF1}">
      <dgm:prSet/>
      <dgm:spPr/>
      <dgm:t>
        <a:bodyPr/>
        <a:lstStyle/>
        <a:p>
          <a:endParaRPr lang="en-GB"/>
        </a:p>
      </dgm:t>
    </dgm:pt>
    <dgm:pt modelId="{A8386880-B971-B949-9668-7AD22BD420A5}">
      <dgm:prSet/>
      <dgm:spPr/>
      <dgm:t>
        <a:bodyPr/>
        <a:lstStyle/>
        <a:p>
          <a:r>
            <a:rPr lang="en-IN" dirty="0"/>
            <a:t>Discourse Integration</a:t>
          </a:r>
          <a:endParaRPr lang="en-GB" dirty="0"/>
        </a:p>
      </dgm:t>
    </dgm:pt>
    <dgm:pt modelId="{41156C52-0516-084C-98C0-D64ACC7B2847}" type="parTrans" cxnId="{2B531A6B-AC36-E441-A45E-E6A073EB5C6C}">
      <dgm:prSet/>
      <dgm:spPr/>
      <dgm:t>
        <a:bodyPr/>
        <a:lstStyle/>
        <a:p>
          <a:endParaRPr lang="en-GB"/>
        </a:p>
      </dgm:t>
    </dgm:pt>
    <dgm:pt modelId="{7052909E-03B0-8248-835A-EFFBFD75DEF1}" type="sibTrans" cxnId="{2B531A6B-AC36-E441-A45E-E6A073EB5C6C}">
      <dgm:prSet/>
      <dgm:spPr/>
      <dgm:t>
        <a:bodyPr/>
        <a:lstStyle/>
        <a:p>
          <a:endParaRPr lang="en-GB"/>
        </a:p>
      </dgm:t>
    </dgm:pt>
    <dgm:pt modelId="{6C048908-DCB3-F44E-9BEF-F85B4EE3FA76}">
      <dgm:prSet/>
      <dgm:spPr/>
      <dgm:t>
        <a:bodyPr/>
        <a:lstStyle/>
        <a:p>
          <a:r>
            <a:rPr lang="en-IN" dirty="0"/>
            <a:t>Pragmatics is the study of how words are used, or the study of signs and symbols. An example of pragmatics is how the same word can have different meanings in different settings. An example of pragmatics is the study of how people react to different symbols.</a:t>
          </a:r>
          <a:endParaRPr lang="en-GB" dirty="0"/>
        </a:p>
      </dgm:t>
    </dgm:pt>
    <dgm:pt modelId="{33C336DA-2580-A64A-BAA2-4ABB3280B349}" type="parTrans" cxnId="{505A70FD-2323-FD4A-AFC4-11EC35F413C8}">
      <dgm:prSet/>
      <dgm:spPr/>
      <dgm:t>
        <a:bodyPr/>
        <a:lstStyle/>
        <a:p>
          <a:endParaRPr lang="en-GB"/>
        </a:p>
      </dgm:t>
    </dgm:pt>
    <dgm:pt modelId="{93D8B925-4B46-5142-85A2-3DAEBD6F2B8B}" type="sibTrans" cxnId="{505A70FD-2323-FD4A-AFC4-11EC35F413C8}">
      <dgm:prSet/>
      <dgm:spPr/>
      <dgm:t>
        <a:bodyPr/>
        <a:lstStyle/>
        <a:p>
          <a:endParaRPr lang="en-GB"/>
        </a:p>
      </dgm:t>
    </dgm:pt>
    <dgm:pt modelId="{04303E05-67B6-B544-B510-52A28C71440D}">
      <dgm:prSet/>
      <dgm:spPr/>
      <dgm:t>
        <a:bodyPr/>
        <a:lstStyle/>
        <a:p>
          <a:r>
            <a:rPr lang="en-IN" dirty="0"/>
            <a:t>Pragmatic Analysis </a:t>
          </a:r>
          <a:endParaRPr lang="en-GB" dirty="0"/>
        </a:p>
      </dgm:t>
    </dgm:pt>
    <dgm:pt modelId="{2A597F29-AF7D-1246-A1D4-B2E172043F89}" type="parTrans" cxnId="{BDDCB1B6-8A0D-A14D-BFE1-362F30EBFF7C}">
      <dgm:prSet/>
      <dgm:spPr/>
      <dgm:t>
        <a:bodyPr/>
        <a:lstStyle/>
        <a:p>
          <a:endParaRPr lang="en-GB"/>
        </a:p>
      </dgm:t>
    </dgm:pt>
    <dgm:pt modelId="{C4495AEF-C7AA-C441-9683-A0B668201983}" type="sibTrans" cxnId="{BDDCB1B6-8A0D-A14D-BFE1-362F30EBFF7C}">
      <dgm:prSet/>
      <dgm:spPr/>
      <dgm:t>
        <a:bodyPr/>
        <a:lstStyle/>
        <a:p>
          <a:endParaRPr lang="en-GB"/>
        </a:p>
      </dgm:t>
    </dgm:pt>
    <dgm:pt modelId="{977DECC9-721A-8249-A4DD-9BA973481B77}">
      <dgm:prSet/>
      <dgm:spPr/>
      <dgm:t>
        <a:bodyPr/>
        <a:lstStyle/>
        <a:p>
          <a:r>
            <a:rPr lang="en-IN" dirty="0"/>
            <a:t>It involves identifying and </a:t>
          </a:r>
          <a:r>
            <a:rPr lang="en-IN" dirty="0" err="1"/>
            <a:t>analyzing</a:t>
          </a:r>
          <a:r>
            <a:rPr lang="en-IN" dirty="0"/>
            <a:t> the structure of words. Lexicon of a language means the collection of words and phrases in a language. Lexical analysis is dividing the whole chunk of txt into paragraphs, sentences, and words.</a:t>
          </a:r>
          <a:endParaRPr lang="en-GB" dirty="0"/>
        </a:p>
      </dgm:t>
    </dgm:pt>
    <dgm:pt modelId="{5BCC8027-0013-FF40-8F57-A4B3C9670FA4}" type="sibTrans" cxnId="{ADF6EF0C-8D99-5545-BA9E-8BC848087471}">
      <dgm:prSet/>
      <dgm:spPr/>
      <dgm:t>
        <a:bodyPr/>
        <a:lstStyle/>
        <a:p>
          <a:endParaRPr lang="en-GB"/>
        </a:p>
      </dgm:t>
    </dgm:pt>
    <dgm:pt modelId="{BCB9B4D2-B3E0-8840-A3D1-3F26BAB439D9}" type="parTrans" cxnId="{ADF6EF0C-8D99-5545-BA9E-8BC848087471}">
      <dgm:prSet/>
      <dgm:spPr/>
      <dgm:t>
        <a:bodyPr/>
        <a:lstStyle/>
        <a:p>
          <a:endParaRPr lang="en-GB"/>
        </a:p>
      </dgm:t>
    </dgm:pt>
    <dgm:pt modelId="{265C09AF-0EA5-B947-B5E8-9DC08597E79C}" type="pres">
      <dgm:prSet presAssocID="{A17DE654-9CBF-FF4D-81AB-21B60D487AAC}" presName="Name0" presStyleCnt="0">
        <dgm:presLayoutVars>
          <dgm:dir/>
          <dgm:resizeHandles val="exact"/>
        </dgm:presLayoutVars>
      </dgm:prSet>
      <dgm:spPr/>
    </dgm:pt>
    <dgm:pt modelId="{75B268DB-BDF1-714E-BD39-52736E29DD62}" type="pres">
      <dgm:prSet presAssocID="{DB038170-507A-5B49-9C43-CD7AED1A3716}" presName="Name5" presStyleLbl="vennNode1" presStyleIdx="0" presStyleCnt="5">
        <dgm:presLayoutVars>
          <dgm:bulletEnabled val="1"/>
        </dgm:presLayoutVars>
      </dgm:prSet>
      <dgm:spPr/>
    </dgm:pt>
    <dgm:pt modelId="{623B3624-2533-054B-92FB-37127DFF4002}" type="pres">
      <dgm:prSet presAssocID="{647DF092-F06D-9F45-BE58-68DC7F9127B8}" presName="space" presStyleCnt="0"/>
      <dgm:spPr/>
    </dgm:pt>
    <dgm:pt modelId="{CD520F01-7C89-434C-BF8D-7D74E7C88975}" type="pres">
      <dgm:prSet presAssocID="{04303E05-67B6-B544-B510-52A28C71440D}" presName="Name5" presStyleLbl="vennNode1" presStyleIdx="1" presStyleCnt="5">
        <dgm:presLayoutVars>
          <dgm:bulletEnabled val="1"/>
        </dgm:presLayoutVars>
      </dgm:prSet>
      <dgm:spPr/>
    </dgm:pt>
    <dgm:pt modelId="{8AD84282-1BEC-6E44-8351-39D577CFE653}" type="pres">
      <dgm:prSet presAssocID="{C4495AEF-C7AA-C441-9683-A0B668201983}" presName="space" presStyleCnt="0"/>
      <dgm:spPr/>
    </dgm:pt>
    <dgm:pt modelId="{0EAB31AC-F35D-DC4B-89DB-56BEC2209DF1}" type="pres">
      <dgm:prSet presAssocID="{A0720872-2ED9-8E40-BF62-25D4477B64C5}" presName="Name5" presStyleLbl="vennNode1" presStyleIdx="2" presStyleCnt="5">
        <dgm:presLayoutVars>
          <dgm:bulletEnabled val="1"/>
        </dgm:presLayoutVars>
      </dgm:prSet>
      <dgm:spPr/>
    </dgm:pt>
    <dgm:pt modelId="{5EC69BF3-FCBB-1948-8DA2-115A46DB6E99}" type="pres">
      <dgm:prSet presAssocID="{CCD2E380-D4DA-3842-B731-D71551026D39}" presName="space" presStyleCnt="0"/>
      <dgm:spPr/>
    </dgm:pt>
    <dgm:pt modelId="{C402F1B9-13C9-114D-9DD1-7E52D434E5DA}" type="pres">
      <dgm:prSet presAssocID="{3925BE9F-2749-3646-823D-A773D51A083E}" presName="Name5" presStyleLbl="vennNode1" presStyleIdx="3" presStyleCnt="5">
        <dgm:presLayoutVars>
          <dgm:bulletEnabled val="1"/>
        </dgm:presLayoutVars>
      </dgm:prSet>
      <dgm:spPr/>
    </dgm:pt>
    <dgm:pt modelId="{76167416-02AA-B345-803A-6DE13E318CC2}" type="pres">
      <dgm:prSet presAssocID="{0333A93A-3E76-2043-AC69-FCB382459660}" presName="space" presStyleCnt="0"/>
      <dgm:spPr/>
    </dgm:pt>
    <dgm:pt modelId="{5C61F3E8-F5E9-D643-B2A9-8A47A933985F}" type="pres">
      <dgm:prSet presAssocID="{A8386880-B971-B949-9668-7AD22BD420A5}" presName="Name5" presStyleLbl="vennNode1" presStyleIdx="4" presStyleCnt="5">
        <dgm:presLayoutVars>
          <dgm:bulletEnabled val="1"/>
        </dgm:presLayoutVars>
      </dgm:prSet>
      <dgm:spPr/>
    </dgm:pt>
  </dgm:ptLst>
  <dgm:cxnLst>
    <dgm:cxn modelId="{ADF6EF0C-8D99-5545-BA9E-8BC848087471}" srcId="{DB038170-507A-5B49-9C43-CD7AED1A3716}" destId="{977DECC9-721A-8249-A4DD-9BA973481B77}" srcOrd="0" destOrd="0" parTransId="{BCB9B4D2-B3E0-8840-A3D1-3F26BAB439D9}" sibTransId="{5BCC8027-0013-FF40-8F57-A4B3C9670FA4}"/>
    <dgm:cxn modelId="{7D14980D-0AA5-8B47-B61B-1AFE8C5BE1F8}" type="presOf" srcId="{A8386880-B971-B949-9668-7AD22BD420A5}" destId="{5C61F3E8-F5E9-D643-B2A9-8A47A933985F}" srcOrd="0" destOrd="0" presId="urn:microsoft.com/office/officeart/2005/8/layout/venn3"/>
    <dgm:cxn modelId="{0BE52313-299F-104B-95DE-5A0DC4866B41}" srcId="{A17DE654-9CBF-FF4D-81AB-21B60D487AAC}" destId="{A0720872-2ED9-8E40-BF62-25D4477B64C5}" srcOrd="2" destOrd="0" parTransId="{9CF4B2D2-8AFC-FD42-8CAB-07C969594B9A}" sibTransId="{CCD2E380-D4DA-3842-B731-D71551026D39}"/>
    <dgm:cxn modelId="{D5EEDD13-6750-7D45-8BAA-DB631D9DFF68}" type="presOf" srcId="{A0720872-2ED9-8E40-BF62-25D4477B64C5}" destId="{0EAB31AC-F35D-DC4B-89DB-56BEC2209DF1}" srcOrd="0" destOrd="0" presId="urn:microsoft.com/office/officeart/2005/8/layout/venn3"/>
    <dgm:cxn modelId="{7D96012C-6B9B-3D49-8919-9BFE17692359}" srcId="{A17DE654-9CBF-FF4D-81AB-21B60D487AAC}" destId="{3925BE9F-2749-3646-823D-A773D51A083E}" srcOrd="3" destOrd="0" parTransId="{943474B4-5B67-B04A-81A7-6F769152816D}" sibTransId="{0333A93A-3E76-2043-AC69-FCB382459660}"/>
    <dgm:cxn modelId="{23592957-B2BE-7240-9B6B-6E71D8EAF81B}" type="presOf" srcId="{3A0EDDCD-2B06-2848-9400-D2717DD7DDEB}" destId="{5C61F3E8-F5E9-D643-B2A9-8A47A933985F}" srcOrd="0" destOrd="1" presId="urn:microsoft.com/office/officeart/2005/8/layout/venn3"/>
    <dgm:cxn modelId="{C013855A-73F9-DE48-832A-6D6A6F782615}" srcId="{A0720872-2ED9-8E40-BF62-25D4477B64C5}" destId="{445F54D7-B3EC-EA40-93C6-7327F6042F83}" srcOrd="0" destOrd="0" parTransId="{F48E5ACD-5F0B-7949-884A-68EBFF460B99}" sibTransId="{5D171B82-2886-2C47-8342-586AF3D40093}"/>
    <dgm:cxn modelId="{2B531A6B-AC36-E441-A45E-E6A073EB5C6C}" srcId="{A17DE654-9CBF-FF4D-81AB-21B60D487AAC}" destId="{A8386880-B971-B949-9668-7AD22BD420A5}" srcOrd="4" destOrd="0" parTransId="{41156C52-0516-084C-98C0-D64ACC7B2847}" sibTransId="{7052909E-03B0-8248-835A-EFFBFD75DEF1}"/>
    <dgm:cxn modelId="{3B2EFD73-92DF-C64F-820F-209B6E8BE385}" type="presOf" srcId="{A17DE654-9CBF-FF4D-81AB-21B60D487AAC}" destId="{265C09AF-0EA5-B947-B5E8-9DC08597E79C}" srcOrd="0" destOrd="0" presId="urn:microsoft.com/office/officeart/2005/8/layout/venn3"/>
    <dgm:cxn modelId="{A7369C75-4AE7-B74C-A10F-A9060D21BFDA}" srcId="{A17DE654-9CBF-FF4D-81AB-21B60D487AAC}" destId="{DB038170-507A-5B49-9C43-CD7AED1A3716}" srcOrd="0" destOrd="0" parTransId="{317A4F71-1941-BD43-9F7D-77AF277AB3BB}" sibTransId="{647DF092-F06D-9F45-BE58-68DC7F9127B8}"/>
    <dgm:cxn modelId="{09A7727F-ED2B-E24A-AC8F-2AD24795F91A}" type="presOf" srcId="{6C048908-DCB3-F44E-9BEF-F85B4EE3FA76}" destId="{CD520F01-7C89-434C-BF8D-7D74E7C88975}" srcOrd="0" destOrd="1" presId="urn:microsoft.com/office/officeart/2005/8/layout/venn3"/>
    <dgm:cxn modelId="{774D8D91-8A80-F042-9441-562C60F9FA41}" type="presOf" srcId="{977DECC9-721A-8249-A4DD-9BA973481B77}" destId="{75B268DB-BDF1-714E-BD39-52736E29DD62}" srcOrd="0" destOrd="1" presId="urn:microsoft.com/office/officeart/2005/8/layout/venn3"/>
    <dgm:cxn modelId="{361D309B-9B93-7747-BDAB-89C03CB6171E}" type="presOf" srcId="{3925BE9F-2749-3646-823D-A773D51A083E}" destId="{C402F1B9-13C9-114D-9DD1-7E52D434E5DA}" srcOrd="0" destOrd="0" presId="urn:microsoft.com/office/officeart/2005/8/layout/venn3"/>
    <dgm:cxn modelId="{3EC270A1-7AB1-354D-802B-F114E04FB26E}" type="presOf" srcId="{11358A99-9C8B-E142-A91B-1742648E7626}" destId="{C402F1B9-13C9-114D-9DD1-7E52D434E5DA}" srcOrd="0" destOrd="1" presId="urn:microsoft.com/office/officeart/2005/8/layout/venn3"/>
    <dgm:cxn modelId="{C7C862AC-10DB-944F-91F4-EB5C91347BF1}" srcId="{A8386880-B971-B949-9668-7AD22BD420A5}" destId="{3A0EDDCD-2B06-2848-9400-D2717DD7DDEB}" srcOrd="0" destOrd="0" parTransId="{5C8FCE7D-35AA-6547-89B8-82F068500F99}" sibTransId="{E8497B2A-488A-7A4B-9AD7-44BE2D0CEA6D}"/>
    <dgm:cxn modelId="{BDDCB1B6-8A0D-A14D-BFE1-362F30EBFF7C}" srcId="{A17DE654-9CBF-FF4D-81AB-21B60D487AAC}" destId="{04303E05-67B6-B544-B510-52A28C71440D}" srcOrd="1" destOrd="0" parTransId="{2A597F29-AF7D-1246-A1D4-B2E172043F89}" sibTransId="{C4495AEF-C7AA-C441-9683-A0B668201983}"/>
    <dgm:cxn modelId="{2307A8BB-9A33-0644-8D89-BD8F1D2094AF}" type="presOf" srcId="{DB038170-507A-5B49-9C43-CD7AED1A3716}" destId="{75B268DB-BDF1-714E-BD39-52736E29DD62}" srcOrd="0" destOrd="0" presId="urn:microsoft.com/office/officeart/2005/8/layout/venn3"/>
    <dgm:cxn modelId="{115298CA-3831-4D4D-8261-50A1C26DA1FD}" type="presOf" srcId="{445F54D7-B3EC-EA40-93C6-7327F6042F83}" destId="{0EAB31AC-F35D-DC4B-89DB-56BEC2209DF1}" srcOrd="0" destOrd="1" presId="urn:microsoft.com/office/officeart/2005/8/layout/venn3"/>
    <dgm:cxn modelId="{5F5A01D2-B0D4-6B4C-BFC4-327CC4C08ACD}" srcId="{3925BE9F-2749-3646-823D-A773D51A083E}" destId="{11358A99-9C8B-E142-A91B-1742648E7626}" srcOrd="0" destOrd="0" parTransId="{6EE2A080-AB10-0645-AB79-FFEDAE5AF049}" sibTransId="{1E4E4B7F-4006-2D4C-9329-4E20D50FAD9E}"/>
    <dgm:cxn modelId="{86C2E2EB-E762-8E46-9742-685AFA31A0E0}" type="presOf" srcId="{04303E05-67B6-B544-B510-52A28C71440D}" destId="{CD520F01-7C89-434C-BF8D-7D74E7C88975}" srcOrd="0" destOrd="0" presId="urn:microsoft.com/office/officeart/2005/8/layout/venn3"/>
    <dgm:cxn modelId="{505A70FD-2323-FD4A-AFC4-11EC35F413C8}" srcId="{04303E05-67B6-B544-B510-52A28C71440D}" destId="{6C048908-DCB3-F44E-9BEF-F85B4EE3FA76}" srcOrd="0" destOrd="0" parTransId="{33C336DA-2580-A64A-BAA2-4ABB3280B349}" sibTransId="{93D8B925-4B46-5142-85A2-3DAEBD6F2B8B}"/>
    <dgm:cxn modelId="{FB6438D7-7F4E-274B-B050-FDEF910724C1}" type="presParOf" srcId="{265C09AF-0EA5-B947-B5E8-9DC08597E79C}" destId="{75B268DB-BDF1-714E-BD39-52736E29DD62}" srcOrd="0" destOrd="0" presId="urn:microsoft.com/office/officeart/2005/8/layout/venn3"/>
    <dgm:cxn modelId="{C1574029-3BFC-D740-B03C-065B84BB8DD6}" type="presParOf" srcId="{265C09AF-0EA5-B947-B5E8-9DC08597E79C}" destId="{623B3624-2533-054B-92FB-37127DFF4002}" srcOrd="1" destOrd="0" presId="urn:microsoft.com/office/officeart/2005/8/layout/venn3"/>
    <dgm:cxn modelId="{A5C2B6F2-21E5-EF42-A039-A4216CEB47B9}" type="presParOf" srcId="{265C09AF-0EA5-B947-B5E8-9DC08597E79C}" destId="{CD520F01-7C89-434C-BF8D-7D74E7C88975}" srcOrd="2" destOrd="0" presId="urn:microsoft.com/office/officeart/2005/8/layout/venn3"/>
    <dgm:cxn modelId="{E2555FA7-B395-9A47-883A-113AA60EC94A}" type="presParOf" srcId="{265C09AF-0EA5-B947-B5E8-9DC08597E79C}" destId="{8AD84282-1BEC-6E44-8351-39D577CFE653}" srcOrd="3" destOrd="0" presId="urn:microsoft.com/office/officeart/2005/8/layout/venn3"/>
    <dgm:cxn modelId="{1B6F3112-3AC2-4C44-ACBB-AD7DB0D91213}" type="presParOf" srcId="{265C09AF-0EA5-B947-B5E8-9DC08597E79C}" destId="{0EAB31AC-F35D-DC4B-89DB-56BEC2209DF1}" srcOrd="4" destOrd="0" presId="urn:microsoft.com/office/officeart/2005/8/layout/venn3"/>
    <dgm:cxn modelId="{8C62B466-B79B-E940-9E20-2807A2FDD276}" type="presParOf" srcId="{265C09AF-0EA5-B947-B5E8-9DC08597E79C}" destId="{5EC69BF3-FCBB-1948-8DA2-115A46DB6E99}" srcOrd="5" destOrd="0" presId="urn:microsoft.com/office/officeart/2005/8/layout/venn3"/>
    <dgm:cxn modelId="{A263F49C-1C0A-FC4C-B81E-FC4EBF8BBFDA}" type="presParOf" srcId="{265C09AF-0EA5-B947-B5E8-9DC08597E79C}" destId="{C402F1B9-13C9-114D-9DD1-7E52D434E5DA}" srcOrd="6" destOrd="0" presId="urn:microsoft.com/office/officeart/2005/8/layout/venn3"/>
    <dgm:cxn modelId="{92E31F22-D324-9C42-8487-97DE45CF771A}" type="presParOf" srcId="{265C09AF-0EA5-B947-B5E8-9DC08597E79C}" destId="{76167416-02AA-B345-803A-6DE13E318CC2}" srcOrd="7" destOrd="0" presId="urn:microsoft.com/office/officeart/2005/8/layout/venn3"/>
    <dgm:cxn modelId="{5B86BF66-1D74-0344-A26B-46373AECC625}" type="presParOf" srcId="{265C09AF-0EA5-B947-B5E8-9DC08597E79C}" destId="{5C61F3E8-F5E9-D643-B2A9-8A47A933985F}" srcOrd="8" destOrd="0" presId="urn:microsoft.com/office/officeart/2005/8/layout/ven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1B87349-5BCB-5846-A19F-84B9830484B4}" type="doc">
      <dgm:prSet loTypeId="urn:microsoft.com/office/officeart/2005/8/layout/hList1" loCatId="" qsTypeId="urn:microsoft.com/office/officeart/2005/8/quickstyle/simple1" qsCatId="simple" csTypeId="urn:microsoft.com/office/officeart/2005/8/colors/accent1_2" csCatId="accent1" phldr="1"/>
      <dgm:spPr/>
      <dgm:t>
        <a:bodyPr/>
        <a:lstStyle/>
        <a:p>
          <a:endParaRPr lang="en-GB"/>
        </a:p>
      </dgm:t>
    </dgm:pt>
    <dgm:pt modelId="{6DA48A66-5F29-5249-BDDD-1FF89B047F0F}">
      <dgm:prSet phldrT="[Text]"/>
      <dgm:spPr/>
      <dgm:t>
        <a:bodyPr/>
        <a:lstStyle/>
        <a:p>
          <a:r>
            <a:rPr lang="en-GB" dirty="0"/>
            <a:t>Stop words</a:t>
          </a:r>
        </a:p>
      </dgm:t>
    </dgm:pt>
    <dgm:pt modelId="{5666AB32-27B5-1C4A-8156-EE14E72650BF}" type="parTrans" cxnId="{DF90ECAF-8B9C-6745-9AEF-279EF96E25D6}">
      <dgm:prSet/>
      <dgm:spPr/>
      <dgm:t>
        <a:bodyPr/>
        <a:lstStyle/>
        <a:p>
          <a:endParaRPr lang="en-GB"/>
        </a:p>
      </dgm:t>
    </dgm:pt>
    <dgm:pt modelId="{1B96D74F-4AB3-B44C-9F6D-45683C9FBAC4}" type="sibTrans" cxnId="{DF90ECAF-8B9C-6745-9AEF-279EF96E25D6}">
      <dgm:prSet/>
      <dgm:spPr/>
      <dgm:t>
        <a:bodyPr/>
        <a:lstStyle/>
        <a:p>
          <a:endParaRPr lang="en-GB"/>
        </a:p>
      </dgm:t>
    </dgm:pt>
    <dgm:pt modelId="{85143F80-ADFA-7046-A692-7E045B72D9DE}">
      <dgm:prSet phldrT="[Text]"/>
      <dgm:spPr/>
      <dgm:t>
        <a:bodyPr/>
        <a:lstStyle/>
        <a:p>
          <a:r>
            <a:rPr lang="en-GB" dirty="0"/>
            <a:t>Corpus</a:t>
          </a:r>
        </a:p>
      </dgm:t>
    </dgm:pt>
    <dgm:pt modelId="{AC140F03-E015-884E-80DC-AA6AEE6CFC9F}" type="parTrans" cxnId="{B72C0FB6-B080-2C43-9B5D-27B29745751C}">
      <dgm:prSet/>
      <dgm:spPr/>
      <dgm:t>
        <a:bodyPr/>
        <a:lstStyle/>
        <a:p>
          <a:endParaRPr lang="en-GB"/>
        </a:p>
      </dgm:t>
    </dgm:pt>
    <dgm:pt modelId="{AB9222E9-1F9C-814E-A689-AE37615E00F2}" type="sibTrans" cxnId="{B72C0FB6-B080-2C43-9B5D-27B29745751C}">
      <dgm:prSet/>
      <dgm:spPr/>
      <dgm:t>
        <a:bodyPr/>
        <a:lstStyle/>
        <a:p>
          <a:endParaRPr lang="en-GB"/>
        </a:p>
      </dgm:t>
    </dgm:pt>
    <dgm:pt modelId="{AC7C9D7C-2BFF-414C-B7A7-FFDA0A00CEA8}">
      <dgm:prSet/>
      <dgm:spPr/>
      <dgm:t>
        <a:bodyPr/>
        <a:lstStyle/>
        <a:p>
          <a:r>
            <a:rPr lang="en-IN" b="1" i="0" dirty="0"/>
            <a:t>Named Entity Recognition</a:t>
          </a:r>
          <a:endParaRPr lang="en-GB" dirty="0"/>
        </a:p>
      </dgm:t>
    </dgm:pt>
    <dgm:pt modelId="{D8D4546D-676A-CE41-8793-6CB109223634}" type="parTrans" cxnId="{D5867675-6F2C-9A49-B34B-EDDCA3E23AF0}">
      <dgm:prSet/>
      <dgm:spPr/>
      <dgm:t>
        <a:bodyPr/>
        <a:lstStyle/>
        <a:p>
          <a:endParaRPr lang="en-GB"/>
        </a:p>
      </dgm:t>
    </dgm:pt>
    <dgm:pt modelId="{F1819203-B7FC-8D45-9902-257DEFD694F4}" type="sibTrans" cxnId="{D5867675-6F2C-9A49-B34B-EDDCA3E23AF0}">
      <dgm:prSet/>
      <dgm:spPr/>
      <dgm:t>
        <a:bodyPr/>
        <a:lstStyle/>
        <a:p>
          <a:endParaRPr lang="en-GB"/>
        </a:p>
      </dgm:t>
    </dgm:pt>
    <dgm:pt modelId="{727B2077-EC4C-E145-BA50-5714CDE4D04F}">
      <dgm:prSet/>
      <dgm:spPr/>
      <dgm:t>
        <a:bodyPr/>
        <a:lstStyle/>
        <a:p>
          <a:r>
            <a:rPr lang="en-IN" b="0" i="0"/>
            <a:t>The process of locating and classifying elements in text into predefined categories such as the names of people, organizations, places, monetary values, percentages, etc.</a:t>
          </a:r>
          <a:endParaRPr lang="en-GB"/>
        </a:p>
      </dgm:t>
    </dgm:pt>
    <dgm:pt modelId="{1D33C65A-AEA3-9C4B-9073-3574E0016C77}" type="parTrans" cxnId="{3012DA4B-20FA-C442-8D85-8E8CC311E9A3}">
      <dgm:prSet/>
      <dgm:spPr/>
      <dgm:t>
        <a:bodyPr/>
        <a:lstStyle/>
        <a:p>
          <a:endParaRPr lang="en-GB"/>
        </a:p>
      </dgm:t>
    </dgm:pt>
    <dgm:pt modelId="{4536910C-287A-F84B-A226-DCF2D9A785B1}" type="sibTrans" cxnId="{3012DA4B-20FA-C442-8D85-8E8CC311E9A3}">
      <dgm:prSet/>
      <dgm:spPr/>
      <dgm:t>
        <a:bodyPr/>
        <a:lstStyle/>
        <a:p>
          <a:endParaRPr lang="en-GB"/>
        </a:p>
      </dgm:t>
    </dgm:pt>
    <dgm:pt modelId="{6E991D12-EE11-1847-AB66-1935524F698B}">
      <dgm:prSet/>
      <dgm:spPr/>
      <dgm:t>
        <a:bodyPr/>
        <a:lstStyle/>
        <a:p>
          <a:r>
            <a:rPr lang="en-IN" b="0" i="0" dirty="0"/>
            <a:t>A set of commonly used words in a language. Examples of stop words in English are “a”, “the”, “is”, “are” and etc. Stop words are commonly used in Text Mining and Natural Language Processing (NLP) to eliminate words that are so commonly used that they carry very little useful information</a:t>
          </a:r>
          <a:endParaRPr lang="en-IN" dirty="0"/>
        </a:p>
      </dgm:t>
    </dgm:pt>
    <dgm:pt modelId="{3C73C37D-3DD8-3547-B207-5FDFC7D85818}" type="parTrans" cxnId="{69B3ABFB-9947-6F46-B4D2-19E1E689FB42}">
      <dgm:prSet/>
      <dgm:spPr/>
      <dgm:t>
        <a:bodyPr/>
        <a:lstStyle/>
        <a:p>
          <a:endParaRPr lang="en-GB"/>
        </a:p>
      </dgm:t>
    </dgm:pt>
    <dgm:pt modelId="{D12BA479-C95E-234D-ADCB-BA164B5215FD}" type="sibTrans" cxnId="{69B3ABFB-9947-6F46-B4D2-19E1E689FB42}">
      <dgm:prSet/>
      <dgm:spPr/>
      <dgm:t>
        <a:bodyPr/>
        <a:lstStyle/>
        <a:p>
          <a:endParaRPr lang="en-GB"/>
        </a:p>
      </dgm:t>
    </dgm:pt>
    <dgm:pt modelId="{5255327F-8382-7243-9C8F-60A28141657C}">
      <dgm:prSet/>
      <dgm:spPr/>
      <dgm:t>
        <a:bodyPr/>
        <a:lstStyle/>
        <a:p>
          <a:r>
            <a:rPr lang="en-IN" b="0" dirty="0"/>
            <a:t>Large collection of documents that can be used to infer and validate linguistic rules, as well as to do statistical analysis and hypothesis testing.</a:t>
          </a:r>
        </a:p>
      </dgm:t>
    </dgm:pt>
    <dgm:pt modelId="{695953F8-6ED0-4042-9B70-930028EB13E9}" type="parTrans" cxnId="{D8DCA2A2-5FE8-9F40-AD95-586D8A956B76}">
      <dgm:prSet/>
      <dgm:spPr/>
      <dgm:t>
        <a:bodyPr/>
        <a:lstStyle/>
        <a:p>
          <a:endParaRPr lang="en-GB"/>
        </a:p>
      </dgm:t>
    </dgm:pt>
    <dgm:pt modelId="{C9FE5CBA-B76A-B34B-8C5B-670DA8CB3E5F}" type="sibTrans" cxnId="{D8DCA2A2-5FE8-9F40-AD95-586D8A956B76}">
      <dgm:prSet/>
      <dgm:spPr/>
      <dgm:t>
        <a:bodyPr/>
        <a:lstStyle/>
        <a:p>
          <a:endParaRPr lang="en-GB"/>
        </a:p>
      </dgm:t>
    </dgm:pt>
    <dgm:pt modelId="{4ABB7F88-4829-344A-A9CD-E23E451DF42C}">
      <dgm:prSet/>
      <dgm:spPr/>
      <dgm:t>
        <a:bodyPr/>
        <a:lstStyle/>
        <a:p>
          <a:r>
            <a:rPr lang="en-IN" b="1"/>
            <a:t>N-grams</a:t>
          </a:r>
          <a:endParaRPr lang="en-GB"/>
        </a:p>
      </dgm:t>
    </dgm:pt>
    <dgm:pt modelId="{B0D56EAA-5733-2545-A61C-7E0B70FB8FC0}" type="parTrans" cxnId="{E5476FE4-3E34-EE47-A969-634F80048489}">
      <dgm:prSet/>
      <dgm:spPr/>
      <dgm:t>
        <a:bodyPr/>
        <a:lstStyle/>
        <a:p>
          <a:endParaRPr lang="en-GB"/>
        </a:p>
      </dgm:t>
    </dgm:pt>
    <dgm:pt modelId="{80896FC9-4094-9D40-99EA-83A7C892CB84}" type="sibTrans" cxnId="{E5476FE4-3E34-EE47-A969-634F80048489}">
      <dgm:prSet/>
      <dgm:spPr/>
      <dgm:t>
        <a:bodyPr/>
        <a:lstStyle/>
        <a:p>
          <a:endParaRPr lang="en-GB"/>
        </a:p>
      </dgm:t>
    </dgm:pt>
    <dgm:pt modelId="{0D75EFD6-B1C6-8C44-AADE-641301D1E55E}">
      <dgm:prSet/>
      <dgm:spPr/>
      <dgm:t>
        <a:bodyPr/>
        <a:lstStyle/>
        <a:p>
          <a:r>
            <a:rPr lang="en-IN" b="0" dirty="0"/>
            <a:t>Continuous sequences of words or symbols or tokens in a document.</a:t>
          </a:r>
          <a:r>
            <a:rPr lang="en-IN" b="0" i="0" dirty="0"/>
            <a:t> Type of n-gram Generated n-grams.</a:t>
          </a:r>
          <a:endParaRPr lang="en-GB" dirty="0"/>
        </a:p>
      </dgm:t>
    </dgm:pt>
    <dgm:pt modelId="{741109A3-0DF0-2C47-ACDF-1045D306F59D}" type="parTrans" cxnId="{ED16E5D8-680C-BD41-A48A-90140F208625}">
      <dgm:prSet/>
      <dgm:spPr/>
      <dgm:t>
        <a:bodyPr/>
        <a:lstStyle/>
        <a:p>
          <a:endParaRPr lang="en-GB"/>
        </a:p>
      </dgm:t>
    </dgm:pt>
    <dgm:pt modelId="{F18647F0-6C85-7D42-B3A1-17520020B749}" type="sibTrans" cxnId="{ED16E5D8-680C-BD41-A48A-90140F208625}">
      <dgm:prSet/>
      <dgm:spPr/>
      <dgm:t>
        <a:bodyPr/>
        <a:lstStyle/>
        <a:p>
          <a:endParaRPr lang="en-GB"/>
        </a:p>
      </dgm:t>
    </dgm:pt>
    <dgm:pt modelId="{FE017D17-8DF6-FF4D-8CA3-587E4FEB2562}">
      <dgm:prSet/>
      <dgm:spPr/>
      <dgm:t>
        <a:bodyPr/>
        <a:lstStyle/>
        <a:p>
          <a:r>
            <a:rPr lang="en-GB" dirty="0"/>
            <a:t>Unigrams – [“</a:t>
          </a:r>
          <a:r>
            <a:rPr lang="en-GB" dirty="0" err="1"/>
            <a:t>I”,reside</a:t>
          </a:r>
          <a:r>
            <a:rPr lang="en-GB" dirty="0"/>
            <a:t>”]</a:t>
          </a:r>
        </a:p>
      </dgm:t>
    </dgm:pt>
    <dgm:pt modelId="{0E309F73-27F7-7543-9D7F-420524FE8C4F}" type="parTrans" cxnId="{EEE7D4EA-905D-8045-84D3-D0B65A50DA58}">
      <dgm:prSet/>
      <dgm:spPr/>
      <dgm:t>
        <a:bodyPr/>
        <a:lstStyle/>
        <a:p>
          <a:endParaRPr lang="en-GB"/>
        </a:p>
      </dgm:t>
    </dgm:pt>
    <dgm:pt modelId="{8166C9E4-2FE6-5D4A-B11A-BCFA86033FB5}" type="sibTrans" cxnId="{EEE7D4EA-905D-8045-84D3-D0B65A50DA58}">
      <dgm:prSet/>
      <dgm:spPr/>
      <dgm:t>
        <a:bodyPr/>
        <a:lstStyle/>
        <a:p>
          <a:endParaRPr lang="en-GB"/>
        </a:p>
      </dgm:t>
    </dgm:pt>
    <dgm:pt modelId="{CB83B383-9E9A-E548-8894-354E2367E877}">
      <dgm:prSet/>
      <dgm:spPr/>
      <dgm:t>
        <a:bodyPr/>
        <a:lstStyle/>
        <a:p>
          <a:r>
            <a:rPr lang="en-GB" dirty="0"/>
            <a:t>Bigrams - </a:t>
          </a:r>
          <a:r>
            <a:rPr lang="en-IN" b="0" dirty="0"/>
            <a:t>[“I </a:t>
          </a:r>
          <a:r>
            <a:rPr lang="en-IN" b="0" dirty="0" err="1"/>
            <a:t>reside”,”reside</a:t>
          </a:r>
          <a:r>
            <a:rPr lang="en-IN" b="0" dirty="0"/>
            <a:t> </a:t>
          </a:r>
          <a:r>
            <a:rPr lang="en-IN" b="0" dirty="0" err="1"/>
            <a:t>in”,”in</a:t>
          </a:r>
          <a:r>
            <a:rPr lang="en-IN" b="0" dirty="0"/>
            <a:t> Bengaluru”]</a:t>
          </a:r>
          <a:endParaRPr lang="en-GB" dirty="0"/>
        </a:p>
      </dgm:t>
    </dgm:pt>
    <dgm:pt modelId="{BA8D2700-C986-124A-96FB-96169034AABC}" type="parTrans" cxnId="{3A60CEC2-6DCC-4A4A-9762-E26C817D734F}">
      <dgm:prSet/>
      <dgm:spPr/>
      <dgm:t>
        <a:bodyPr/>
        <a:lstStyle/>
        <a:p>
          <a:endParaRPr lang="en-GB"/>
        </a:p>
      </dgm:t>
    </dgm:pt>
    <dgm:pt modelId="{68E45736-3209-B248-92B4-4131FB8BBF0D}" type="sibTrans" cxnId="{3A60CEC2-6DCC-4A4A-9762-E26C817D734F}">
      <dgm:prSet/>
      <dgm:spPr/>
      <dgm:t>
        <a:bodyPr/>
        <a:lstStyle/>
        <a:p>
          <a:endParaRPr lang="en-GB"/>
        </a:p>
      </dgm:t>
    </dgm:pt>
    <dgm:pt modelId="{1CAF70B0-8EAB-3A4C-BBA5-1529EFA1E1BD}">
      <dgm:prSet/>
      <dgm:spPr/>
      <dgm:t>
        <a:bodyPr/>
        <a:lstStyle/>
        <a:p>
          <a:r>
            <a:rPr lang="en-GB" dirty="0"/>
            <a:t>Trigrams - </a:t>
          </a:r>
          <a:r>
            <a:rPr lang="en-IN" b="0" dirty="0"/>
            <a:t>[“I reside in”, “reside in Bengaluru”]</a:t>
          </a:r>
          <a:endParaRPr lang="en-GB" dirty="0"/>
        </a:p>
      </dgm:t>
    </dgm:pt>
    <dgm:pt modelId="{1183FA49-9AE2-E748-BD84-068532A3E6A6}" type="parTrans" cxnId="{0D943AFE-FDD9-B644-90DC-80102FC7B583}">
      <dgm:prSet/>
      <dgm:spPr/>
      <dgm:t>
        <a:bodyPr/>
        <a:lstStyle/>
        <a:p>
          <a:endParaRPr lang="en-GB"/>
        </a:p>
      </dgm:t>
    </dgm:pt>
    <dgm:pt modelId="{FCADB302-73E3-8249-B7DF-6088B559D26A}" type="sibTrans" cxnId="{0D943AFE-FDD9-B644-90DC-80102FC7B583}">
      <dgm:prSet/>
      <dgm:spPr/>
      <dgm:t>
        <a:bodyPr/>
        <a:lstStyle/>
        <a:p>
          <a:endParaRPr lang="en-GB"/>
        </a:p>
      </dgm:t>
    </dgm:pt>
    <dgm:pt modelId="{3A781A03-D5DF-D84D-A60D-114A64DC29B1}">
      <dgm:prSet/>
      <dgm:spPr/>
      <dgm:t>
        <a:bodyPr/>
        <a:lstStyle/>
        <a:p>
          <a:r>
            <a:rPr lang="en-IN" dirty="0"/>
            <a:t>Tokenization</a:t>
          </a:r>
        </a:p>
      </dgm:t>
    </dgm:pt>
    <dgm:pt modelId="{D6CFB7A6-2C47-3B46-82E9-0E239E1A11E2}" type="parTrans" cxnId="{E08ACA01-35DD-2F4C-AB24-A84E9D02DD0E}">
      <dgm:prSet/>
      <dgm:spPr/>
      <dgm:t>
        <a:bodyPr/>
        <a:lstStyle/>
        <a:p>
          <a:endParaRPr lang="en-GB"/>
        </a:p>
      </dgm:t>
    </dgm:pt>
    <dgm:pt modelId="{5CF377AE-8634-494F-A57E-66A6623D9FAE}" type="sibTrans" cxnId="{E08ACA01-35DD-2F4C-AB24-A84E9D02DD0E}">
      <dgm:prSet/>
      <dgm:spPr/>
      <dgm:t>
        <a:bodyPr/>
        <a:lstStyle/>
        <a:p>
          <a:endParaRPr lang="en-GB"/>
        </a:p>
      </dgm:t>
    </dgm:pt>
    <dgm:pt modelId="{656CE283-7EAF-8D4B-8AC8-EBC9136B4F5D}">
      <dgm:prSet/>
      <dgm:spPr/>
      <dgm:t>
        <a:bodyPr/>
        <a:lstStyle/>
        <a:p>
          <a:r>
            <a:rPr lang="en-IN" b="0" i="0"/>
            <a:t>Tokens are the building blocks of Natural Language. Tokenization is a way of separating a piece of text into smaller units called tokens. Here, tokens can be either words, characters, or subwords</a:t>
          </a:r>
          <a:endParaRPr lang="en-IN" dirty="0"/>
        </a:p>
      </dgm:t>
    </dgm:pt>
    <dgm:pt modelId="{BB80295D-3093-5A4B-9C68-6BE249206EFD}" type="parTrans" cxnId="{6B8A71AE-5C8A-4741-B9AB-E862AC6F8DB1}">
      <dgm:prSet/>
      <dgm:spPr/>
      <dgm:t>
        <a:bodyPr/>
        <a:lstStyle/>
        <a:p>
          <a:endParaRPr lang="en-GB"/>
        </a:p>
      </dgm:t>
    </dgm:pt>
    <dgm:pt modelId="{7EFB61E1-FBAC-6549-8861-38425404E453}" type="sibTrans" cxnId="{6B8A71AE-5C8A-4741-B9AB-E862AC6F8DB1}">
      <dgm:prSet/>
      <dgm:spPr/>
      <dgm:t>
        <a:bodyPr/>
        <a:lstStyle/>
        <a:p>
          <a:endParaRPr lang="en-GB"/>
        </a:p>
      </dgm:t>
    </dgm:pt>
    <dgm:pt modelId="{C9C6A817-4A01-8C4A-BBE4-91F177852B5A}" type="pres">
      <dgm:prSet presAssocID="{71B87349-5BCB-5846-A19F-84B9830484B4}" presName="Name0" presStyleCnt="0">
        <dgm:presLayoutVars>
          <dgm:dir/>
          <dgm:animLvl val="lvl"/>
          <dgm:resizeHandles val="exact"/>
        </dgm:presLayoutVars>
      </dgm:prSet>
      <dgm:spPr/>
    </dgm:pt>
    <dgm:pt modelId="{CC7BDCBC-5951-D248-A20C-871E8D6F194D}" type="pres">
      <dgm:prSet presAssocID="{6DA48A66-5F29-5249-BDDD-1FF89B047F0F}" presName="composite" presStyleCnt="0"/>
      <dgm:spPr/>
    </dgm:pt>
    <dgm:pt modelId="{B40E1777-1BA1-BB45-8221-F053C3ACB7C6}" type="pres">
      <dgm:prSet presAssocID="{6DA48A66-5F29-5249-BDDD-1FF89B047F0F}" presName="parTx" presStyleLbl="alignNode1" presStyleIdx="0" presStyleCnt="5">
        <dgm:presLayoutVars>
          <dgm:chMax val="0"/>
          <dgm:chPref val="0"/>
          <dgm:bulletEnabled val="1"/>
        </dgm:presLayoutVars>
      </dgm:prSet>
      <dgm:spPr/>
    </dgm:pt>
    <dgm:pt modelId="{821854E4-438E-364E-8F95-F7AAD8B8E567}" type="pres">
      <dgm:prSet presAssocID="{6DA48A66-5F29-5249-BDDD-1FF89B047F0F}" presName="desTx" presStyleLbl="alignAccFollowNode1" presStyleIdx="0" presStyleCnt="5">
        <dgm:presLayoutVars>
          <dgm:bulletEnabled val="1"/>
        </dgm:presLayoutVars>
      </dgm:prSet>
      <dgm:spPr/>
    </dgm:pt>
    <dgm:pt modelId="{3E010078-30DC-4740-971A-F912EAD7988B}" type="pres">
      <dgm:prSet presAssocID="{1B96D74F-4AB3-B44C-9F6D-45683C9FBAC4}" presName="space" presStyleCnt="0"/>
      <dgm:spPr/>
    </dgm:pt>
    <dgm:pt modelId="{97B67C45-1648-0441-93B7-187FA944F1E2}" type="pres">
      <dgm:prSet presAssocID="{3A781A03-D5DF-D84D-A60D-114A64DC29B1}" presName="composite" presStyleCnt="0"/>
      <dgm:spPr/>
    </dgm:pt>
    <dgm:pt modelId="{FB4AEC3D-A6D5-4745-9615-790467280507}" type="pres">
      <dgm:prSet presAssocID="{3A781A03-D5DF-D84D-A60D-114A64DC29B1}" presName="parTx" presStyleLbl="alignNode1" presStyleIdx="1" presStyleCnt="5">
        <dgm:presLayoutVars>
          <dgm:chMax val="0"/>
          <dgm:chPref val="0"/>
          <dgm:bulletEnabled val="1"/>
        </dgm:presLayoutVars>
      </dgm:prSet>
      <dgm:spPr/>
    </dgm:pt>
    <dgm:pt modelId="{D784EF3B-7230-0442-8163-48A6A0F9F30F}" type="pres">
      <dgm:prSet presAssocID="{3A781A03-D5DF-D84D-A60D-114A64DC29B1}" presName="desTx" presStyleLbl="alignAccFollowNode1" presStyleIdx="1" presStyleCnt="5">
        <dgm:presLayoutVars>
          <dgm:bulletEnabled val="1"/>
        </dgm:presLayoutVars>
      </dgm:prSet>
      <dgm:spPr/>
    </dgm:pt>
    <dgm:pt modelId="{E70B5C5D-1691-2E47-B81D-083D950D7205}" type="pres">
      <dgm:prSet presAssocID="{5CF377AE-8634-494F-A57E-66A6623D9FAE}" presName="space" presStyleCnt="0"/>
      <dgm:spPr/>
    </dgm:pt>
    <dgm:pt modelId="{8CECD224-2E6A-4E44-915B-626AA52A2EBF}" type="pres">
      <dgm:prSet presAssocID="{4ABB7F88-4829-344A-A9CD-E23E451DF42C}" presName="composite" presStyleCnt="0"/>
      <dgm:spPr/>
    </dgm:pt>
    <dgm:pt modelId="{129E5015-EDBB-9742-AC57-3077AA57F4CB}" type="pres">
      <dgm:prSet presAssocID="{4ABB7F88-4829-344A-A9CD-E23E451DF42C}" presName="parTx" presStyleLbl="alignNode1" presStyleIdx="2" presStyleCnt="5">
        <dgm:presLayoutVars>
          <dgm:chMax val="0"/>
          <dgm:chPref val="0"/>
          <dgm:bulletEnabled val="1"/>
        </dgm:presLayoutVars>
      </dgm:prSet>
      <dgm:spPr/>
    </dgm:pt>
    <dgm:pt modelId="{3ADA3E51-D847-EF45-9F58-842A3FBF8A64}" type="pres">
      <dgm:prSet presAssocID="{4ABB7F88-4829-344A-A9CD-E23E451DF42C}" presName="desTx" presStyleLbl="alignAccFollowNode1" presStyleIdx="2" presStyleCnt="5">
        <dgm:presLayoutVars>
          <dgm:bulletEnabled val="1"/>
        </dgm:presLayoutVars>
      </dgm:prSet>
      <dgm:spPr/>
    </dgm:pt>
    <dgm:pt modelId="{EC737D9E-D289-8742-94B2-3EDCD03C17FF}" type="pres">
      <dgm:prSet presAssocID="{80896FC9-4094-9D40-99EA-83A7C892CB84}" presName="space" presStyleCnt="0"/>
      <dgm:spPr/>
    </dgm:pt>
    <dgm:pt modelId="{9057CCA2-8B7B-D240-9D49-5BE2FBDED593}" type="pres">
      <dgm:prSet presAssocID="{85143F80-ADFA-7046-A692-7E045B72D9DE}" presName="composite" presStyleCnt="0"/>
      <dgm:spPr/>
    </dgm:pt>
    <dgm:pt modelId="{C44A3CB7-A86B-A643-AC9B-C05EC5538DCB}" type="pres">
      <dgm:prSet presAssocID="{85143F80-ADFA-7046-A692-7E045B72D9DE}" presName="parTx" presStyleLbl="alignNode1" presStyleIdx="3" presStyleCnt="5">
        <dgm:presLayoutVars>
          <dgm:chMax val="0"/>
          <dgm:chPref val="0"/>
          <dgm:bulletEnabled val="1"/>
        </dgm:presLayoutVars>
      </dgm:prSet>
      <dgm:spPr/>
    </dgm:pt>
    <dgm:pt modelId="{6FABC6B0-DCEB-BD48-ABC8-66938C5EA3D9}" type="pres">
      <dgm:prSet presAssocID="{85143F80-ADFA-7046-A692-7E045B72D9DE}" presName="desTx" presStyleLbl="alignAccFollowNode1" presStyleIdx="3" presStyleCnt="5">
        <dgm:presLayoutVars>
          <dgm:bulletEnabled val="1"/>
        </dgm:presLayoutVars>
      </dgm:prSet>
      <dgm:spPr/>
    </dgm:pt>
    <dgm:pt modelId="{9C177B52-EFD7-3341-B0DF-AB28F2095FFB}" type="pres">
      <dgm:prSet presAssocID="{AB9222E9-1F9C-814E-A689-AE37615E00F2}" presName="space" presStyleCnt="0"/>
      <dgm:spPr/>
    </dgm:pt>
    <dgm:pt modelId="{192A7707-13D4-7A47-9F2B-BD25D96BB08B}" type="pres">
      <dgm:prSet presAssocID="{AC7C9D7C-2BFF-414C-B7A7-FFDA0A00CEA8}" presName="composite" presStyleCnt="0"/>
      <dgm:spPr/>
    </dgm:pt>
    <dgm:pt modelId="{35EAD7F5-7A30-6E4F-8D25-71316FDC8736}" type="pres">
      <dgm:prSet presAssocID="{AC7C9D7C-2BFF-414C-B7A7-FFDA0A00CEA8}" presName="parTx" presStyleLbl="alignNode1" presStyleIdx="4" presStyleCnt="5">
        <dgm:presLayoutVars>
          <dgm:chMax val="0"/>
          <dgm:chPref val="0"/>
          <dgm:bulletEnabled val="1"/>
        </dgm:presLayoutVars>
      </dgm:prSet>
      <dgm:spPr/>
    </dgm:pt>
    <dgm:pt modelId="{4D347AE0-A892-4049-8464-90D50ECABEE4}" type="pres">
      <dgm:prSet presAssocID="{AC7C9D7C-2BFF-414C-B7A7-FFDA0A00CEA8}" presName="desTx" presStyleLbl="alignAccFollowNode1" presStyleIdx="4" presStyleCnt="5">
        <dgm:presLayoutVars>
          <dgm:bulletEnabled val="1"/>
        </dgm:presLayoutVars>
      </dgm:prSet>
      <dgm:spPr/>
    </dgm:pt>
  </dgm:ptLst>
  <dgm:cxnLst>
    <dgm:cxn modelId="{E08ACA01-35DD-2F4C-AB24-A84E9D02DD0E}" srcId="{71B87349-5BCB-5846-A19F-84B9830484B4}" destId="{3A781A03-D5DF-D84D-A60D-114A64DC29B1}" srcOrd="1" destOrd="0" parTransId="{D6CFB7A6-2C47-3B46-82E9-0E239E1A11E2}" sibTransId="{5CF377AE-8634-494F-A57E-66A6623D9FAE}"/>
    <dgm:cxn modelId="{5EE6E40B-A406-6E4A-872E-8935DCEAFAAF}" type="presOf" srcId="{6E991D12-EE11-1847-AB66-1935524F698B}" destId="{821854E4-438E-364E-8F95-F7AAD8B8E567}" srcOrd="0" destOrd="0" presId="urn:microsoft.com/office/officeart/2005/8/layout/hList1"/>
    <dgm:cxn modelId="{1A7E991B-6BCE-9E43-9C2F-5DF28A2CFC85}" type="presOf" srcId="{4ABB7F88-4829-344A-A9CD-E23E451DF42C}" destId="{129E5015-EDBB-9742-AC57-3077AA57F4CB}" srcOrd="0" destOrd="0" presId="urn:microsoft.com/office/officeart/2005/8/layout/hList1"/>
    <dgm:cxn modelId="{1CC4E920-EBE6-BD47-98F4-4F0075D991D2}" type="presOf" srcId="{0D75EFD6-B1C6-8C44-AADE-641301D1E55E}" destId="{3ADA3E51-D847-EF45-9F58-842A3FBF8A64}" srcOrd="0" destOrd="0" presId="urn:microsoft.com/office/officeart/2005/8/layout/hList1"/>
    <dgm:cxn modelId="{488F7625-14C9-5443-B2BD-B6844D30CFCC}" type="presOf" srcId="{3A781A03-D5DF-D84D-A60D-114A64DC29B1}" destId="{FB4AEC3D-A6D5-4745-9615-790467280507}" srcOrd="0" destOrd="0" presId="urn:microsoft.com/office/officeart/2005/8/layout/hList1"/>
    <dgm:cxn modelId="{EE216935-0243-B242-8622-CF81AC9F889C}" type="presOf" srcId="{1CAF70B0-8EAB-3A4C-BBA5-1529EFA1E1BD}" destId="{3ADA3E51-D847-EF45-9F58-842A3FBF8A64}" srcOrd="0" destOrd="3" presId="urn:microsoft.com/office/officeart/2005/8/layout/hList1"/>
    <dgm:cxn modelId="{3012DA4B-20FA-C442-8D85-8E8CC311E9A3}" srcId="{AC7C9D7C-2BFF-414C-B7A7-FFDA0A00CEA8}" destId="{727B2077-EC4C-E145-BA50-5714CDE4D04F}" srcOrd="0" destOrd="0" parTransId="{1D33C65A-AEA3-9C4B-9073-3574E0016C77}" sibTransId="{4536910C-287A-F84B-A226-DCF2D9A785B1}"/>
    <dgm:cxn modelId="{6D88355A-4F6C-E443-A013-FDA551014726}" type="presOf" srcId="{85143F80-ADFA-7046-A692-7E045B72D9DE}" destId="{C44A3CB7-A86B-A643-AC9B-C05EC5538DCB}" srcOrd="0" destOrd="0" presId="urn:microsoft.com/office/officeart/2005/8/layout/hList1"/>
    <dgm:cxn modelId="{5F461962-D9AD-2045-BC51-5230C36D13A3}" type="presOf" srcId="{727B2077-EC4C-E145-BA50-5714CDE4D04F}" destId="{4D347AE0-A892-4049-8464-90D50ECABEE4}" srcOrd="0" destOrd="0" presId="urn:microsoft.com/office/officeart/2005/8/layout/hList1"/>
    <dgm:cxn modelId="{4CC4CC66-0023-7746-A5DF-1BC5D8142A4E}" type="presOf" srcId="{656CE283-7EAF-8D4B-8AC8-EBC9136B4F5D}" destId="{D784EF3B-7230-0442-8163-48A6A0F9F30F}" srcOrd="0" destOrd="0" presId="urn:microsoft.com/office/officeart/2005/8/layout/hList1"/>
    <dgm:cxn modelId="{C8EFB16F-9F62-A14A-A82A-6A039FCA597F}" type="presOf" srcId="{FE017D17-8DF6-FF4D-8CA3-587E4FEB2562}" destId="{3ADA3E51-D847-EF45-9F58-842A3FBF8A64}" srcOrd="0" destOrd="1" presId="urn:microsoft.com/office/officeart/2005/8/layout/hList1"/>
    <dgm:cxn modelId="{54378973-5893-5A48-8594-2519B9537BDD}" type="presOf" srcId="{71B87349-5BCB-5846-A19F-84B9830484B4}" destId="{C9C6A817-4A01-8C4A-BBE4-91F177852B5A}" srcOrd="0" destOrd="0" presId="urn:microsoft.com/office/officeart/2005/8/layout/hList1"/>
    <dgm:cxn modelId="{D5867675-6F2C-9A49-B34B-EDDCA3E23AF0}" srcId="{71B87349-5BCB-5846-A19F-84B9830484B4}" destId="{AC7C9D7C-2BFF-414C-B7A7-FFDA0A00CEA8}" srcOrd="4" destOrd="0" parTransId="{D8D4546D-676A-CE41-8793-6CB109223634}" sibTransId="{F1819203-B7FC-8D45-9902-257DEFD694F4}"/>
    <dgm:cxn modelId="{2D37E57F-8818-E545-BCD7-1A0D3794BD03}" type="presOf" srcId="{AC7C9D7C-2BFF-414C-B7A7-FFDA0A00CEA8}" destId="{35EAD7F5-7A30-6E4F-8D25-71316FDC8736}" srcOrd="0" destOrd="0" presId="urn:microsoft.com/office/officeart/2005/8/layout/hList1"/>
    <dgm:cxn modelId="{47DA628C-EEF3-4E4D-BAEB-0B37E2829D96}" type="presOf" srcId="{CB83B383-9E9A-E548-8894-354E2367E877}" destId="{3ADA3E51-D847-EF45-9F58-842A3FBF8A64}" srcOrd="0" destOrd="2" presId="urn:microsoft.com/office/officeart/2005/8/layout/hList1"/>
    <dgm:cxn modelId="{4FA64C95-4691-BF42-8C37-1E7C8C68977D}" type="presOf" srcId="{6DA48A66-5F29-5249-BDDD-1FF89B047F0F}" destId="{B40E1777-1BA1-BB45-8221-F053C3ACB7C6}" srcOrd="0" destOrd="0" presId="urn:microsoft.com/office/officeart/2005/8/layout/hList1"/>
    <dgm:cxn modelId="{1E8AE59F-1989-444F-8C6D-BA6D5C32795F}" type="presOf" srcId="{5255327F-8382-7243-9C8F-60A28141657C}" destId="{6FABC6B0-DCEB-BD48-ABC8-66938C5EA3D9}" srcOrd="0" destOrd="0" presId="urn:microsoft.com/office/officeart/2005/8/layout/hList1"/>
    <dgm:cxn modelId="{D8DCA2A2-5FE8-9F40-AD95-586D8A956B76}" srcId="{85143F80-ADFA-7046-A692-7E045B72D9DE}" destId="{5255327F-8382-7243-9C8F-60A28141657C}" srcOrd="0" destOrd="0" parTransId="{695953F8-6ED0-4042-9B70-930028EB13E9}" sibTransId="{C9FE5CBA-B76A-B34B-8C5B-670DA8CB3E5F}"/>
    <dgm:cxn modelId="{6B8A71AE-5C8A-4741-B9AB-E862AC6F8DB1}" srcId="{3A781A03-D5DF-D84D-A60D-114A64DC29B1}" destId="{656CE283-7EAF-8D4B-8AC8-EBC9136B4F5D}" srcOrd="0" destOrd="0" parTransId="{BB80295D-3093-5A4B-9C68-6BE249206EFD}" sibTransId="{7EFB61E1-FBAC-6549-8861-38425404E453}"/>
    <dgm:cxn modelId="{DF90ECAF-8B9C-6745-9AEF-279EF96E25D6}" srcId="{71B87349-5BCB-5846-A19F-84B9830484B4}" destId="{6DA48A66-5F29-5249-BDDD-1FF89B047F0F}" srcOrd="0" destOrd="0" parTransId="{5666AB32-27B5-1C4A-8156-EE14E72650BF}" sibTransId="{1B96D74F-4AB3-B44C-9F6D-45683C9FBAC4}"/>
    <dgm:cxn modelId="{B72C0FB6-B080-2C43-9B5D-27B29745751C}" srcId="{71B87349-5BCB-5846-A19F-84B9830484B4}" destId="{85143F80-ADFA-7046-A692-7E045B72D9DE}" srcOrd="3" destOrd="0" parTransId="{AC140F03-E015-884E-80DC-AA6AEE6CFC9F}" sibTransId="{AB9222E9-1F9C-814E-A689-AE37615E00F2}"/>
    <dgm:cxn modelId="{3A60CEC2-6DCC-4A4A-9762-E26C817D734F}" srcId="{4ABB7F88-4829-344A-A9CD-E23E451DF42C}" destId="{CB83B383-9E9A-E548-8894-354E2367E877}" srcOrd="2" destOrd="0" parTransId="{BA8D2700-C986-124A-96FB-96169034AABC}" sibTransId="{68E45736-3209-B248-92B4-4131FB8BBF0D}"/>
    <dgm:cxn modelId="{ED16E5D8-680C-BD41-A48A-90140F208625}" srcId="{4ABB7F88-4829-344A-A9CD-E23E451DF42C}" destId="{0D75EFD6-B1C6-8C44-AADE-641301D1E55E}" srcOrd="0" destOrd="0" parTransId="{741109A3-0DF0-2C47-ACDF-1045D306F59D}" sibTransId="{F18647F0-6C85-7D42-B3A1-17520020B749}"/>
    <dgm:cxn modelId="{E5476FE4-3E34-EE47-A969-634F80048489}" srcId="{71B87349-5BCB-5846-A19F-84B9830484B4}" destId="{4ABB7F88-4829-344A-A9CD-E23E451DF42C}" srcOrd="2" destOrd="0" parTransId="{B0D56EAA-5733-2545-A61C-7E0B70FB8FC0}" sibTransId="{80896FC9-4094-9D40-99EA-83A7C892CB84}"/>
    <dgm:cxn modelId="{EEE7D4EA-905D-8045-84D3-D0B65A50DA58}" srcId="{4ABB7F88-4829-344A-A9CD-E23E451DF42C}" destId="{FE017D17-8DF6-FF4D-8CA3-587E4FEB2562}" srcOrd="1" destOrd="0" parTransId="{0E309F73-27F7-7543-9D7F-420524FE8C4F}" sibTransId="{8166C9E4-2FE6-5D4A-B11A-BCFA86033FB5}"/>
    <dgm:cxn modelId="{69B3ABFB-9947-6F46-B4D2-19E1E689FB42}" srcId="{6DA48A66-5F29-5249-BDDD-1FF89B047F0F}" destId="{6E991D12-EE11-1847-AB66-1935524F698B}" srcOrd="0" destOrd="0" parTransId="{3C73C37D-3DD8-3547-B207-5FDFC7D85818}" sibTransId="{D12BA479-C95E-234D-ADCB-BA164B5215FD}"/>
    <dgm:cxn modelId="{0D943AFE-FDD9-B644-90DC-80102FC7B583}" srcId="{4ABB7F88-4829-344A-A9CD-E23E451DF42C}" destId="{1CAF70B0-8EAB-3A4C-BBA5-1529EFA1E1BD}" srcOrd="3" destOrd="0" parTransId="{1183FA49-9AE2-E748-BD84-068532A3E6A6}" sibTransId="{FCADB302-73E3-8249-B7DF-6088B559D26A}"/>
    <dgm:cxn modelId="{B9BE3522-D764-DC40-BB09-F22FFB18F450}" type="presParOf" srcId="{C9C6A817-4A01-8C4A-BBE4-91F177852B5A}" destId="{CC7BDCBC-5951-D248-A20C-871E8D6F194D}" srcOrd="0" destOrd="0" presId="urn:microsoft.com/office/officeart/2005/8/layout/hList1"/>
    <dgm:cxn modelId="{6922D978-C726-1447-AA53-10AA2F8D2308}" type="presParOf" srcId="{CC7BDCBC-5951-D248-A20C-871E8D6F194D}" destId="{B40E1777-1BA1-BB45-8221-F053C3ACB7C6}" srcOrd="0" destOrd="0" presId="urn:microsoft.com/office/officeart/2005/8/layout/hList1"/>
    <dgm:cxn modelId="{8D2268F7-03C4-7B47-A711-8DC54FAF333E}" type="presParOf" srcId="{CC7BDCBC-5951-D248-A20C-871E8D6F194D}" destId="{821854E4-438E-364E-8F95-F7AAD8B8E567}" srcOrd="1" destOrd="0" presId="urn:microsoft.com/office/officeart/2005/8/layout/hList1"/>
    <dgm:cxn modelId="{7E7E3161-455B-A145-A6D4-7C8B4DB812EA}" type="presParOf" srcId="{C9C6A817-4A01-8C4A-BBE4-91F177852B5A}" destId="{3E010078-30DC-4740-971A-F912EAD7988B}" srcOrd="1" destOrd="0" presId="urn:microsoft.com/office/officeart/2005/8/layout/hList1"/>
    <dgm:cxn modelId="{B41A00EF-94C4-F448-8135-F614E2BC3382}" type="presParOf" srcId="{C9C6A817-4A01-8C4A-BBE4-91F177852B5A}" destId="{97B67C45-1648-0441-93B7-187FA944F1E2}" srcOrd="2" destOrd="0" presId="urn:microsoft.com/office/officeart/2005/8/layout/hList1"/>
    <dgm:cxn modelId="{49C06827-5EE5-F34D-BB2F-CB6D54DA631C}" type="presParOf" srcId="{97B67C45-1648-0441-93B7-187FA944F1E2}" destId="{FB4AEC3D-A6D5-4745-9615-790467280507}" srcOrd="0" destOrd="0" presId="urn:microsoft.com/office/officeart/2005/8/layout/hList1"/>
    <dgm:cxn modelId="{E5F2862F-D99B-1044-8A76-3C8018889BB8}" type="presParOf" srcId="{97B67C45-1648-0441-93B7-187FA944F1E2}" destId="{D784EF3B-7230-0442-8163-48A6A0F9F30F}" srcOrd="1" destOrd="0" presId="urn:microsoft.com/office/officeart/2005/8/layout/hList1"/>
    <dgm:cxn modelId="{52779346-5B01-3A42-87A3-4832A290A6BA}" type="presParOf" srcId="{C9C6A817-4A01-8C4A-BBE4-91F177852B5A}" destId="{E70B5C5D-1691-2E47-B81D-083D950D7205}" srcOrd="3" destOrd="0" presId="urn:microsoft.com/office/officeart/2005/8/layout/hList1"/>
    <dgm:cxn modelId="{F630FAB8-DB05-FB4A-B4FF-12382E04758E}" type="presParOf" srcId="{C9C6A817-4A01-8C4A-BBE4-91F177852B5A}" destId="{8CECD224-2E6A-4E44-915B-626AA52A2EBF}" srcOrd="4" destOrd="0" presId="urn:microsoft.com/office/officeart/2005/8/layout/hList1"/>
    <dgm:cxn modelId="{B039B30F-B5D2-7C4D-BF76-185AA8A50964}" type="presParOf" srcId="{8CECD224-2E6A-4E44-915B-626AA52A2EBF}" destId="{129E5015-EDBB-9742-AC57-3077AA57F4CB}" srcOrd="0" destOrd="0" presId="urn:microsoft.com/office/officeart/2005/8/layout/hList1"/>
    <dgm:cxn modelId="{4F69A2C0-F17F-9342-99F9-E243B488F094}" type="presParOf" srcId="{8CECD224-2E6A-4E44-915B-626AA52A2EBF}" destId="{3ADA3E51-D847-EF45-9F58-842A3FBF8A64}" srcOrd="1" destOrd="0" presId="urn:microsoft.com/office/officeart/2005/8/layout/hList1"/>
    <dgm:cxn modelId="{194883B7-71E6-B44F-87BB-6D31A1EDB865}" type="presParOf" srcId="{C9C6A817-4A01-8C4A-BBE4-91F177852B5A}" destId="{EC737D9E-D289-8742-94B2-3EDCD03C17FF}" srcOrd="5" destOrd="0" presId="urn:microsoft.com/office/officeart/2005/8/layout/hList1"/>
    <dgm:cxn modelId="{932BF6A6-FCE6-E84F-9B7D-BE7435C53BC0}" type="presParOf" srcId="{C9C6A817-4A01-8C4A-BBE4-91F177852B5A}" destId="{9057CCA2-8B7B-D240-9D49-5BE2FBDED593}" srcOrd="6" destOrd="0" presId="urn:microsoft.com/office/officeart/2005/8/layout/hList1"/>
    <dgm:cxn modelId="{975E675A-C2D6-C140-9DFF-381C1C283B61}" type="presParOf" srcId="{9057CCA2-8B7B-D240-9D49-5BE2FBDED593}" destId="{C44A3CB7-A86B-A643-AC9B-C05EC5538DCB}" srcOrd="0" destOrd="0" presId="urn:microsoft.com/office/officeart/2005/8/layout/hList1"/>
    <dgm:cxn modelId="{DF56CFA1-ADA0-8141-9C1F-7A6351623AAF}" type="presParOf" srcId="{9057CCA2-8B7B-D240-9D49-5BE2FBDED593}" destId="{6FABC6B0-DCEB-BD48-ABC8-66938C5EA3D9}" srcOrd="1" destOrd="0" presId="urn:microsoft.com/office/officeart/2005/8/layout/hList1"/>
    <dgm:cxn modelId="{A90377A3-F37F-F34A-B6FB-6EC9B7476CB4}" type="presParOf" srcId="{C9C6A817-4A01-8C4A-BBE4-91F177852B5A}" destId="{9C177B52-EFD7-3341-B0DF-AB28F2095FFB}" srcOrd="7" destOrd="0" presId="urn:microsoft.com/office/officeart/2005/8/layout/hList1"/>
    <dgm:cxn modelId="{47169B6C-726D-1B43-9C5F-506EEF65BFD5}" type="presParOf" srcId="{C9C6A817-4A01-8C4A-BBE4-91F177852B5A}" destId="{192A7707-13D4-7A47-9F2B-BD25D96BB08B}" srcOrd="8" destOrd="0" presId="urn:microsoft.com/office/officeart/2005/8/layout/hList1"/>
    <dgm:cxn modelId="{D77B4061-C6EF-7446-9483-3DF2618917BC}" type="presParOf" srcId="{192A7707-13D4-7A47-9F2B-BD25D96BB08B}" destId="{35EAD7F5-7A30-6E4F-8D25-71316FDC8736}" srcOrd="0" destOrd="0" presId="urn:microsoft.com/office/officeart/2005/8/layout/hList1"/>
    <dgm:cxn modelId="{D38FBCF4-18AA-F14F-B539-C76CB4654C29}" type="presParOf" srcId="{192A7707-13D4-7A47-9F2B-BD25D96BB08B}" destId="{4D347AE0-A892-4049-8464-90D50ECABEE4}"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670E44-BC2B-CC4A-9671-42AAF182E7D6}">
      <dsp:nvSpPr>
        <dsp:cNvPr id="0" name=""/>
        <dsp:cNvSpPr/>
      </dsp:nvSpPr>
      <dsp:spPr>
        <a:xfrm>
          <a:off x="5094263" y="1869272"/>
          <a:ext cx="1798896" cy="856111"/>
        </a:xfrm>
        <a:custGeom>
          <a:avLst/>
          <a:gdLst/>
          <a:ahLst/>
          <a:cxnLst/>
          <a:rect l="0" t="0" r="0" b="0"/>
          <a:pathLst>
            <a:path>
              <a:moveTo>
                <a:pt x="0" y="0"/>
              </a:moveTo>
              <a:lnTo>
                <a:pt x="0" y="583414"/>
              </a:lnTo>
              <a:lnTo>
                <a:pt x="1798896" y="583414"/>
              </a:lnTo>
              <a:lnTo>
                <a:pt x="1798896" y="85611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E4C6AF4-680A-9B4A-9830-411B0B9CD6CD}">
      <dsp:nvSpPr>
        <dsp:cNvPr id="0" name=""/>
        <dsp:cNvSpPr/>
      </dsp:nvSpPr>
      <dsp:spPr>
        <a:xfrm>
          <a:off x="3295367" y="1869272"/>
          <a:ext cx="1798896" cy="856111"/>
        </a:xfrm>
        <a:custGeom>
          <a:avLst/>
          <a:gdLst/>
          <a:ahLst/>
          <a:cxnLst/>
          <a:rect l="0" t="0" r="0" b="0"/>
          <a:pathLst>
            <a:path>
              <a:moveTo>
                <a:pt x="1798896" y="0"/>
              </a:moveTo>
              <a:lnTo>
                <a:pt x="1798896" y="583414"/>
              </a:lnTo>
              <a:lnTo>
                <a:pt x="0" y="583414"/>
              </a:lnTo>
              <a:lnTo>
                <a:pt x="0" y="85611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2B5D264-5CE2-374C-A143-5BD0E10FF870}">
      <dsp:nvSpPr>
        <dsp:cNvPr id="0" name=""/>
        <dsp:cNvSpPr/>
      </dsp:nvSpPr>
      <dsp:spPr>
        <a:xfrm>
          <a:off x="3622439" y="55"/>
          <a:ext cx="2943649" cy="186921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AF16B38-A17A-AE4E-867C-4240B10B17A6}">
      <dsp:nvSpPr>
        <dsp:cNvPr id="0" name=""/>
        <dsp:cNvSpPr/>
      </dsp:nvSpPr>
      <dsp:spPr>
        <a:xfrm>
          <a:off x="3949511" y="310773"/>
          <a:ext cx="2943649" cy="186921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GB" sz="3300" kern="1200" dirty="0"/>
            <a:t>NLP</a:t>
          </a:r>
        </a:p>
      </dsp:txBody>
      <dsp:txXfrm>
        <a:off x="4004258" y="365520"/>
        <a:ext cx="2834155" cy="1759723"/>
      </dsp:txXfrm>
    </dsp:sp>
    <dsp:sp modelId="{3BD73E0D-473E-AC40-A5BA-084162801780}">
      <dsp:nvSpPr>
        <dsp:cNvPr id="0" name=""/>
        <dsp:cNvSpPr/>
      </dsp:nvSpPr>
      <dsp:spPr>
        <a:xfrm>
          <a:off x="1823542" y="2725383"/>
          <a:ext cx="2943649" cy="186921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4C76070-DBEE-2B45-B063-0485A98E0492}">
      <dsp:nvSpPr>
        <dsp:cNvPr id="0" name=""/>
        <dsp:cNvSpPr/>
      </dsp:nvSpPr>
      <dsp:spPr>
        <a:xfrm>
          <a:off x="2150614" y="3036102"/>
          <a:ext cx="2943649" cy="186921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IN" sz="3300" kern="1200" dirty="0"/>
            <a:t>Natural Language Understanding</a:t>
          </a:r>
          <a:endParaRPr lang="en-GB" sz="3300" kern="1200" dirty="0"/>
        </a:p>
      </dsp:txBody>
      <dsp:txXfrm>
        <a:off x="2205361" y="3090849"/>
        <a:ext cx="2834155" cy="1759723"/>
      </dsp:txXfrm>
    </dsp:sp>
    <dsp:sp modelId="{F6BB7922-C482-034B-AE5B-5592AC348138}">
      <dsp:nvSpPr>
        <dsp:cNvPr id="0" name=""/>
        <dsp:cNvSpPr/>
      </dsp:nvSpPr>
      <dsp:spPr>
        <a:xfrm>
          <a:off x="5421336" y="2725383"/>
          <a:ext cx="2943649" cy="186921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47954DC-1968-9942-BAC4-E1C28DD74E58}">
      <dsp:nvSpPr>
        <dsp:cNvPr id="0" name=""/>
        <dsp:cNvSpPr/>
      </dsp:nvSpPr>
      <dsp:spPr>
        <a:xfrm>
          <a:off x="5748408" y="3036102"/>
          <a:ext cx="2943649" cy="186921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IN" sz="3300" kern="1200" dirty="0"/>
            <a:t>Natural Language Generation</a:t>
          </a:r>
        </a:p>
      </dsp:txBody>
      <dsp:txXfrm>
        <a:off x="5803155" y="3090849"/>
        <a:ext cx="2834155" cy="175972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EAE45C-CE52-4847-A0DF-659FBAAB531F}">
      <dsp:nvSpPr>
        <dsp:cNvPr id="0" name=""/>
        <dsp:cNvSpPr/>
      </dsp:nvSpPr>
      <dsp:spPr>
        <a:xfrm rot="10800000">
          <a:off x="1962182" y="643"/>
          <a:ext cx="6992874" cy="80327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4223" tIns="41910" rIns="78232" bIns="41910" numCol="1" spcCol="1270" anchor="ctr" anchorCtr="0">
          <a:noAutofit/>
        </a:bodyPr>
        <a:lstStyle/>
        <a:p>
          <a:pPr marL="0" lvl="0" indent="0" algn="ctr" defTabSz="488950">
            <a:lnSpc>
              <a:spcPct val="90000"/>
            </a:lnSpc>
            <a:spcBef>
              <a:spcPct val="0"/>
            </a:spcBef>
            <a:spcAft>
              <a:spcPct val="35000"/>
            </a:spcAft>
            <a:buNone/>
          </a:pPr>
          <a:r>
            <a:rPr lang="en-IN" sz="1100" kern="1200">
              <a:effectLst/>
            </a:rPr>
            <a:t>Focuses on a machine’s ability to understand the human language. NLU refers to how unstructured data is rearranged so that machines may “understand” and analyze it.</a:t>
          </a:r>
          <a:endParaRPr lang="en-IN" sz="1100" kern="1200" dirty="0">
            <a:effectLst/>
          </a:endParaRPr>
        </a:p>
      </dsp:txBody>
      <dsp:txXfrm rot="10800000">
        <a:off x="2163001" y="643"/>
        <a:ext cx="6792055" cy="803277"/>
      </dsp:txXfrm>
    </dsp:sp>
    <dsp:sp modelId="{9E3EB669-0B6E-DD47-9291-47DBE5638FF9}">
      <dsp:nvSpPr>
        <dsp:cNvPr id="0" name=""/>
        <dsp:cNvSpPr/>
      </dsp:nvSpPr>
      <dsp:spPr>
        <a:xfrm>
          <a:off x="1560543" y="643"/>
          <a:ext cx="803277" cy="803277"/>
        </a:xfrm>
        <a:prstGeom prst="ellipse">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7DE7350-2041-734E-BCFA-A5079A57247F}">
      <dsp:nvSpPr>
        <dsp:cNvPr id="0" name=""/>
        <dsp:cNvSpPr/>
      </dsp:nvSpPr>
      <dsp:spPr>
        <a:xfrm rot="10800000">
          <a:off x="1962182" y="1043705"/>
          <a:ext cx="6992874" cy="80327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4223" tIns="41910" rIns="78232" bIns="41910" numCol="1" spcCol="1270" anchor="ctr" anchorCtr="0">
          <a:noAutofit/>
        </a:bodyPr>
        <a:lstStyle/>
        <a:p>
          <a:pPr marL="0" lvl="0" indent="0" algn="ctr" defTabSz="488950">
            <a:lnSpc>
              <a:spcPct val="90000"/>
            </a:lnSpc>
            <a:spcBef>
              <a:spcPct val="0"/>
            </a:spcBef>
            <a:spcAft>
              <a:spcPct val="35000"/>
            </a:spcAft>
            <a:buNone/>
          </a:pPr>
          <a:r>
            <a:rPr lang="en-IN" sz="1100" kern="1200"/>
            <a:t>Automatic Ticket Routing - With text analysis solutions like MonkeyLearn, machines can understand the content of customer support tickets and route them to the correct departments without employees having to open every single ticket. Not only does this save customer support teams hundreds of hours, but it also helps them prioritize urgent tickets.</a:t>
          </a:r>
          <a:endParaRPr lang="en-IN" sz="1100" kern="1200" dirty="0"/>
        </a:p>
      </dsp:txBody>
      <dsp:txXfrm rot="10800000">
        <a:off x="2163001" y="1043705"/>
        <a:ext cx="6792055" cy="803277"/>
      </dsp:txXfrm>
    </dsp:sp>
    <dsp:sp modelId="{C6DC2F0E-603E-7E48-B952-A26AD6F4429C}">
      <dsp:nvSpPr>
        <dsp:cNvPr id="0" name=""/>
        <dsp:cNvSpPr/>
      </dsp:nvSpPr>
      <dsp:spPr>
        <a:xfrm>
          <a:off x="1560543" y="1043705"/>
          <a:ext cx="803277" cy="803277"/>
        </a:xfrm>
        <a:prstGeom prst="ellipse">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725FEC0-6BF1-C64F-9764-FCD9B8A8D0B7}">
      <dsp:nvSpPr>
        <dsp:cNvPr id="0" name=""/>
        <dsp:cNvSpPr/>
      </dsp:nvSpPr>
      <dsp:spPr>
        <a:xfrm rot="10800000">
          <a:off x="1962182" y="2086767"/>
          <a:ext cx="6992874" cy="80327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4223" tIns="41910" rIns="78232" bIns="41910" numCol="1" spcCol="1270" anchor="ctr" anchorCtr="0">
          <a:noAutofit/>
        </a:bodyPr>
        <a:lstStyle/>
        <a:p>
          <a:pPr marL="0" lvl="0" indent="0" algn="ctr" defTabSz="488950">
            <a:lnSpc>
              <a:spcPct val="90000"/>
            </a:lnSpc>
            <a:spcBef>
              <a:spcPct val="0"/>
            </a:spcBef>
            <a:spcAft>
              <a:spcPct val="35000"/>
            </a:spcAft>
            <a:buNone/>
          </a:pPr>
          <a:r>
            <a:rPr lang="en-IN" sz="1100" kern="1200"/>
            <a:t>Machine Translation (MT) - Accurately translating text or speech from one language to another is one of the toughest challenges of natural language processing and natural language understanding.Using complex algorithms that rely on linguistic rules and AI machine training, Google Translate, Microsoft Translator, and Facebook Translation have become leaders in the field of “generic” language translation.</a:t>
          </a:r>
          <a:endParaRPr lang="en-IN" sz="1100" kern="1200" dirty="0"/>
        </a:p>
      </dsp:txBody>
      <dsp:txXfrm rot="10800000">
        <a:off x="2163001" y="2086767"/>
        <a:ext cx="6792055" cy="803277"/>
      </dsp:txXfrm>
    </dsp:sp>
    <dsp:sp modelId="{2BDF2546-F496-A047-8D2D-D81CFE3F6463}">
      <dsp:nvSpPr>
        <dsp:cNvPr id="0" name=""/>
        <dsp:cNvSpPr/>
      </dsp:nvSpPr>
      <dsp:spPr>
        <a:xfrm>
          <a:off x="1560543" y="2086767"/>
          <a:ext cx="803277" cy="803277"/>
        </a:xfrm>
        <a:prstGeom prst="ellipse">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A70E6E9-7748-8048-BB44-A6458226B440}">
      <dsp:nvSpPr>
        <dsp:cNvPr id="0" name=""/>
        <dsp:cNvSpPr/>
      </dsp:nvSpPr>
      <dsp:spPr>
        <a:xfrm rot="10800000">
          <a:off x="1962182" y="3129829"/>
          <a:ext cx="6992874" cy="80327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4223" tIns="41910" rIns="78232" bIns="41910" numCol="1" spcCol="1270" anchor="ctr" anchorCtr="0">
          <a:noAutofit/>
        </a:bodyPr>
        <a:lstStyle/>
        <a:p>
          <a:pPr marL="0" lvl="0" indent="0" algn="ctr" defTabSz="488950">
            <a:lnSpc>
              <a:spcPct val="90000"/>
            </a:lnSpc>
            <a:spcBef>
              <a:spcPct val="0"/>
            </a:spcBef>
            <a:spcAft>
              <a:spcPct val="35000"/>
            </a:spcAft>
            <a:buNone/>
          </a:pPr>
          <a:r>
            <a:rPr lang="en-IN" sz="1100" kern="1200"/>
            <a:t>Question Answering - is a subfield of NLP and speech recognition that uses NLU to help computers automatically understand natural language questions.</a:t>
          </a:r>
          <a:endParaRPr lang="en-IN" sz="1100" kern="1200" dirty="0"/>
        </a:p>
      </dsp:txBody>
      <dsp:txXfrm rot="10800000">
        <a:off x="2163001" y="3129829"/>
        <a:ext cx="6792055" cy="803277"/>
      </dsp:txXfrm>
    </dsp:sp>
    <dsp:sp modelId="{9117D682-C781-DE46-9F10-C7EFDA28AD36}">
      <dsp:nvSpPr>
        <dsp:cNvPr id="0" name=""/>
        <dsp:cNvSpPr/>
      </dsp:nvSpPr>
      <dsp:spPr>
        <a:xfrm>
          <a:off x="1560543" y="3129829"/>
          <a:ext cx="803277" cy="803277"/>
        </a:xfrm>
        <a:prstGeom prst="ellipse">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D6856CC-E587-A440-B28D-CF6A91311A1E}">
      <dsp:nvSpPr>
        <dsp:cNvPr id="0" name=""/>
        <dsp:cNvSpPr/>
      </dsp:nvSpPr>
      <dsp:spPr>
        <a:xfrm rot="10800000">
          <a:off x="1962182" y="4172892"/>
          <a:ext cx="6992874" cy="80327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4223" tIns="41910" rIns="78232" bIns="41910" numCol="1" spcCol="1270" anchor="ctr" anchorCtr="0">
          <a:noAutofit/>
        </a:bodyPr>
        <a:lstStyle/>
        <a:p>
          <a:pPr marL="0" lvl="0" indent="0" algn="ctr" defTabSz="488950">
            <a:lnSpc>
              <a:spcPct val="90000"/>
            </a:lnSpc>
            <a:spcBef>
              <a:spcPct val="0"/>
            </a:spcBef>
            <a:spcAft>
              <a:spcPct val="35000"/>
            </a:spcAft>
            <a:buNone/>
          </a:pPr>
          <a:r>
            <a:rPr lang="en-IN" sz="1100" kern="1200"/>
            <a:t>Sentiment Analysis - is the most common text classification tool that analyses an incoming message and tells whether the underlying sentiment is positive, negative our neutral</a:t>
          </a:r>
          <a:endParaRPr lang="en-IN" sz="1100" kern="1200" dirty="0"/>
        </a:p>
      </dsp:txBody>
      <dsp:txXfrm rot="10800000">
        <a:off x="2163001" y="4172892"/>
        <a:ext cx="6792055" cy="803277"/>
      </dsp:txXfrm>
    </dsp:sp>
    <dsp:sp modelId="{DA50E265-2452-F541-AD4B-06061722F745}">
      <dsp:nvSpPr>
        <dsp:cNvPr id="0" name=""/>
        <dsp:cNvSpPr/>
      </dsp:nvSpPr>
      <dsp:spPr>
        <a:xfrm>
          <a:off x="1560543" y="4172892"/>
          <a:ext cx="803277" cy="803277"/>
        </a:xfrm>
        <a:prstGeom prst="ellipse">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DB2258-60AE-BF47-A697-76DD4031A9ED}">
      <dsp:nvSpPr>
        <dsp:cNvPr id="0" name=""/>
        <dsp:cNvSpPr/>
      </dsp:nvSpPr>
      <dsp:spPr>
        <a:xfrm rot="10800000">
          <a:off x="2053215" y="2213"/>
          <a:ext cx="7395091" cy="76216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6095" tIns="68580" rIns="128016" bIns="68580" numCol="1" spcCol="1270" anchor="ctr" anchorCtr="0">
          <a:noAutofit/>
        </a:bodyPr>
        <a:lstStyle/>
        <a:p>
          <a:pPr marL="0" lvl="0" indent="0" algn="ctr" defTabSz="800100">
            <a:lnSpc>
              <a:spcPct val="90000"/>
            </a:lnSpc>
            <a:spcBef>
              <a:spcPct val="0"/>
            </a:spcBef>
            <a:spcAft>
              <a:spcPct val="35000"/>
            </a:spcAft>
            <a:buNone/>
          </a:pPr>
          <a:r>
            <a:rPr lang="en-IN" sz="1800" kern="1200" dirty="0">
              <a:effectLst/>
            </a:rPr>
            <a:t>Natural language generation (NLG) is the use of artificial intelligence (AI) programming to produce written or spoken narratives from a data set.</a:t>
          </a:r>
          <a:endParaRPr lang="en-GB" sz="1800" kern="1200" dirty="0"/>
        </a:p>
      </dsp:txBody>
      <dsp:txXfrm rot="10800000">
        <a:off x="2243757" y="2213"/>
        <a:ext cx="7204549" cy="762168"/>
      </dsp:txXfrm>
    </dsp:sp>
    <dsp:sp modelId="{80B0097D-CB23-ED44-BA69-8E392274506C}">
      <dsp:nvSpPr>
        <dsp:cNvPr id="0" name=""/>
        <dsp:cNvSpPr/>
      </dsp:nvSpPr>
      <dsp:spPr>
        <a:xfrm>
          <a:off x="1672131" y="2213"/>
          <a:ext cx="762168" cy="762168"/>
        </a:xfrm>
        <a:prstGeom prst="ellipse">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AF55124-EB9D-C14F-A18E-7F6EAE4D5B85}">
      <dsp:nvSpPr>
        <dsp:cNvPr id="0" name=""/>
        <dsp:cNvSpPr/>
      </dsp:nvSpPr>
      <dsp:spPr>
        <a:xfrm rot="10800000">
          <a:off x="2024670" y="949030"/>
          <a:ext cx="7395091" cy="76216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6095" tIns="68580" rIns="128016" bIns="68580" numCol="1" spcCol="1270" anchor="ctr" anchorCtr="0">
          <a:noAutofit/>
        </a:bodyPr>
        <a:lstStyle/>
        <a:p>
          <a:pPr marL="0" lvl="0" indent="0" algn="ctr" defTabSz="800100">
            <a:lnSpc>
              <a:spcPct val="90000"/>
            </a:lnSpc>
            <a:spcBef>
              <a:spcPct val="0"/>
            </a:spcBef>
            <a:spcAft>
              <a:spcPct val="35000"/>
            </a:spcAft>
            <a:buNone/>
          </a:pPr>
          <a:r>
            <a:rPr lang="en-IN" sz="1800" kern="1200" dirty="0"/>
            <a:t>Generating the responses of chatbots and voice assistants such as Google's Alexa and Apple's Siri</a:t>
          </a:r>
        </a:p>
      </dsp:txBody>
      <dsp:txXfrm rot="10800000">
        <a:off x="2215212" y="949030"/>
        <a:ext cx="7204549" cy="762168"/>
      </dsp:txXfrm>
    </dsp:sp>
    <dsp:sp modelId="{A7D7E1D4-96DE-9B47-A59F-25F18F5B7678}">
      <dsp:nvSpPr>
        <dsp:cNvPr id="0" name=""/>
        <dsp:cNvSpPr/>
      </dsp:nvSpPr>
      <dsp:spPr>
        <a:xfrm>
          <a:off x="1672131" y="991894"/>
          <a:ext cx="762168" cy="762168"/>
        </a:xfrm>
        <a:prstGeom prst="ellipse">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D4E422A-CEFC-DF44-85B0-48D7FDD93037}">
      <dsp:nvSpPr>
        <dsp:cNvPr id="0" name=""/>
        <dsp:cNvSpPr/>
      </dsp:nvSpPr>
      <dsp:spPr>
        <a:xfrm rot="10800000">
          <a:off x="2053215" y="1981575"/>
          <a:ext cx="7395091" cy="76216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6095" tIns="68580" rIns="128016" bIns="68580" numCol="1" spcCol="1270" anchor="ctr" anchorCtr="0">
          <a:noAutofit/>
        </a:bodyPr>
        <a:lstStyle/>
        <a:p>
          <a:pPr marL="0" lvl="0" indent="0" algn="ctr" defTabSz="800100">
            <a:lnSpc>
              <a:spcPct val="90000"/>
            </a:lnSpc>
            <a:spcBef>
              <a:spcPct val="0"/>
            </a:spcBef>
            <a:spcAft>
              <a:spcPct val="35000"/>
            </a:spcAft>
            <a:buNone/>
          </a:pPr>
          <a:r>
            <a:rPr lang="en-IN" sz="1800" kern="1200" dirty="0"/>
            <a:t>Converting financial reports and other types of business data into easily understood content for employees and customers</a:t>
          </a:r>
        </a:p>
      </dsp:txBody>
      <dsp:txXfrm rot="10800000">
        <a:off x="2243757" y="1981575"/>
        <a:ext cx="7204549" cy="762168"/>
      </dsp:txXfrm>
    </dsp:sp>
    <dsp:sp modelId="{7B6DCFD4-6C56-264E-8959-987BF6E8E965}">
      <dsp:nvSpPr>
        <dsp:cNvPr id="0" name=""/>
        <dsp:cNvSpPr/>
      </dsp:nvSpPr>
      <dsp:spPr>
        <a:xfrm>
          <a:off x="1672131" y="1981575"/>
          <a:ext cx="762168" cy="762168"/>
        </a:xfrm>
        <a:prstGeom prst="ellipse">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8FB0AB9-01D1-2F47-8F51-D072136E1531}">
      <dsp:nvSpPr>
        <dsp:cNvPr id="0" name=""/>
        <dsp:cNvSpPr/>
      </dsp:nvSpPr>
      <dsp:spPr>
        <a:xfrm rot="10800000">
          <a:off x="2053215" y="2971256"/>
          <a:ext cx="7395091" cy="76216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6095" tIns="68580" rIns="128016" bIns="68580" numCol="1" spcCol="1270" anchor="ctr" anchorCtr="0">
          <a:noAutofit/>
        </a:bodyPr>
        <a:lstStyle/>
        <a:p>
          <a:pPr marL="0" lvl="0" indent="0" algn="ctr" defTabSz="800100">
            <a:lnSpc>
              <a:spcPct val="90000"/>
            </a:lnSpc>
            <a:spcBef>
              <a:spcPct val="0"/>
            </a:spcBef>
            <a:spcAft>
              <a:spcPct val="35000"/>
            </a:spcAft>
            <a:buNone/>
          </a:pPr>
          <a:r>
            <a:rPr lang="en-IN" sz="1800" kern="1200" dirty="0"/>
            <a:t>Automating lead nurturing email, messaging and chat responses</a:t>
          </a:r>
        </a:p>
      </dsp:txBody>
      <dsp:txXfrm rot="10800000">
        <a:off x="2243757" y="2971256"/>
        <a:ext cx="7204549" cy="762168"/>
      </dsp:txXfrm>
    </dsp:sp>
    <dsp:sp modelId="{DCC01194-AA6A-F04E-A6C5-980C21A9F1C2}">
      <dsp:nvSpPr>
        <dsp:cNvPr id="0" name=""/>
        <dsp:cNvSpPr/>
      </dsp:nvSpPr>
      <dsp:spPr>
        <a:xfrm>
          <a:off x="1672131" y="3084667"/>
          <a:ext cx="762168" cy="762168"/>
        </a:xfrm>
        <a:prstGeom prst="ellipse">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1A51A1F-1719-D648-8444-8B47D4671AEA}">
      <dsp:nvSpPr>
        <dsp:cNvPr id="0" name=""/>
        <dsp:cNvSpPr/>
      </dsp:nvSpPr>
      <dsp:spPr>
        <a:xfrm rot="10800000">
          <a:off x="2053215" y="3960937"/>
          <a:ext cx="7395091" cy="76216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6095" tIns="68580" rIns="128016" bIns="68580" numCol="1" spcCol="1270" anchor="ctr" anchorCtr="0">
          <a:noAutofit/>
        </a:bodyPr>
        <a:lstStyle/>
        <a:p>
          <a:pPr marL="0" lvl="0" indent="0" algn="ctr" defTabSz="800100">
            <a:lnSpc>
              <a:spcPct val="90000"/>
            </a:lnSpc>
            <a:spcBef>
              <a:spcPct val="0"/>
            </a:spcBef>
            <a:spcAft>
              <a:spcPct val="35000"/>
            </a:spcAft>
            <a:buNone/>
          </a:pPr>
          <a:r>
            <a:rPr lang="en-IN" sz="1800" kern="1200" dirty="0"/>
            <a:t>Personalizing responses to customer emails and messages</a:t>
          </a:r>
        </a:p>
      </dsp:txBody>
      <dsp:txXfrm rot="10800000">
        <a:off x="2243757" y="3960937"/>
        <a:ext cx="7204549" cy="762168"/>
      </dsp:txXfrm>
    </dsp:sp>
    <dsp:sp modelId="{837376AF-6DBE-6A4B-9A41-FD11FAD79DA4}">
      <dsp:nvSpPr>
        <dsp:cNvPr id="0" name=""/>
        <dsp:cNvSpPr/>
      </dsp:nvSpPr>
      <dsp:spPr>
        <a:xfrm>
          <a:off x="1672131" y="3960937"/>
          <a:ext cx="762168" cy="762168"/>
        </a:xfrm>
        <a:prstGeom prst="ellipse">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A616FF1-AC7C-D540-9907-D2BE44530143}">
      <dsp:nvSpPr>
        <dsp:cNvPr id="0" name=""/>
        <dsp:cNvSpPr/>
      </dsp:nvSpPr>
      <dsp:spPr>
        <a:xfrm rot="10800000">
          <a:off x="2053215" y="4950618"/>
          <a:ext cx="7395091" cy="76216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6095" tIns="68580" rIns="128016" bIns="68580" numCol="1" spcCol="1270" anchor="ctr" anchorCtr="0">
          <a:noAutofit/>
        </a:bodyPr>
        <a:lstStyle/>
        <a:p>
          <a:pPr marL="0" lvl="0" indent="0" algn="ctr" defTabSz="800100">
            <a:lnSpc>
              <a:spcPct val="90000"/>
            </a:lnSpc>
            <a:spcBef>
              <a:spcPct val="0"/>
            </a:spcBef>
            <a:spcAft>
              <a:spcPct val="35000"/>
            </a:spcAft>
            <a:buNone/>
          </a:pPr>
          <a:r>
            <a:rPr lang="en-IN" sz="1800" kern="1200" dirty="0"/>
            <a:t>Aggregating and summarizing news reports</a:t>
          </a:r>
        </a:p>
      </dsp:txBody>
      <dsp:txXfrm rot="10800000">
        <a:off x="2243757" y="4950618"/>
        <a:ext cx="7204549" cy="762168"/>
      </dsp:txXfrm>
    </dsp:sp>
    <dsp:sp modelId="{3FC38193-16BB-D24B-9F90-0EFDF46CEBEC}">
      <dsp:nvSpPr>
        <dsp:cNvPr id="0" name=""/>
        <dsp:cNvSpPr/>
      </dsp:nvSpPr>
      <dsp:spPr>
        <a:xfrm>
          <a:off x="1672131" y="4950618"/>
          <a:ext cx="762168" cy="762168"/>
        </a:xfrm>
        <a:prstGeom prst="ellipse">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B268DB-BDF1-714E-BD39-52736E29DD62}">
      <dsp:nvSpPr>
        <dsp:cNvPr id="0" name=""/>
        <dsp:cNvSpPr/>
      </dsp:nvSpPr>
      <dsp:spPr>
        <a:xfrm>
          <a:off x="1451" y="1067258"/>
          <a:ext cx="2829594" cy="2829594"/>
        </a:xfrm>
        <a:prstGeom prst="ellipse">
          <a:avLst/>
        </a:prstGeom>
        <a:solidFill>
          <a:schemeClr val="accent1">
            <a:alpha val="50000"/>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0">
          <a:scrgbClr r="0" g="0" b="0"/>
        </a:effectRef>
        <a:fontRef idx="minor">
          <a:schemeClr val="tx1"/>
        </a:fontRef>
      </dsp:style>
      <dsp:txBody>
        <a:bodyPr spcFirstLastPara="0" vert="horz" wrap="square" lIns="155722" tIns="17780" rIns="155722" bIns="17780" numCol="1" spcCol="1270" anchor="ctr" anchorCtr="1">
          <a:noAutofit/>
        </a:bodyPr>
        <a:lstStyle/>
        <a:p>
          <a:pPr marL="0" lvl="0" indent="0" algn="l" defTabSz="622300">
            <a:lnSpc>
              <a:spcPct val="90000"/>
            </a:lnSpc>
            <a:spcBef>
              <a:spcPct val="0"/>
            </a:spcBef>
            <a:spcAft>
              <a:spcPct val="35000"/>
            </a:spcAft>
            <a:buNone/>
          </a:pPr>
          <a:r>
            <a:rPr lang="en-IN" sz="1400" kern="1200" dirty="0"/>
            <a:t>Lexical Analysis</a:t>
          </a:r>
          <a:endParaRPr lang="en-GB" sz="1400" kern="1200" dirty="0"/>
        </a:p>
        <a:p>
          <a:pPr marL="57150" lvl="1" indent="-57150" algn="l" defTabSz="488950">
            <a:lnSpc>
              <a:spcPct val="90000"/>
            </a:lnSpc>
            <a:spcBef>
              <a:spcPct val="0"/>
            </a:spcBef>
            <a:spcAft>
              <a:spcPct val="15000"/>
            </a:spcAft>
            <a:buChar char="•"/>
          </a:pPr>
          <a:r>
            <a:rPr lang="en-IN" sz="1100" kern="1200" dirty="0"/>
            <a:t>It involves identifying and </a:t>
          </a:r>
          <a:r>
            <a:rPr lang="en-IN" sz="1100" kern="1200" dirty="0" err="1"/>
            <a:t>analyzing</a:t>
          </a:r>
          <a:r>
            <a:rPr lang="en-IN" sz="1100" kern="1200" dirty="0"/>
            <a:t> the structure of words. Lexicon of a language means the collection of words and phrases in a language. Lexical analysis is dividing the whole chunk of txt into paragraphs, sentences, and words.</a:t>
          </a:r>
          <a:endParaRPr lang="en-GB" sz="1100" kern="1200" dirty="0"/>
        </a:p>
      </dsp:txBody>
      <dsp:txXfrm>
        <a:off x="415835" y="1481642"/>
        <a:ext cx="2000826" cy="2000826"/>
      </dsp:txXfrm>
    </dsp:sp>
    <dsp:sp modelId="{CD520F01-7C89-434C-BF8D-7D74E7C88975}">
      <dsp:nvSpPr>
        <dsp:cNvPr id="0" name=""/>
        <dsp:cNvSpPr/>
      </dsp:nvSpPr>
      <dsp:spPr>
        <a:xfrm>
          <a:off x="2265126" y="1067258"/>
          <a:ext cx="2829594" cy="2829594"/>
        </a:xfrm>
        <a:prstGeom prst="ellipse">
          <a:avLst/>
        </a:prstGeom>
        <a:solidFill>
          <a:schemeClr val="accent1">
            <a:alpha val="50000"/>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0">
          <a:scrgbClr r="0" g="0" b="0"/>
        </a:effectRef>
        <a:fontRef idx="minor">
          <a:schemeClr val="tx1"/>
        </a:fontRef>
      </dsp:style>
      <dsp:txBody>
        <a:bodyPr spcFirstLastPara="0" vert="horz" wrap="square" lIns="155722" tIns="17780" rIns="155722" bIns="17780" numCol="1" spcCol="1270" anchor="ctr" anchorCtr="1">
          <a:noAutofit/>
        </a:bodyPr>
        <a:lstStyle/>
        <a:p>
          <a:pPr marL="0" lvl="0" indent="0" algn="l" defTabSz="622300">
            <a:lnSpc>
              <a:spcPct val="90000"/>
            </a:lnSpc>
            <a:spcBef>
              <a:spcPct val="0"/>
            </a:spcBef>
            <a:spcAft>
              <a:spcPct val="35000"/>
            </a:spcAft>
            <a:buNone/>
          </a:pPr>
          <a:r>
            <a:rPr lang="en-IN" sz="1400" kern="1200" dirty="0"/>
            <a:t>Pragmatic Analysis </a:t>
          </a:r>
          <a:endParaRPr lang="en-GB" sz="1400" kern="1200" dirty="0"/>
        </a:p>
        <a:p>
          <a:pPr marL="57150" lvl="1" indent="-57150" algn="l" defTabSz="488950">
            <a:lnSpc>
              <a:spcPct val="90000"/>
            </a:lnSpc>
            <a:spcBef>
              <a:spcPct val="0"/>
            </a:spcBef>
            <a:spcAft>
              <a:spcPct val="15000"/>
            </a:spcAft>
            <a:buChar char="•"/>
          </a:pPr>
          <a:r>
            <a:rPr lang="en-IN" sz="1100" kern="1200" dirty="0"/>
            <a:t>Pragmatics is the study of how words are used, or the study of signs and symbols. An example of pragmatics is how the same word can have different meanings in different settings. An example of pragmatics is the study of how people react to different symbols.</a:t>
          </a:r>
          <a:endParaRPr lang="en-GB" sz="1100" kern="1200" dirty="0"/>
        </a:p>
      </dsp:txBody>
      <dsp:txXfrm>
        <a:off x="2679510" y="1481642"/>
        <a:ext cx="2000826" cy="2000826"/>
      </dsp:txXfrm>
    </dsp:sp>
    <dsp:sp modelId="{0EAB31AC-F35D-DC4B-89DB-56BEC2209DF1}">
      <dsp:nvSpPr>
        <dsp:cNvPr id="0" name=""/>
        <dsp:cNvSpPr/>
      </dsp:nvSpPr>
      <dsp:spPr>
        <a:xfrm>
          <a:off x="4528802" y="1067258"/>
          <a:ext cx="2829594" cy="2829594"/>
        </a:xfrm>
        <a:prstGeom prst="ellipse">
          <a:avLst/>
        </a:prstGeom>
        <a:solidFill>
          <a:schemeClr val="accent1">
            <a:alpha val="50000"/>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0">
          <a:scrgbClr r="0" g="0" b="0"/>
        </a:effectRef>
        <a:fontRef idx="minor">
          <a:schemeClr val="tx1"/>
        </a:fontRef>
      </dsp:style>
      <dsp:txBody>
        <a:bodyPr spcFirstLastPara="0" vert="horz" wrap="square" lIns="155722" tIns="17780" rIns="155722" bIns="17780" numCol="1" spcCol="1270" anchor="ctr" anchorCtr="1">
          <a:noAutofit/>
        </a:bodyPr>
        <a:lstStyle/>
        <a:p>
          <a:pPr marL="0" lvl="0" indent="0" algn="l" defTabSz="622300">
            <a:lnSpc>
              <a:spcPct val="90000"/>
            </a:lnSpc>
            <a:spcBef>
              <a:spcPct val="0"/>
            </a:spcBef>
            <a:spcAft>
              <a:spcPct val="35000"/>
            </a:spcAft>
            <a:buNone/>
          </a:pPr>
          <a:r>
            <a:rPr lang="en-IN" sz="1400" kern="1200" dirty="0"/>
            <a:t>Syntactic Analysis</a:t>
          </a:r>
          <a:endParaRPr lang="en-GB" sz="1400" kern="1200" dirty="0"/>
        </a:p>
        <a:p>
          <a:pPr marL="57150" lvl="1" indent="-57150" algn="l" defTabSz="488950">
            <a:lnSpc>
              <a:spcPct val="90000"/>
            </a:lnSpc>
            <a:spcBef>
              <a:spcPct val="0"/>
            </a:spcBef>
            <a:spcAft>
              <a:spcPct val="15000"/>
            </a:spcAft>
            <a:buChar char="•"/>
          </a:pPr>
          <a:r>
            <a:rPr lang="en-IN" sz="1100" kern="1200" dirty="0"/>
            <a:t>It involves analysis of words in the sentence for grammar and arranging words in a manner that shows the relationship among the words. The sentence such as “The school goes to boy” is rejected by English syntactic </a:t>
          </a:r>
          <a:r>
            <a:rPr lang="en-IN" sz="1100" kern="1200" dirty="0" err="1"/>
            <a:t>analyzer</a:t>
          </a:r>
          <a:r>
            <a:rPr lang="en-IN" sz="1100" kern="1200" dirty="0"/>
            <a:t>.</a:t>
          </a:r>
          <a:endParaRPr lang="en-GB" sz="1100" kern="1200" dirty="0"/>
        </a:p>
      </dsp:txBody>
      <dsp:txXfrm>
        <a:off x="4943186" y="1481642"/>
        <a:ext cx="2000826" cy="2000826"/>
      </dsp:txXfrm>
    </dsp:sp>
    <dsp:sp modelId="{C402F1B9-13C9-114D-9DD1-7E52D434E5DA}">
      <dsp:nvSpPr>
        <dsp:cNvPr id="0" name=""/>
        <dsp:cNvSpPr/>
      </dsp:nvSpPr>
      <dsp:spPr>
        <a:xfrm>
          <a:off x="6792478" y="1067258"/>
          <a:ext cx="2829594" cy="2829594"/>
        </a:xfrm>
        <a:prstGeom prst="ellipse">
          <a:avLst/>
        </a:prstGeom>
        <a:solidFill>
          <a:schemeClr val="accent1">
            <a:alpha val="50000"/>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0">
          <a:scrgbClr r="0" g="0" b="0"/>
        </a:effectRef>
        <a:fontRef idx="minor">
          <a:schemeClr val="tx1"/>
        </a:fontRef>
      </dsp:style>
      <dsp:txBody>
        <a:bodyPr spcFirstLastPara="0" vert="horz" wrap="square" lIns="155722" tIns="17780" rIns="155722" bIns="17780" numCol="1" spcCol="1270" anchor="ctr" anchorCtr="1">
          <a:noAutofit/>
        </a:bodyPr>
        <a:lstStyle/>
        <a:p>
          <a:pPr marL="0" lvl="0" indent="0" algn="l" defTabSz="622300">
            <a:lnSpc>
              <a:spcPct val="90000"/>
            </a:lnSpc>
            <a:spcBef>
              <a:spcPct val="0"/>
            </a:spcBef>
            <a:spcAft>
              <a:spcPct val="35000"/>
            </a:spcAft>
            <a:buNone/>
          </a:pPr>
          <a:r>
            <a:rPr lang="en-IN" sz="1400" kern="1200" dirty="0"/>
            <a:t>Semantic Analysis </a:t>
          </a:r>
          <a:endParaRPr lang="en-GB" sz="1400" kern="1200" dirty="0"/>
        </a:p>
        <a:p>
          <a:pPr marL="57150" lvl="1" indent="-57150" algn="l" defTabSz="488950">
            <a:lnSpc>
              <a:spcPct val="90000"/>
            </a:lnSpc>
            <a:spcBef>
              <a:spcPct val="0"/>
            </a:spcBef>
            <a:spcAft>
              <a:spcPct val="15000"/>
            </a:spcAft>
            <a:buChar char="•"/>
          </a:pPr>
          <a:r>
            <a:rPr lang="en-IN" sz="1100" kern="1200" dirty="0"/>
            <a:t>It draws the exact meaning or the dictionary meaning from the text. The text is checked for meaningfulness. It is done by mapping syntactic structures and objects in the task domain. The semantic </a:t>
          </a:r>
          <a:r>
            <a:rPr lang="en-IN" sz="1100" kern="1200" dirty="0" err="1"/>
            <a:t>analyzer</a:t>
          </a:r>
          <a:r>
            <a:rPr lang="en-IN" sz="1100" kern="1200" dirty="0"/>
            <a:t> disregards sentence such as “hot ice-cream”.</a:t>
          </a:r>
          <a:endParaRPr lang="en-GB" sz="1100" kern="1200" dirty="0"/>
        </a:p>
      </dsp:txBody>
      <dsp:txXfrm>
        <a:off x="7206862" y="1481642"/>
        <a:ext cx="2000826" cy="2000826"/>
      </dsp:txXfrm>
    </dsp:sp>
    <dsp:sp modelId="{5C61F3E8-F5E9-D643-B2A9-8A47A933985F}">
      <dsp:nvSpPr>
        <dsp:cNvPr id="0" name=""/>
        <dsp:cNvSpPr/>
      </dsp:nvSpPr>
      <dsp:spPr>
        <a:xfrm>
          <a:off x="9056154" y="1067258"/>
          <a:ext cx="2829594" cy="2829594"/>
        </a:xfrm>
        <a:prstGeom prst="ellipse">
          <a:avLst/>
        </a:prstGeom>
        <a:solidFill>
          <a:schemeClr val="accent1">
            <a:alpha val="50000"/>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0">
          <a:scrgbClr r="0" g="0" b="0"/>
        </a:effectRef>
        <a:fontRef idx="minor">
          <a:schemeClr val="tx1"/>
        </a:fontRef>
      </dsp:style>
      <dsp:txBody>
        <a:bodyPr spcFirstLastPara="0" vert="horz" wrap="square" lIns="155722" tIns="17780" rIns="155722" bIns="17780" numCol="1" spcCol="1270" anchor="ctr" anchorCtr="1">
          <a:noAutofit/>
        </a:bodyPr>
        <a:lstStyle/>
        <a:p>
          <a:pPr marL="0" lvl="0" indent="0" algn="l" defTabSz="622300">
            <a:lnSpc>
              <a:spcPct val="90000"/>
            </a:lnSpc>
            <a:spcBef>
              <a:spcPct val="0"/>
            </a:spcBef>
            <a:spcAft>
              <a:spcPct val="35000"/>
            </a:spcAft>
            <a:buNone/>
          </a:pPr>
          <a:r>
            <a:rPr lang="en-IN" sz="1400" kern="1200" dirty="0"/>
            <a:t>Discourse Integration</a:t>
          </a:r>
          <a:endParaRPr lang="en-GB" sz="1400" kern="1200" dirty="0"/>
        </a:p>
        <a:p>
          <a:pPr marL="57150" lvl="1" indent="-57150" algn="l" defTabSz="488950">
            <a:lnSpc>
              <a:spcPct val="90000"/>
            </a:lnSpc>
            <a:spcBef>
              <a:spcPct val="0"/>
            </a:spcBef>
            <a:spcAft>
              <a:spcPct val="15000"/>
            </a:spcAft>
            <a:buChar char="•"/>
          </a:pPr>
          <a:r>
            <a:rPr lang="en-IN" sz="1100" kern="1200" dirty="0"/>
            <a:t>The meaning of any sentence depends upon the meaning of the sentence just before it. In addition, it also brings about the meaning of immediately succeeding sentence.</a:t>
          </a:r>
          <a:endParaRPr lang="en-GB" sz="1100" kern="1200" dirty="0"/>
        </a:p>
      </dsp:txBody>
      <dsp:txXfrm>
        <a:off x="9470538" y="1481642"/>
        <a:ext cx="2000826" cy="200082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0E1777-1BA1-BB45-8221-F053C3ACB7C6}">
      <dsp:nvSpPr>
        <dsp:cNvPr id="0" name=""/>
        <dsp:cNvSpPr/>
      </dsp:nvSpPr>
      <dsp:spPr>
        <a:xfrm>
          <a:off x="4929" y="92314"/>
          <a:ext cx="1889521" cy="543309"/>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en-GB" sz="1500" kern="1200" dirty="0"/>
            <a:t>Stop words</a:t>
          </a:r>
        </a:p>
      </dsp:txBody>
      <dsp:txXfrm>
        <a:off x="4929" y="92314"/>
        <a:ext cx="1889521" cy="543309"/>
      </dsp:txXfrm>
    </dsp:sp>
    <dsp:sp modelId="{821854E4-438E-364E-8F95-F7AAD8B8E567}">
      <dsp:nvSpPr>
        <dsp:cNvPr id="0" name=""/>
        <dsp:cNvSpPr/>
      </dsp:nvSpPr>
      <dsp:spPr>
        <a:xfrm>
          <a:off x="4929" y="635623"/>
          <a:ext cx="1889521" cy="362340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en-IN" sz="1500" b="0" i="0" kern="1200" dirty="0"/>
            <a:t>A set of commonly used words in a language. Examples of stop words in English are “a”, “the”, “is”, “are” and etc. Stop words are commonly used in Text Mining and Natural Language Processing (NLP) to eliminate words that are so commonly used that they carry very little useful information</a:t>
          </a:r>
          <a:endParaRPr lang="en-IN" sz="1500" kern="1200" dirty="0"/>
        </a:p>
      </dsp:txBody>
      <dsp:txXfrm>
        <a:off x="4929" y="635623"/>
        <a:ext cx="1889521" cy="3623400"/>
      </dsp:txXfrm>
    </dsp:sp>
    <dsp:sp modelId="{FB4AEC3D-A6D5-4745-9615-790467280507}">
      <dsp:nvSpPr>
        <dsp:cNvPr id="0" name=""/>
        <dsp:cNvSpPr/>
      </dsp:nvSpPr>
      <dsp:spPr>
        <a:xfrm>
          <a:off x="2158984" y="92314"/>
          <a:ext cx="1889521" cy="543309"/>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en-IN" sz="1500" kern="1200" dirty="0"/>
            <a:t>Tokenization</a:t>
          </a:r>
        </a:p>
      </dsp:txBody>
      <dsp:txXfrm>
        <a:off x="2158984" y="92314"/>
        <a:ext cx="1889521" cy="543309"/>
      </dsp:txXfrm>
    </dsp:sp>
    <dsp:sp modelId="{D784EF3B-7230-0442-8163-48A6A0F9F30F}">
      <dsp:nvSpPr>
        <dsp:cNvPr id="0" name=""/>
        <dsp:cNvSpPr/>
      </dsp:nvSpPr>
      <dsp:spPr>
        <a:xfrm>
          <a:off x="2158984" y="635623"/>
          <a:ext cx="1889521" cy="362340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en-IN" sz="1500" b="0" i="0" kern="1200"/>
            <a:t>Tokens are the building blocks of Natural Language. Tokenization is a way of separating a piece of text into smaller units called tokens. Here, tokens can be either words, characters, or subwords</a:t>
          </a:r>
          <a:endParaRPr lang="en-IN" sz="1500" kern="1200" dirty="0"/>
        </a:p>
      </dsp:txBody>
      <dsp:txXfrm>
        <a:off x="2158984" y="635623"/>
        <a:ext cx="1889521" cy="3623400"/>
      </dsp:txXfrm>
    </dsp:sp>
    <dsp:sp modelId="{129E5015-EDBB-9742-AC57-3077AA57F4CB}">
      <dsp:nvSpPr>
        <dsp:cNvPr id="0" name=""/>
        <dsp:cNvSpPr/>
      </dsp:nvSpPr>
      <dsp:spPr>
        <a:xfrm>
          <a:off x="4313039" y="92314"/>
          <a:ext cx="1889521" cy="543309"/>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en-IN" sz="1500" b="1" kern="1200"/>
            <a:t>N-grams</a:t>
          </a:r>
          <a:endParaRPr lang="en-GB" sz="1500" kern="1200"/>
        </a:p>
      </dsp:txBody>
      <dsp:txXfrm>
        <a:off x="4313039" y="92314"/>
        <a:ext cx="1889521" cy="543309"/>
      </dsp:txXfrm>
    </dsp:sp>
    <dsp:sp modelId="{3ADA3E51-D847-EF45-9F58-842A3FBF8A64}">
      <dsp:nvSpPr>
        <dsp:cNvPr id="0" name=""/>
        <dsp:cNvSpPr/>
      </dsp:nvSpPr>
      <dsp:spPr>
        <a:xfrm>
          <a:off x="4313039" y="635623"/>
          <a:ext cx="1889521" cy="362340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en-IN" sz="1500" b="0" kern="1200" dirty="0"/>
            <a:t>Continuous sequences of words or symbols or tokens in a document.</a:t>
          </a:r>
          <a:r>
            <a:rPr lang="en-IN" sz="1500" b="0" i="0" kern="1200" dirty="0"/>
            <a:t> Type of n-gram Generated n-grams.</a:t>
          </a:r>
          <a:endParaRPr lang="en-GB" sz="1500" kern="1200" dirty="0"/>
        </a:p>
        <a:p>
          <a:pPr marL="114300" lvl="1" indent="-114300" algn="l" defTabSz="666750">
            <a:lnSpc>
              <a:spcPct val="90000"/>
            </a:lnSpc>
            <a:spcBef>
              <a:spcPct val="0"/>
            </a:spcBef>
            <a:spcAft>
              <a:spcPct val="15000"/>
            </a:spcAft>
            <a:buChar char="•"/>
          </a:pPr>
          <a:r>
            <a:rPr lang="en-GB" sz="1500" kern="1200" dirty="0"/>
            <a:t>Unigrams – [“</a:t>
          </a:r>
          <a:r>
            <a:rPr lang="en-GB" sz="1500" kern="1200" dirty="0" err="1"/>
            <a:t>I”,reside</a:t>
          </a:r>
          <a:r>
            <a:rPr lang="en-GB" sz="1500" kern="1200" dirty="0"/>
            <a:t>”]</a:t>
          </a:r>
        </a:p>
        <a:p>
          <a:pPr marL="114300" lvl="1" indent="-114300" algn="l" defTabSz="666750">
            <a:lnSpc>
              <a:spcPct val="90000"/>
            </a:lnSpc>
            <a:spcBef>
              <a:spcPct val="0"/>
            </a:spcBef>
            <a:spcAft>
              <a:spcPct val="15000"/>
            </a:spcAft>
            <a:buChar char="•"/>
          </a:pPr>
          <a:r>
            <a:rPr lang="en-GB" sz="1500" kern="1200" dirty="0"/>
            <a:t>Bigrams - </a:t>
          </a:r>
          <a:r>
            <a:rPr lang="en-IN" sz="1500" b="0" kern="1200" dirty="0"/>
            <a:t>[“I </a:t>
          </a:r>
          <a:r>
            <a:rPr lang="en-IN" sz="1500" b="0" kern="1200" dirty="0" err="1"/>
            <a:t>reside”,”reside</a:t>
          </a:r>
          <a:r>
            <a:rPr lang="en-IN" sz="1500" b="0" kern="1200" dirty="0"/>
            <a:t> </a:t>
          </a:r>
          <a:r>
            <a:rPr lang="en-IN" sz="1500" b="0" kern="1200" dirty="0" err="1"/>
            <a:t>in”,”in</a:t>
          </a:r>
          <a:r>
            <a:rPr lang="en-IN" sz="1500" b="0" kern="1200" dirty="0"/>
            <a:t> Bengaluru”]</a:t>
          </a:r>
          <a:endParaRPr lang="en-GB" sz="1500" kern="1200" dirty="0"/>
        </a:p>
        <a:p>
          <a:pPr marL="114300" lvl="1" indent="-114300" algn="l" defTabSz="666750">
            <a:lnSpc>
              <a:spcPct val="90000"/>
            </a:lnSpc>
            <a:spcBef>
              <a:spcPct val="0"/>
            </a:spcBef>
            <a:spcAft>
              <a:spcPct val="15000"/>
            </a:spcAft>
            <a:buChar char="•"/>
          </a:pPr>
          <a:r>
            <a:rPr lang="en-GB" sz="1500" kern="1200" dirty="0"/>
            <a:t>Trigrams - </a:t>
          </a:r>
          <a:r>
            <a:rPr lang="en-IN" sz="1500" b="0" kern="1200" dirty="0"/>
            <a:t>[“I reside in”, “reside in Bengaluru”]</a:t>
          </a:r>
          <a:endParaRPr lang="en-GB" sz="1500" kern="1200" dirty="0"/>
        </a:p>
      </dsp:txBody>
      <dsp:txXfrm>
        <a:off x="4313039" y="635623"/>
        <a:ext cx="1889521" cy="3623400"/>
      </dsp:txXfrm>
    </dsp:sp>
    <dsp:sp modelId="{C44A3CB7-A86B-A643-AC9B-C05EC5538DCB}">
      <dsp:nvSpPr>
        <dsp:cNvPr id="0" name=""/>
        <dsp:cNvSpPr/>
      </dsp:nvSpPr>
      <dsp:spPr>
        <a:xfrm>
          <a:off x="6467094" y="92314"/>
          <a:ext cx="1889521" cy="543309"/>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en-GB" sz="1500" kern="1200" dirty="0"/>
            <a:t>Corpus</a:t>
          </a:r>
        </a:p>
      </dsp:txBody>
      <dsp:txXfrm>
        <a:off x="6467094" y="92314"/>
        <a:ext cx="1889521" cy="543309"/>
      </dsp:txXfrm>
    </dsp:sp>
    <dsp:sp modelId="{6FABC6B0-DCEB-BD48-ABC8-66938C5EA3D9}">
      <dsp:nvSpPr>
        <dsp:cNvPr id="0" name=""/>
        <dsp:cNvSpPr/>
      </dsp:nvSpPr>
      <dsp:spPr>
        <a:xfrm>
          <a:off x="6467094" y="635623"/>
          <a:ext cx="1889521" cy="362340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en-IN" sz="1500" b="0" kern="1200" dirty="0"/>
            <a:t>Large collection of documents that can be used to infer and validate linguistic rules, as well as to do statistical analysis and hypothesis testing.</a:t>
          </a:r>
        </a:p>
      </dsp:txBody>
      <dsp:txXfrm>
        <a:off x="6467094" y="635623"/>
        <a:ext cx="1889521" cy="3623400"/>
      </dsp:txXfrm>
    </dsp:sp>
    <dsp:sp modelId="{35EAD7F5-7A30-6E4F-8D25-71316FDC8736}">
      <dsp:nvSpPr>
        <dsp:cNvPr id="0" name=""/>
        <dsp:cNvSpPr/>
      </dsp:nvSpPr>
      <dsp:spPr>
        <a:xfrm>
          <a:off x="8621148" y="92314"/>
          <a:ext cx="1889521" cy="543309"/>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en-IN" sz="1500" b="1" i="0" kern="1200" dirty="0"/>
            <a:t>Named Entity Recognition</a:t>
          </a:r>
          <a:endParaRPr lang="en-GB" sz="1500" kern="1200" dirty="0"/>
        </a:p>
      </dsp:txBody>
      <dsp:txXfrm>
        <a:off x="8621148" y="92314"/>
        <a:ext cx="1889521" cy="543309"/>
      </dsp:txXfrm>
    </dsp:sp>
    <dsp:sp modelId="{4D347AE0-A892-4049-8464-90D50ECABEE4}">
      <dsp:nvSpPr>
        <dsp:cNvPr id="0" name=""/>
        <dsp:cNvSpPr/>
      </dsp:nvSpPr>
      <dsp:spPr>
        <a:xfrm>
          <a:off x="8621148" y="635623"/>
          <a:ext cx="1889521" cy="362340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en-IN" sz="1500" b="0" i="0" kern="1200"/>
            <a:t>The process of locating and classifying elements in text into predefined categories such as the names of people, organizations, places, monetary values, percentages, etc.</a:t>
          </a:r>
          <a:endParaRPr lang="en-GB" sz="1500" kern="1200"/>
        </a:p>
      </dsp:txBody>
      <dsp:txXfrm>
        <a:off x="8621148" y="635623"/>
        <a:ext cx="1889521" cy="362340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413709-D0C4-B844-A8D1-DA107650778C}" type="datetimeFigureOut">
              <a:rPr lang="en-US" smtClean="0"/>
              <a:t>2/11/22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622DEA-0F0D-AB45-92BC-EC850042491B}" type="slidenum">
              <a:rPr lang="en-US" smtClean="0"/>
              <a:t>‹#›</a:t>
            </a:fld>
            <a:endParaRPr lang="en-US"/>
          </a:p>
        </p:txBody>
      </p:sp>
    </p:spTree>
    <p:extLst>
      <p:ext uri="{BB962C8B-B14F-4D97-AF65-F5344CB8AC3E}">
        <p14:creationId xmlns:p14="http://schemas.microsoft.com/office/powerpoint/2010/main" val="39063374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D622DEA-0F0D-AB45-92BC-EC850042491B}" type="slidenum">
              <a:rPr lang="en-US" smtClean="0"/>
              <a:t>2</a:t>
            </a:fld>
            <a:endParaRPr lang="en-US"/>
          </a:p>
        </p:txBody>
      </p:sp>
    </p:spTree>
    <p:extLst>
      <p:ext uri="{BB962C8B-B14F-4D97-AF65-F5344CB8AC3E}">
        <p14:creationId xmlns:p14="http://schemas.microsoft.com/office/powerpoint/2010/main" val="7298560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3386A-5443-D849-BB29-C6200C6FB701}"/>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F975462A-0633-5D4B-8851-75B0A61536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8B48BAAF-ED6F-204A-8273-0B9CDFCE12A0}"/>
              </a:ext>
            </a:extLst>
          </p:cNvPr>
          <p:cNvSpPr>
            <a:spLocks noGrp="1"/>
          </p:cNvSpPr>
          <p:nvPr>
            <p:ph type="dt" sz="half" idx="10"/>
          </p:nvPr>
        </p:nvSpPr>
        <p:spPr/>
        <p:txBody>
          <a:bodyPr/>
          <a:lstStyle/>
          <a:p>
            <a:fld id="{59488D0B-91FE-FA4C-B0D0-6CCDC92B754A}" type="datetimeFigureOut">
              <a:rPr lang="en-US" smtClean="0"/>
              <a:t>2/11/22</a:t>
            </a:fld>
            <a:endParaRPr lang="en-US"/>
          </a:p>
        </p:txBody>
      </p:sp>
      <p:sp>
        <p:nvSpPr>
          <p:cNvPr id="5" name="Footer Placeholder 4">
            <a:extLst>
              <a:ext uri="{FF2B5EF4-FFF2-40B4-BE49-F238E27FC236}">
                <a16:creationId xmlns:a16="http://schemas.microsoft.com/office/drawing/2014/main" id="{CA4F9750-9934-BB4C-AF0A-385A96C649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AD27D6-2EA7-2D48-BEB7-69F57F8CA0CE}"/>
              </a:ext>
            </a:extLst>
          </p:cNvPr>
          <p:cNvSpPr>
            <a:spLocks noGrp="1"/>
          </p:cNvSpPr>
          <p:nvPr>
            <p:ph type="sldNum" sz="quarter" idx="12"/>
          </p:nvPr>
        </p:nvSpPr>
        <p:spPr/>
        <p:txBody>
          <a:bodyPr/>
          <a:lstStyle/>
          <a:p>
            <a:fld id="{824109D9-C011-464F-86B1-BFD7A755C725}" type="slidenum">
              <a:rPr lang="en-US" smtClean="0"/>
              <a:t>‹#›</a:t>
            </a:fld>
            <a:endParaRPr lang="en-US"/>
          </a:p>
        </p:txBody>
      </p:sp>
    </p:spTree>
    <p:extLst>
      <p:ext uri="{BB962C8B-B14F-4D97-AF65-F5344CB8AC3E}">
        <p14:creationId xmlns:p14="http://schemas.microsoft.com/office/powerpoint/2010/main" val="41598368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6D0A9-2F86-8949-A689-E4FA2548A609}"/>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C8B81043-7536-154E-805A-E49C37CF1EFC}"/>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374C6B9-8981-674F-B055-55330CAFDE7A}"/>
              </a:ext>
            </a:extLst>
          </p:cNvPr>
          <p:cNvSpPr>
            <a:spLocks noGrp="1"/>
          </p:cNvSpPr>
          <p:nvPr>
            <p:ph type="dt" sz="half" idx="10"/>
          </p:nvPr>
        </p:nvSpPr>
        <p:spPr/>
        <p:txBody>
          <a:bodyPr/>
          <a:lstStyle/>
          <a:p>
            <a:fld id="{59488D0B-91FE-FA4C-B0D0-6CCDC92B754A}" type="datetimeFigureOut">
              <a:rPr lang="en-US" smtClean="0"/>
              <a:t>2/11/22</a:t>
            </a:fld>
            <a:endParaRPr lang="en-US"/>
          </a:p>
        </p:txBody>
      </p:sp>
      <p:sp>
        <p:nvSpPr>
          <p:cNvPr id="5" name="Footer Placeholder 4">
            <a:extLst>
              <a:ext uri="{FF2B5EF4-FFF2-40B4-BE49-F238E27FC236}">
                <a16:creationId xmlns:a16="http://schemas.microsoft.com/office/drawing/2014/main" id="{C562010D-468E-054D-8198-A07F8454A4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C9202F-5D1E-AE45-B95F-EEEA41B1D059}"/>
              </a:ext>
            </a:extLst>
          </p:cNvPr>
          <p:cNvSpPr>
            <a:spLocks noGrp="1"/>
          </p:cNvSpPr>
          <p:nvPr>
            <p:ph type="sldNum" sz="quarter" idx="12"/>
          </p:nvPr>
        </p:nvSpPr>
        <p:spPr/>
        <p:txBody>
          <a:bodyPr/>
          <a:lstStyle/>
          <a:p>
            <a:fld id="{824109D9-C011-464F-86B1-BFD7A755C725}" type="slidenum">
              <a:rPr lang="en-US" smtClean="0"/>
              <a:t>‹#›</a:t>
            </a:fld>
            <a:endParaRPr lang="en-US"/>
          </a:p>
        </p:txBody>
      </p:sp>
    </p:spTree>
    <p:extLst>
      <p:ext uri="{BB962C8B-B14F-4D97-AF65-F5344CB8AC3E}">
        <p14:creationId xmlns:p14="http://schemas.microsoft.com/office/powerpoint/2010/main" val="7239557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ED9AD5D-4EC4-344B-A818-9C5DA1B2198E}"/>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CC998ACD-5558-854D-8FB8-A6DA0511DB9A}"/>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8B45D41-4DE3-EA4E-9CDC-A030CF2C73D3}"/>
              </a:ext>
            </a:extLst>
          </p:cNvPr>
          <p:cNvSpPr>
            <a:spLocks noGrp="1"/>
          </p:cNvSpPr>
          <p:nvPr>
            <p:ph type="dt" sz="half" idx="10"/>
          </p:nvPr>
        </p:nvSpPr>
        <p:spPr/>
        <p:txBody>
          <a:bodyPr/>
          <a:lstStyle/>
          <a:p>
            <a:fld id="{59488D0B-91FE-FA4C-B0D0-6CCDC92B754A}" type="datetimeFigureOut">
              <a:rPr lang="en-US" smtClean="0"/>
              <a:t>2/11/22</a:t>
            </a:fld>
            <a:endParaRPr lang="en-US"/>
          </a:p>
        </p:txBody>
      </p:sp>
      <p:sp>
        <p:nvSpPr>
          <p:cNvPr id="5" name="Footer Placeholder 4">
            <a:extLst>
              <a:ext uri="{FF2B5EF4-FFF2-40B4-BE49-F238E27FC236}">
                <a16:creationId xmlns:a16="http://schemas.microsoft.com/office/drawing/2014/main" id="{716B07F1-3946-6F46-B8A4-1991A499F3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BB87AC-E35A-B64A-93FC-4000CA969755}"/>
              </a:ext>
            </a:extLst>
          </p:cNvPr>
          <p:cNvSpPr>
            <a:spLocks noGrp="1"/>
          </p:cNvSpPr>
          <p:nvPr>
            <p:ph type="sldNum" sz="quarter" idx="12"/>
          </p:nvPr>
        </p:nvSpPr>
        <p:spPr/>
        <p:txBody>
          <a:bodyPr/>
          <a:lstStyle/>
          <a:p>
            <a:fld id="{824109D9-C011-464F-86B1-BFD7A755C725}" type="slidenum">
              <a:rPr lang="en-US" smtClean="0"/>
              <a:t>‹#›</a:t>
            </a:fld>
            <a:endParaRPr lang="en-US"/>
          </a:p>
        </p:txBody>
      </p:sp>
    </p:spTree>
    <p:extLst>
      <p:ext uri="{BB962C8B-B14F-4D97-AF65-F5344CB8AC3E}">
        <p14:creationId xmlns:p14="http://schemas.microsoft.com/office/powerpoint/2010/main" val="37823856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8DBA5-289B-FA42-A2CF-43ACF8665249}"/>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F7930B0D-DE2C-CD4C-A26D-E068B1819FD2}"/>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AC27071-8457-8A45-A8E8-ECE8AA002CE2}"/>
              </a:ext>
            </a:extLst>
          </p:cNvPr>
          <p:cNvSpPr>
            <a:spLocks noGrp="1"/>
          </p:cNvSpPr>
          <p:nvPr>
            <p:ph type="dt" sz="half" idx="10"/>
          </p:nvPr>
        </p:nvSpPr>
        <p:spPr/>
        <p:txBody>
          <a:bodyPr/>
          <a:lstStyle/>
          <a:p>
            <a:fld id="{59488D0B-91FE-FA4C-B0D0-6CCDC92B754A}" type="datetimeFigureOut">
              <a:rPr lang="en-US" smtClean="0"/>
              <a:t>2/11/22</a:t>
            </a:fld>
            <a:endParaRPr lang="en-US"/>
          </a:p>
        </p:txBody>
      </p:sp>
      <p:sp>
        <p:nvSpPr>
          <p:cNvPr id="5" name="Footer Placeholder 4">
            <a:extLst>
              <a:ext uri="{FF2B5EF4-FFF2-40B4-BE49-F238E27FC236}">
                <a16:creationId xmlns:a16="http://schemas.microsoft.com/office/drawing/2014/main" id="{490B1ED5-0228-A140-A86C-29277544CD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57ED16-9A41-6241-B2D2-9962EBE1F33E}"/>
              </a:ext>
            </a:extLst>
          </p:cNvPr>
          <p:cNvSpPr>
            <a:spLocks noGrp="1"/>
          </p:cNvSpPr>
          <p:nvPr>
            <p:ph type="sldNum" sz="quarter" idx="12"/>
          </p:nvPr>
        </p:nvSpPr>
        <p:spPr/>
        <p:txBody>
          <a:bodyPr/>
          <a:lstStyle/>
          <a:p>
            <a:fld id="{824109D9-C011-464F-86B1-BFD7A755C725}" type="slidenum">
              <a:rPr lang="en-US" smtClean="0"/>
              <a:t>‹#›</a:t>
            </a:fld>
            <a:endParaRPr lang="en-US"/>
          </a:p>
        </p:txBody>
      </p:sp>
    </p:spTree>
    <p:extLst>
      <p:ext uri="{BB962C8B-B14F-4D97-AF65-F5344CB8AC3E}">
        <p14:creationId xmlns:p14="http://schemas.microsoft.com/office/powerpoint/2010/main" val="3161552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884C2-70E4-AC40-9FA2-031EF2C0EB48}"/>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4302FC48-B304-DA43-B127-4E8702ACD9F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643FC5E4-8BD8-2A46-A9FA-65E61554FF34}"/>
              </a:ext>
            </a:extLst>
          </p:cNvPr>
          <p:cNvSpPr>
            <a:spLocks noGrp="1"/>
          </p:cNvSpPr>
          <p:nvPr>
            <p:ph type="dt" sz="half" idx="10"/>
          </p:nvPr>
        </p:nvSpPr>
        <p:spPr/>
        <p:txBody>
          <a:bodyPr/>
          <a:lstStyle/>
          <a:p>
            <a:fld id="{59488D0B-91FE-FA4C-B0D0-6CCDC92B754A}" type="datetimeFigureOut">
              <a:rPr lang="en-US" smtClean="0"/>
              <a:t>2/11/22</a:t>
            </a:fld>
            <a:endParaRPr lang="en-US"/>
          </a:p>
        </p:txBody>
      </p:sp>
      <p:sp>
        <p:nvSpPr>
          <p:cNvPr id="5" name="Footer Placeholder 4">
            <a:extLst>
              <a:ext uri="{FF2B5EF4-FFF2-40B4-BE49-F238E27FC236}">
                <a16:creationId xmlns:a16="http://schemas.microsoft.com/office/drawing/2014/main" id="{3D2EEACF-1968-3145-93CD-C6C4CD2431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D52D88-9C39-9F41-82A9-1EDEC58921EF}"/>
              </a:ext>
            </a:extLst>
          </p:cNvPr>
          <p:cNvSpPr>
            <a:spLocks noGrp="1"/>
          </p:cNvSpPr>
          <p:nvPr>
            <p:ph type="sldNum" sz="quarter" idx="12"/>
          </p:nvPr>
        </p:nvSpPr>
        <p:spPr/>
        <p:txBody>
          <a:bodyPr/>
          <a:lstStyle/>
          <a:p>
            <a:fld id="{824109D9-C011-464F-86B1-BFD7A755C725}" type="slidenum">
              <a:rPr lang="en-US" smtClean="0"/>
              <a:t>‹#›</a:t>
            </a:fld>
            <a:endParaRPr lang="en-US"/>
          </a:p>
        </p:txBody>
      </p:sp>
    </p:spTree>
    <p:extLst>
      <p:ext uri="{BB962C8B-B14F-4D97-AF65-F5344CB8AC3E}">
        <p14:creationId xmlns:p14="http://schemas.microsoft.com/office/powerpoint/2010/main" val="31160040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6736B-4E5A-1A4D-9CE0-DD2D0D0633CA}"/>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4A0178E7-75CC-F949-8FFA-9CED0F6316B7}"/>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3D7042C8-B513-1148-9B9C-08114630F97A}"/>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FD714617-8C29-1A47-ABC7-DCAA76BB9C27}"/>
              </a:ext>
            </a:extLst>
          </p:cNvPr>
          <p:cNvSpPr>
            <a:spLocks noGrp="1"/>
          </p:cNvSpPr>
          <p:nvPr>
            <p:ph type="dt" sz="half" idx="10"/>
          </p:nvPr>
        </p:nvSpPr>
        <p:spPr/>
        <p:txBody>
          <a:bodyPr/>
          <a:lstStyle/>
          <a:p>
            <a:fld id="{59488D0B-91FE-FA4C-B0D0-6CCDC92B754A}" type="datetimeFigureOut">
              <a:rPr lang="en-US" smtClean="0"/>
              <a:t>2/11/22</a:t>
            </a:fld>
            <a:endParaRPr lang="en-US"/>
          </a:p>
        </p:txBody>
      </p:sp>
      <p:sp>
        <p:nvSpPr>
          <p:cNvPr id="6" name="Footer Placeholder 5">
            <a:extLst>
              <a:ext uri="{FF2B5EF4-FFF2-40B4-BE49-F238E27FC236}">
                <a16:creationId xmlns:a16="http://schemas.microsoft.com/office/drawing/2014/main" id="{928C4482-24D4-574E-898D-37C061C41F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6A20EC0-F896-1C44-B232-BF582AB42ACF}"/>
              </a:ext>
            </a:extLst>
          </p:cNvPr>
          <p:cNvSpPr>
            <a:spLocks noGrp="1"/>
          </p:cNvSpPr>
          <p:nvPr>
            <p:ph type="sldNum" sz="quarter" idx="12"/>
          </p:nvPr>
        </p:nvSpPr>
        <p:spPr/>
        <p:txBody>
          <a:bodyPr/>
          <a:lstStyle/>
          <a:p>
            <a:fld id="{824109D9-C011-464F-86B1-BFD7A755C725}" type="slidenum">
              <a:rPr lang="en-US" smtClean="0"/>
              <a:t>‹#›</a:t>
            </a:fld>
            <a:endParaRPr lang="en-US"/>
          </a:p>
        </p:txBody>
      </p:sp>
    </p:spTree>
    <p:extLst>
      <p:ext uri="{BB962C8B-B14F-4D97-AF65-F5344CB8AC3E}">
        <p14:creationId xmlns:p14="http://schemas.microsoft.com/office/powerpoint/2010/main" val="11826728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B5056-67FC-9046-B2CC-6104F9571362}"/>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522C7F65-8023-8343-A11F-2A4C33880AF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F9728229-D49C-9C42-8522-DD5DD5B6650E}"/>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ED0BAB3F-E5B0-DF44-A66A-BEC04FD0CCF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11D0E6AD-4739-5E47-AD14-AC65FE0EB672}"/>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42AC57FE-A5AD-B241-89F8-35A2FB9B2974}"/>
              </a:ext>
            </a:extLst>
          </p:cNvPr>
          <p:cNvSpPr>
            <a:spLocks noGrp="1"/>
          </p:cNvSpPr>
          <p:nvPr>
            <p:ph type="dt" sz="half" idx="10"/>
          </p:nvPr>
        </p:nvSpPr>
        <p:spPr/>
        <p:txBody>
          <a:bodyPr/>
          <a:lstStyle/>
          <a:p>
            <a:fld id="{59488D0B-91FE-FA4C-B0D0-6CCDC92B754A}" type="datetimeFigureOut">
              <a:rPr lang="en-US" smtClean="0"/>
              <a:t>2/11/22</a:t>
            </a:fld>
            <a:endParaRPr lang="en-US"/>
          </a:p>
        </p:txBody>
      </p:sp>
      <p:sp>
        <p:nvSpPr>
          <p:cNvPr id="8" name="Footer Placeholder 7">
            <a:extLst>
              <a:ext uri="{FF2B5EF4-FFF2-40B4-BE49-F238E27FC236}">
                <a16:creationId xmlns:a16="http://schemas.microsoft.com/office/drawing/2014/main" id="{F2BACB31-C8FC-FC46-8450-3ED989AB6D0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38BD379-75B8-1049-B2A7-5A8F4FA2553A}"/>
              </a:ext>
            </a:extLst>
          </p:cNvPr>
          <p:cNvSpPr>
            <a:spLocks noGrp="1"/>
          </p:cNvSpPr>
          <p:nvPr>
            <p:ph type="sldNum" sz="quarter" idx="12"/>
          </p:nvPr>
        </p:nvSpPr>
        <p:spPr/>
        <p:txBody>
          <a:bodyPr/>
          <a:lstStyle/>
          <a:p>
            <a:fld id="{824109D9-C011-464F-86B1-BFD7A755C725}" type="slidenum">
              <a:rPr lang="en-US" smtClean="0"/>
              <a:t>‹#›</a:t>
            </a:fld>
            <a:endParaRPr lang="en-US"/>
          </a:p>
        </p:txBody>
      </p:sp>
    </p:spTree>
    <p:extLst>
      <p:ext uri="{BB962C8B-B14F-4D97-AF65-F5344CB8AC3E}">
        <p14:creationId xmlns:p14="http://schemas.microsoft.com/office/powerpoint/2010/main" val="1868026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BEF38-2FCF-9840-8217-23865F2356B1}"/>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17F3CCA0-DA75-B649-8720-B181E8269E62}"/>
              </a:ext>
            </a:extLst>
          </p:cNvPr>
          <p:cNvSpPr>
            <a:spLocks noGrp="1"/>
          </p:cNvSpPr>
          <p:nvPr>
            <p:ph type="dt" sz="half" idx="10"/>
          </p:nvPr>
        </p:nvSpPr>
        <p:spPr/>
        <p:txBody>
          <a:bodyPr/>
          <a:lstStyle/>
          <a:p>
            <a:fld id="{59488D0B-91FE-FA4C-B0D0-6CCDC92B754A}" type="datetimeFigureOut">
              <a:rPr lang="en-US" smtClean="0"/>
              <a:t>2/11/22</a:t>
            </a:fld>
            <a:endParaRPr lang="en-US"/>
          </a:p>
        </p:txBody>
      </p:sp>
      <p:sp>
        <p:nvSpPr>
          <p:cNvPr id="4" name="Footer Placeholder 3">
            <a:extLst>
              <a:ext uri="{FF2B5EF4-FFF2-40B4-BE49-F238E27FC236}">
                <a16:creationId xmlns:a16="http://schemas.microsoft.com/office/drawing/2014/main" id="{B69010D4-AA92-3545-A0DA-12DFB75E036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DFC4FDD-F821-604C-8860-FDB88AC7704B}"/>
              </a:ext>
            </a:extLst>
          </p:cNvPr>
          <p:cNvSpPr>
            <a:spLocks noGrp="1"/>
          </p:cNvSpPr>
          <p:nvPr>
            <p:ph type="sldNum" sz="quarter" idx="12"/>
          </p:nvPr>
        </p:nvSpPr>
        <p:spPr/>
        <p:txBody>
          <a:bodyPr/>
          <a:lstStyle/>
          <a:p>
            <a:fld id="{824109D9-C011-464F-86B1-BFD7A755C725}" type="slidenum">
              <a:rPr lang="en-US" smtClean="0"/>
              <a:t>‹#›</a:t>
            </a:fld>
            <a:endParaRPr lang="en-US"/>
          </a:p>
        </p:txBody>
      </p:sp>
    </p:spTree>
    <p:extLst>
      <p:ext uri="{BB962C8B-B14F-4D97-AF65-F5344CB8AC3E}">
        <p14:creationId xmlns:p14="http://schemas.microsoft.com/office/powerpoint/2010/main" val="35458149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0A2EC32-8BA9-3949-86D5-2510DFE6B8D6}"/>
              </a:ext>
            </a:extLst>
          </p:cNvPr>
          <p:cNvSpPr>
            <a:spLocks noGrp="1"/>
          </p:cNvSpPr>
          <p:nvPr>
            <p:ph type="dt" sz="half" idx="10"/>
          </p:nvPr>
        </p:nvSpPr>
        <p:spPr/>
        <p:txBody>
          <a:bodyPr/>
          <a:lstStyle/>
          <a:p>
            <a:fld id="{59488D0B-91FE-FA4C-B0D0-6CCDC92B754A}" type="datetimeFigureOut">
              <a:rPr lang="en-US" smtClean="0"/>
              <a:t>2/11/22</a:t>
            </a:fld>
            <a:endParaRPr lang="en-US"/>
          </a:p>
        </p:txBody>
      </p:sp>
      <p:sp>
        <p:nvSpPr>
          <p:cNvPr id="3" name="Footer Placeholder 2">
            <a:extLst>
              <a:ext uri="{FF2B5EF4-FFF2-40B4-BE49-F238E27FC236}">
                <a16:creationId xmlns:a16="http://schemas.microsoft.com/office/drawing/2014/main" id="{D5AFF9D6-C385-AE41-A617-4574DAD2D09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5DA8067-A722-D747-9DC0-E250D4AFBC36}"/>
              </a:ext>
            </a:extLst>
          </p:cNvPr>
          <p:cNvSpPr>
            <a:spLocks noGrp="1"/>
          </p:cNvSpPr>
          <p:nvPr>
            <p:ph type="sldNum" sz="quarter" idx="12"/>
          </p:nvPr>
        </p:nvSpPr>
        <p:spPr/>
        <p:txBody>
          <a:bodyPr/>
          <a:lstStyle/>
          <a:p>
            <a:fld id="{824109D9-C011-464F-86B1-BFD7A755C725}" type="slidenum">
              <a:rPr lang="en-US" smtClean="0"/>
              <a:t>‹#›</a:t>
            </a:fld>
            <a:endParaRPr lang="en-US"/>
          </a:p>
        </p:txBody>
      </p:sp>
    </p:spTree>
    <p:extLst>
      <p:ext uri="{BB962C8B-B14F-4D97-AF65-F5344CB8AC3E}">
        <p14:creationId xmlns:p14="http://schemas.microsoft.com/office/powerpoint/2010/main" val="8825883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52CB4-3B73-474C-ADDE-CB3D17A06DC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EEB89DCD-CE29-6F45-9824-F806CA7D921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DE838B2D-7943-6448-8D8F-00554058C1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A82993E-A869-134E-A8F1-2AFE7DC101DF}"/>
              </a:ext>
            </a:extLst>
          </p:cNvPr>
          <p:cNvSpPr>
            <a:spLocks noGrp="1"/>
          </p:cNvSpPr>
          <p:nvPr>
            <p:ph type="dt" sz="half" idx="10"/>
          </p:nvPr>
        </p:nvSpPr>
        <p:spPr/>
        <p:txBody>
          <a:bodyPr/>
          <a:lstStyle/>
          <a:p>
            <a:fld id="{59488D0B-91FE-FA4C-B0D0-6CCDC92B754A}" type="datetimeFigureOut">
              <a:rPr lang="en-US" smtClean="0"/>
              <a:t>2/11/22</a:t>
            </a:fld>
            <a:endParaRPr lang="en-US"/>
          </a:p>
        </p:txBody>
      </p:sp>
      <p:sp>
        <p:nvSpPr>
          <p:cNvPr id="6" name="Footer Placeholder 5">
            <a:extLst>
              <a:ext uri="{FF2B5EF4-FFF2-40B4-BE49-F238E27FC236}">
                <a16:creationId xmlns:a16="http://schemas.microsoft.com/office/drawing/2014/main" id="{B2FD60EF-A4B4-6E4E-85D9-E8AD47EDAD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4E2032-F4D9-B740-8FE4-7AB949ED9078}"/>
              </a:ext>
            </a:extLst>
          </p:cNvPr>
          <p:cNvSpPr>
            <a:spLocks noGrp="1"/>
          </p:cNvSpPr>
          <p:nvPr>
            <p:ph type="sldNum" sz="quarter" idx="12"/>
          </p:nvPr>
        </p:nvSpPr>
        <p:spPr/>
        <p:txBody>
          <a:bodyPr/>
          <a:lstStyle/>
          <a:p>
            <a:fld id="{824109D9-C011-464F-86B1-BFD7A755C725}" type="slidenum">
              <a:rPr lang="en-US" smtClean="0"/>
              <a:t>‹#›</a:t>
            </a:fld>
            <a:endParaRPr lang="en-US"/>
          </a:p>
        </p:txBody>
      </p:sp>
    </p:spTree>
    <p:extLst>
      <p:ext uri="{BB962C8B-B14F-4D97-AF65-F5344CB8AC3E}">
        <p14:creationId xmlns:p14="http://schemas.microsoft.com/office/powerpoint/2010/main" val="7388772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B6C00-6CA1-FC48-8D0C-0DB5A325DA6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C33E5037-D5D1-4348-8C01-FF75B590E2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8FD1941-3CF7-4B44-BB9B-284BB2A3FF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38D7DE4-ED03-0545-9D22-55B93F3860B9}"/>
              </a:ext>
            </a:extLst>
          </p:cNvPr>
          <p:cNvSpPr>
            <a:spLocks noGrp="1"/>
          </p:cNvSpPr>
          <p:nvPr>
            <p:ph type="dt" sz="half" idx="10"/>
          </p:nvPr>
        </p:nvSpPr>
        <p:spPr/>
        <p:txBody>
          <a:bodyPr/>
          <a:lstStyle/>
          <a:p>
            <a:fld id="{59488D0B-91FE-FA4C-B0D0-6CCDC92B754A}" type="datetimeFigureOut">
              <a:rPr lang="en-US" smtClean="0"/>
              <a:t>2/11/22</a:t>
            </a:fld>
            <a:endParaRPr lang="en-US"/>
          </a:p>
        </p:txBody>
      </p:sp>
      <p:sp>
        <p:nvSpPr>
          <p:cNvPr id="6" name="Footer Placeholder 5">
            <a:extLst>
              <a:ext uri="{FF2B5EF4-FFF2-40B4-BE49-F238E27FC236}">
                <a16:creationId xmlns:a16="http://schemas.microsoft.com/office/drawing/2014/main" id="{F896A81F-16A3-DE4B-B3EC-DCD6D04217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688ACA3-F6CB-A848-8E63-609727558087}"/>
              </a:ext>
            </a:extLst>
          </p:cNvPr>
          <p:cNvSpPr>
            <a:spLocks noGrp="1"/>
          </p:cNvSpPr>
          <p:nvPr>
            <p:ph type="sldNum" sz="quarter" idx="12"/>
          </p:nvPr>
        </p:nvSpPr>
        <p:spPr/>
        <p:txBody>
          <a:bodyPr/>
          <a:lstStyle/>
          <a:p>
            <a:fld id="{824109D9-C011-464F-86B1-BFD7A755C725}" type="slidenum">
              <a:rPr lang="en-US" smtClean="0"/>
              <a:t>‹#›</a:t>
            </a:fld>
            <a:endParaRPr lang="en-US"/>
          </a:p>
        </p:txBody>
      </p:sp>
    </p:spTree>
    <p:extLst>
      <p:ext uri="{BB962C8B-B14F-4D97-AF65-F5344CB8AC3E}">
        <p14:creationId xmlns:p14="http://schemas.microsoft.com/office/powerpoint/2010/main" val="8619248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F4FFDAA-4826-2740-8D53-06A45E81BC2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255B3B4A-E150-4542-9233-749512B2C26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2273EEC-D43F-594B-B7EE-8B1B7F1120B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488D0B-91FE-FA4C-B0D0-6CCDC92B754A}" type="datetimeFigureOut">
              <a:rPr lang="en-US" smtClean="0"/>
              <a:t>2/11/22</a:t>
            </a:fld>
            <a:endParaRPr lang="en-US"/>
          </a:p>
        </p:txBody>
      </p:sp>
      <p:sp>
        <p:nvSpPr>
          <p:cNvPr id="5" name="Footer Placeholder 4">
            <a:extLst>
              <a:ext uri="{FF2B5EF4-FFF2-40B4-BE49-F238E27FC236}">
                <a16:creationId xmlns:a16="http://schemas.microsoft.com/office/drawing/2014/main" id="{ED11A9D7-CF03-EF46-88E0-9530D70B37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37F0FC5-5770-0A41-AA55-A15DF5189D3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4109D9-C011-464F-86B1-BFD7A755C725}" type="slidenum">
              <a:rPr lang="en-US" smtClean="0"/>
              <a:t>‹#›</a:t>
            </a:fld>
            <a:endParaRPr lang="en-US"/>
          </a:p>
        </p:txBody>
      </p:sp>
    </p:spTree>
    <p:extLst>
      <p:ext uri="{BB962C8B-B14F-4D97-AF65-F5344CB8AC3E}">
        <p14:creationId xmlns:p14="http://schemas.microsoft.com/office/powerpoint/2010/main" val="28211860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2BEE6-D75D-9449-BC95-AC0B954BA767}"/>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F14C5BF5-4F00-F44C-9E2C-DD889B1B48B8}"/>
              </a:ext>
            </a:extLst>
          </p:cNvPr>
          <p:cNvPicPr>
            <a:picLocks noGrp="1" noChangeAspect="1"/>
          </p:cNvPicPr>
          <p:nvPr>
            <p:ph idx="1"/>
          </p:nvPr>
        </p:nvPicPr>
        <p:blipFill>
          <a:blip r:embed="rId2"/>
          <a:stretch>
            <a:fillRect/>
          </a:stretch>
        </p:blipFill>
        <p:spPr>
          <a:xfrm>
            <a:off x="0" y="1"/>
            <a:ext cx="12192000" cy="6858000"/>
          </a:xfrm>
          <a:prstGeom prst="rect">
            <a:avLst/>
          </a:prstGeom>
        </p:spPr>
      </p:pic>
    </p:spTree>
    <p:extLst>
      <p:ext uri="{BB962C8B-B14F-4D97-AF65-F5344CB8AC3E}">
        <p14:creationId xmlns:p14="http://schemas.microsoft.com/office/powerpoint/2010/main" val="23441933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CB982-D039-6B4C-9D3A-047FD097AC77}"/>
              </a:ext>
            </a:extLst>
          </p:cNvPr>
          <p:cNvSpPr>
            <a:spLocks noGrp="1"/>
          </p:cNvSpPr>
          <p:nvPr>
            <p:ph type="title"/>
          </p:nvPr>
        </p:nvSpPr>
        <p:spPr/>
        <p:txBody>
          <a:bodyPr/>
          <a:lstStyle/>
          <a:p>
            <a:r>
              <a:rPr lang="en-US" dirty="0">
                <a:solidFill>
                  <a:schemeClr val="accent1"/>
                </a:solidFill>
              </a:rPr>
              <a:t>Sarcasm went wrong</a:t>
            </a:r>
          </a:p>
        </p:txBody>
      </p:sp>
      <p:pic>
        <p:nvPicPr>
          <p:cNvPr id="4" name="Content Placeholder 3">
            <a:extLst>
              <a:ext uri="{FF2B5EF4-FFF2-40B4-BE49-F238E27FC236}">
                <a16:creationId xmlns:a16="http://schemas.microsoft.com/office/drawing/2014/main" id="{1D7669D2-209A-F249-BC21-0937A381627D}"/>
              </a:ext>
            </a:extLst>
          </p:cNvPr>
          <p:cNvPicPr>
            <a:picLocks noGrp="1" noChangeAspect="1"/>
          </p:cNvPicPr>
          <p:nvPr>
            <p:ph idx="1"/>
          </p:nvPr>
        </p:nvPicPr>
        <p:blipFill>
          <a:blip r:embed="rId2"/>
          <a:stretch>
            <a:fillRect/>
          </a:stretch>
        </p:blipFill>
        <p:spPr>
          <a:xfrm>
            <a:off x="798458" y="1825625"/>
            <a:ext cx="10555342" cy="4964470"/>
          </a:xfrm>
          <a:prstGeom prst="rect">
            <a:avLst/>
          </a:prstGeom>
        </p:spPr>
      </p:pic>
    </p:spTree>
    <p:extLst>
      <p:ext uri="{BB962C8B-B14F-4D97-AF65-F5344CB8AC3E}">
        <p14:creationId xmlns:p14="http://schemas.microsoft.com/office/powerpoint/2010/main" val="30502873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F64ED3-A710-2E47-A73D-97FB5DC595C5}"/>
              </a:ext>
            </a:extLst>
          </p:cNvPr>
          <p:cNvSpPr>
            <a:spLocks noGrp="1"/>
          </p:cNvSpPr>
          <p:nvPr>
            <p:ph idx="1"/>
          </p:nvPr>
        </p:nvSpPr>
        <p:spPr/>
        <p:txBody>
          <a:bodyPr vert="horz">
            <a:normAutofit/>
            <a:scene3d>
              <a:camera prst="orthographicFront"/>
              <a:lightRig rig="threePt" dir="t"/>
            </a:scene3d>
            <a:sp3d extrusionH="57150">
              <a:bevelT w="38100" h="38100" prst="convex"/>
            </a:sp3d>
          </a:bodyPr>
          <a:lstStyle/>
          <a:p>
            <a:pPr marL="0" indent="0" algn="ctr">
              <a:lnSpc>
                <a:spcPct val="200000"/>
              </a:lnSpc>
              <a:buNone/>
            </a:pPr>
            <a:r>
              <a:rPr lang="en-US" sz="5400" dirty="0">
                <a:solidFill>
                  <a:schemeClr val="accent1"/>
                </a:solidFill>
              </a:rPr>
              <a:t>Thank you for your attention</a:t>
            </a:r>
          </a:p>
        </p:txBody>
      </p:sp>
    </p:spTree>
    <p:extLst>
      <p:ext uri="{BB962C8B-B14F-4D97-AF65-F5344CB8AC3E}">
        <p14:creationId xmlns:p14="http://schemas.microsoft.com/office/powerpoint/2010/main" val="4555332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A35CE-C14C-AB40-8992-F8B7A750EA53}"/>
              </a:ext>
            </a:extLst>
          </p:cNvPr>
          <p:cNvSpPr>
            <a:spLocks noGrp="1"/>
          </p:cNvSpPr>
          <p:nvPr>
            <p:ph type="title"/>
          </p:nvPr>
        </p:nvSpPr>
        <p:spPr/>
        <p:txBody>
          <a:bodyPr/>
          <a:lstStyle/>
          <a:p>
            <a:r>
              <a:rPr lang="en-US" dirty="0"/>
              <a:t>Text Mining</a:t>
            </a:r>
          </a:p>
        </p:txBody>
      </p:sp>
      <p:sp>
        <p:nvSpPr>
          <p:cNvPr id="4" name="Content Placeholder 3">
            <a:extLst>
              <a:ext uri="{FF2B5EF4-FFF2-40B4-BE49-F238E27FC236}">
                <a16:creationId xmlns:a16="http://schemas.microsoft.com/office/drawing/2014/main" id="{70C8AE4D-ED0D-044C-AE18-95AFF80EEC76}"/>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160D2D40-B857-0141-8920-E45E5D2CC55A}"/>
              </a:ext>
            </a:extLst>
          </p:cNvPr>
          <p:cNvPicPr>
            <a:picLocks noChangeAspect="1"/>
          </p:cNvPicPr>
          <p:nvPr/>
        </p:nvPicPr>
        <p:blipFill>
          <a:blip r:embed="rId3"/>
          <a:stretch>
            <a:fillRect/>
          </a:stretch>
        </p:blipFill>
        <p:spPr>
          <a:xfrm>
            <a:off x="838200" y="1690688"/>
            <a:ext cx="10756392" cy="4589004"/>
          </a:xfrm>
          <a:prstGeom prst="rect">
            <a:avLst/>
          </a:prstGeom>
        </p:spPr>
      </p:pic>
    </p:spTree>
    <p:extLst>
      <p:ext uri="{BB962C8B-B14F-4D97-AF65-F5344CB8AC3E}">
        <p14:creationId xmlns:p14="http://schemas.microsoft.com/office/powerpoint/2010/main" val="14404521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B92CD-D0DC-B84D-B1F8-5BC929CE9C68}"/>
              </a:ext>
            </a:extLst>
          </p:cNvPr>
          <p:cNvSpPr>
            <a:spLocks noGrp="1"/>
          </p:cNvSpPr>
          <p:nvPr>
            <p:ph type="title"/>
          </p:nvPr>
        </p:nvSpPr>
        <p:spPr/>
        <p:txBody>
          <a:bodyPr/>
          <a:lstStyle/>
          <a:p>
            <a:pPr algn="ctr"/>
            <a:r>
              <a:rPr lang="en-US" b="1" i="1" u="sng" dirty="0">
                <a:highlight>
                  <a:srgbClr val="FFFF00"/>
                </a:highlight>
              </a:rPr>
              <a:t>Natural Language Processing</a:t>
            </a:r>
          </a:p>
        </p:txBody>
      </p:sp>
      <p:sp>
        <p:nvSpPr>
          <p:cNvPr id="3" name="Content Placeholder 2">
            <a:extLst>
              <a:ext uri="{FF2B5EF4-FFF2-40B4-BE49-F238E27FC236}">
                <a16:creationId xmlns:a16="http://schemas.microsoft.com/office/drawing/2014/main" id="{1DFBE27B-E610-B749-AE47-78CBAD737DA3}"/>
              </a:ext>
            </a:extLst>
          </p:cNvPr>
          <p:cNvSpPr>
            <a:spLocks noGrp="1"/>
          </p:cNvSpPr>
          <p:nvPr>
            <p:ph idx="1"/>
          </p:nvPr>
        </p:nvSpPr>
        <p:spPr/>
        <p:txBody>
          <a:bodyPr/>
          <a:lstStyle/>
          <a:p>
            <a:endParaRPr lang="en-US"/>
          </a:p>
        </p:txBody>
      </p:sp>
      <p:pic>
        <p:nvPicPr>
          <p:cNvPr id="1026" name="Picture 2" descr="Benefits of Natural Language Processing for the Supply Chain | Blume Global">
            <a:extLst>
              <a:ext uri="{FF2B5EF4-FFF2-40B4-BE49-F238E27FC236}">
                <a16:creationId xmlns:a16="http://schemas.microsoft.com/office/drawing/2014/main" id="{D07F0699-3466-4745-A84A-EB262612AE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825625"/>
            <a:ext cx="10399713" cy="5032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78054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325D3A3-CAF9-8A4C-9F2D-080469852F74}"/>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D963F8A5-4BAB-F04F-9566-BE93E44E1737}"/>
              </a:ext>
            </a:extLst>
          </p:cNvPr>
          <p:cNvPicPr>
            <a:picLocks noChangeAspect="1"/>
          </p:cNvPicPr>
          <p:nvPr/>
        </p:nvPicPr>
        <p:blipFill>
          <a:blip r:embed="rId2"/>
          <a:stretch>
            <a:fillRect/>
          </a:stretch>
        </p:blipFill>
        <p:spPr>
          <a:xfrm>
            <a:off x="177800" y="0"/>
            <a:ext cx="11836400" cy="6858000"/>
          </a:xfrm>
          <a:prstGeom prst="rect">
            <a:avLst/>
          </a:prstGeom>
        </p:spPr>
      </p:pic>
    </p:spTree>
    <p:extLst>
      <p:ext uri="{BB962C8B-B14F-4D97-AF65-F5344CB8AC3E}">
        <p14:creationId xmlns:p14="http://schemas.microsoft.com/office/powerpoint/2010/main" val="4283449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FC6AE-3BFF-604F-8C19-3E221270DF9F}"/>
              </a:ext>
            </a:extLst>
          </p:cNvPr>
          <p:cNvSpPr>
            <a:spLocks noGrp="1"/>
          </p:cNvSpPr>
          <p:nvPr>
            <p:ph type="title"/>
          </p:nvPr>
        </p:nvSpPr>
        <p:spPr/>
        <p:txBody>
          <a:bodyPr/>
          <a:lstStyle/>
          <a:p>
            <a:r>
              <a:rPr lang="en-IN" dirty="0"/>
              <a:t>Components of Natural Language Processing</a:t>
            </a:r>
            <a:br>
              <a:rPr lang="en-IN" dirty="0"/>
            </a:br>
            <a:endParaRPr lang="en-US" dirty="0"/>
          </a:p>
        </p:txBody>
      </p:sp>
      <p:graphicFrame>
        <p:nvGraphicFramePr>
          <p:cNvPr id="4" name="Content Placeholder 3">
            <a:extLst>
              <a:ext uri="{FF2B5EF4-FFF2-40B4-BE49-F238E27FC236}">
                <a16:creationId xmlns:a16="http://schemas.microsoft.com/office/drawing/2014/main" id="{1D6CC0DF-E162-FB4E-9632-C2C7B187CA75}"/>
              </a:ext>
            </a:extLst>
          </p:cNvPr>
          <p:cNvGraphicFramePr>
            <a:graphicFrameLocks noGrp="1"/>
          </p:cNvGraphicFramePr>
          <p:nvPr>
            <p:ph idx="1"/>
            <p:extLst>
              <p:ext uri="{D42A27DB-BD31-4B8C-83A1-F6EECF244321}">
                <p14:modId xmlns:p14="http://schemas.microsoft.com/office/powerpoint/2010/main" val="138400332"/>
              </p:ext>
            </p:extLst>
          </p:nvPr>
        </p:nvGraphicFramePr>
        <p:xfrm>
          <a:off x="838200" y="1271588"/>
          <a:ext cx="10515600" cy="49053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970680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58538-FD6A-C74F-AA35-8C7D6C8F3168}"/>
              </a:ext>
            </a:extLst>
          </p:cNvPr>
          <p:cNvSpPr>
            <a:spLocks noGrp="1"/>
          </p:cNvSpPr>
          <p:nvPr>
            <p:ph type="title"/>
          </p:nvPr>
        </p:nvSpPr>
        <p:spPr/>
        <p:txBody>
          <a:bodyPr/>
          <a:lstStyle/>
          <a:p>
            <a:r>
              <a:rPr lang="en-IN" dirty="0">
                <a:solidFill>
                  <a:schemeClr val="accent1"/>
                </a:solidFill>
              </a:rPr>
              <a:t>Natural Language Understanding</a:t>
            </a:r>
            <a:br>
              <a:rPr lang="en-IN" dirty="0"/>
            </a:br>
            <a:endParaRPr lang="en-US" dirty="0"/>
          </a:p>
        </p:txBody>
      </p:sp>
      <p:graphicFrame>
        <p:nvGraphicFramePr>
          <p:cNvPr id="4" name="Content Placeholder 3">
            <a:extLst>
              <a:ext uri="{FF2B5EF4-FFF2-40B4-BE49-F238E27FC236}">
                <a16:creationId xmlns:a16="http://schemas.microsoft.com/office/drawing/2014/main" id="{0398DE5C-8506-EF4A-A6BB-46001BFCFA92}"/>
              </a:ext>
            </a:extLst>
          </p:cNvPr>
          <p:cNvGraphicFramePr>
            <a:graphicFrameLocks noGrp="1"/>
          </p:cNvGraphicFramePr>
          <p:nvPr>
            <p:ph idx="1"/>
            <p:extLst>
              <p:ext uri="{D42A27DB-BD31-4B8C-83A1-F6EECF244321}">
                <p14:modId xmlns:p14="http://schemas.microsoft.com/office/powerpoint/2010/main" val="1590303784"/>
              </p:ext>
            </p:extLst>
          </p:nvPr>
        </p:nvGraphicFramePr>
        <p:xfrm>
          <a:off x="838200" y="1200150"/>
          <a:ext cx="10515600" cy="49768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543350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289F5-64DC-E04D-A383-DF83240E01CD}"/>
              </a:ext>
            </a:extLst>
          </p:cNvPr>
          <p:cNvSpPr>
            <a:spLocks noGrp="1"/>
          </p:cNvSpPr>
          <p:nvPr>
            <p:ph type="title"/>
          </p:nvPr>
        </p:nvSpPr>
        <p:spPr>
          <a:xfrm>
            <a:off x="838200" y="365126"/>
            <a:ext cx="10515600" cy="463550"/>
          </a:xfrm>
        </p:spPr>
        <p:txBody>
          <a:bodyPr>
            <a:normAutofit fontScale="90000"/>
          </a:bodyPr>
          <a:lstStyle/>
          <a:p>
            <a:r>
              <a:rPr lang="en-IN" dirty="0">
                <a:solidFill>
                  <a:schemeClr val="accent1"/>
                </a:solidFill>
              </a:rPr>
              <a:t>Natural Language Generation(NLG)</a:t>
            </a:r>
            <a:br>
              <a:rPr lang="en-IN" dirty="0"/>
            </a:br>
            <a:endParaRPr lang="en-US" dirty="0"/>
          </a:p>
        </p:txBody>
      </p:sp>
      <p:graphicFrame>
        <p:nvGraphicFramePr>
          <p:cNvPr id="4" name="Content Placeholder 3">
            <a:extLst>
              <a:ext uri="{FF2B5EF4-FFF2-40B4-BE49-F238E27FC236}">
                <a16:creationId xmlns:a16="http://schemas.microsoft.com/office/drawing/2014/main" id="{A3A94069-038A-7C40-8D95-5F5E981B65C4}"/>
              </a:ext>
            </a:extLst>
          </p:cNvPr>
          <p:cNvGraphicFramePr>
            <a:graphicFrameLocks noGrp="1"/>
          </p:cNvGraphicFramePr>
          <p:nvPr>
            <p:ph idx="1"/>
            <p:extLst>
              <p:ext uri="{D42A27DB-BD31-4B8C-83A1-F6EECF244321}">
                <p14:modId xmlns:p14="http://schemas.microsoft.com/office/powerpoint/2010/main" val="1299942795"/>
              </p:ext>
            </p:extLst>
          </p:nvPr>
        </p:nvGraphicFramePr>
        <p:xfrm>
          <a:off x="838200" y="957264"/>
          <a:ext cx="11120438" cy="5715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794906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12F63-DFCB-8D4A-9528-A99A8FBC8DA6}"/>
              </a:ext>
            </a:extLst>
          </p:cNvPr>
          <p:cNvSpPr>
            <a:spLocks noGrp="1"/>
          </p:cNvSpPr>
          <p:nvPr>
            <p:ph type="title"/>
          </p:nvPr>
        </p:nvSpPr>
        <p:spPr/>
        <p:txBody>
          <a:bodyPr/>
          <a:lstStyle/>
          <a:p>
            <a:r>
              <a:rPr lang="en-IN" b="1" dirty="0">
                <a:solidFill>
                  <a:schemeClr val="accent1"/>
                </a:solidFill>
              </a:rPr>
              <a:t>Different Parts of NLP</a:t>
            </a:r>
            <a:endParaRPr lang="en-US" b="1" dirty="0">
              <a:solidFill>
                <a:schemeClr val="accent1"/>
              </a:solidFill>
            </a:endParaRPr>
          </a:p>
        </p:txBody>
      </p:sp>
      <p:graphicFrame>
        <p:nvGraphicFramePr>
          <p:cNvPr id="5" name="Content Placeholder 4">
            <a:extLst>
              <a:ext uri="{FF2B5EF4-FFF2-40B4-BE49-F238E27FC236}">
                <a16:creationId xmlns:a16="http://schemas.microsoft.com/office/drawing/2014/main" id="{DA299E11-DCCB-C648-BFFE-EB967C74E151}"/>
              </a:ext>
            </a:extLst>
          </p:cNvPr>
          <p:cNvGraphicFramePr>
            <a:graphicFrameLocks noGrp="1"/>
          </p:cNvGraphicFramePr>
          <p:nvPr>
            <p:ph idx="1"/>
            <p:extLst>
              <p:ext uri="{D42A27DB-BD31-4B8C-83A1-F6EECF244321}">
                <p14:modId xmlns:p14="http://schemas.microsoft.com/office/powerpoint/2010/main" val="4276104345"/>
              </p:ext>
            </p:extLst>
          </p:nvPr>
        </p:nvGraphicFramePr>
        <p:xfrm>
          <a:off x="157163" y="1528763"/>
          <a:ext cx="11887200" cy="49641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448896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5F20A-4DDC-1C4F-BDED-77835E7FBE0F}"/>
              </a:ext>
            </a:extLst>
          </p:cNvPr>
          <p:cNvSpPr>
            <a:spLocks noGrp="1"/>
          </p:cNvSpPr>
          <p:nvPr>
            <p:ph type="title"/>
          </p:nvPr>
        </p:nvSpPr>
        <p:spPr/>
        <p:txBody>
          <a:bodyPr/>
          <a:lstStyle/>
          <a:p>
            <a:r>
              <a:rPr lang="en-IN" b="1" dirty="0">
                <a:solidFill>
                  <a:schemeClr val="accent1"/>
                </a:solidFill>
              </a:rPr>
              <a:t>Important Terms Used in NLP</a:t>
            </a:r>
            <a:endParaRPr lang="en-US" b="1" dirty="0">
              <a:solidFill>
                <a:schemeClr val="accent1"/>
              </a:solidFill>
            </a:endParaRPr>
          </a:p>
        </p:txBody>
      </p:sp>
      <p:graphicFrame>
        <p:nvGraphicFramePr>
          <p:cNvPr id="13" name="Content Placeholder 12">
            <a:extLst>
              <a:ext uri="{FF2B5EF4-FFF2-40B4-BE49-F238E27FC236}">
                <a16:creationId xmlns:a16="http://schemas.microsoft.com/office/drawing/2014/main" id="{31D7EBEA-290C-084E-B738-BCA1F471AD11}"/>
              </a:ext>
            </a:extLst>
          </p:cNvPr>
          <p:cNvGraphicFramePr>
            <a:graphicFrameLocks noGrp="1"/>
          </p:cNvGraphicFramePr>
          <p:nvPr>
            <p:ph idx="1"/>
            <p:extLst>
              <p:ext uri="{D42A27DB-BD31-4B8C-83A1-F6EECF244321}">
                <p14:modId xmlns:p14="http://schemas.microsoft.com/office/powerpoint/2010/main" val="60699954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184958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377</TotalTime>
  <Words>761</Words>
  <Application>Microsoft Macintosh PowerPoint</Application>
  <PresentationFormat>Widescreen</PresentationFormat>
  <Paragraphs>47</Paragraphs>
  <Slides>11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PowerPoint Presentation</vt:lpstr>
      <vt:lpstr>Text Mining</vt:lpstr>
      <vt:lpstr>Natural Language Processing</vt:lpstr>
      <vt:lpstr>PowerPoint Presentation</vt:lpstr>
      <vt:lpstr>Components of Natural Language Processing </vt:lpstr>
      <vt:lpstr>Natural Language Understanding </vt:lpstr>
      <vt:lpstr>Natural Language Generation(NLG) </vt:lpstr>
      <vt:lpstr>Different Parts of NLP</vt:lpstr>
      <vt:lpstr>Important Terms Used in NLP</vt:lpstr>
      <vt:lpstr>Sarcasm went wrong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Natural Language Processing</dc:title>
  <dc:creator>ajay khanna</dc:creator>
  <cp:lastModifiedBy>ajay khanna</cp:lastModifiedBy>
  <cp:revision>4</cp:revision>
  <dcterms:created xsi:type="dcterms:W3CDTF">2022-02-09T05:55:02Z</dcterms:created>
  <dcterms:modified xsi:type="dcterms:W3CDTF">2022-02-11T08:27:06Z</dcterms:modified>
</cp:coreProperties>
</file>