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BBC0-C3DE-7B4C-A6B5-8E66C62FAC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71DD-3A2F-4D4D-ABC8-0ACA6E8D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75908B-E520-0B4E-AAE8-475EB4B6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30300"/>
            <a:ext cx="99441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E3E4-1B7E-F24B-BE67-553E1DEC5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0E908-2B72-F741-8AD4-63FF6F005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9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C05D-A36C-1E49-8D17-74BA97C6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106553"/>
            <a:ext cx="10402824" cy="264883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err="1"/>
              <a:t>GloVe</a:t>
            </a:r>
            <a:r>
              <a:rPr lang="en-IN" b="1" dirty="0"/>
              <a:t> method is built on an important idea, You can derive semantic relationships between words from the co-occurrence matrix. Given a corpus having V words, the co-occurrence matrix X will be a V x V matrix, where the </a:t>
            </a:r>
            <a:r>
              <a:rPr lang="en-IN" b="1" dirty="0" err="1"/>
              <a:t>i</a:t>
            </a:r>
            <a:r>
              <a:rPr lang="en-IN" b="1" dirty="0"/>
              <a:t> </a:t>
            </a:r>
            <a:r>
              <a:rPr lang="en-IN" b="1" dirty="0" err="1"/>
              <a:t>th</a:t>
            </a:r>
            <a:r>
              <a:rPr lang="en-IN" b="1" dirty="0"/>
              <a:t> row and j </a:t>
            </a:r>
            <a:r>
              <a:rPr lang="en-IN" b="1" dirty="0" err="1"/>
              <a:t>th</a:t>
            </a:r>
            <a:r>
              <a:rPr lang="en-IN" b="1" dirty="0"/>
              <a:t> column of X, </a:t>
            </a:r>
            <a:r>
              <a:rPr lang="en-IN" b="1" dirty="0" err="1"/>
              <a:t>X_ij</a:t>
            </a:r>
            <a:r>
              <a:rPr lang="en-IN" b="1" dirty="0"/>
              <a:t> denotes how many times word </a:t>
            </a:r>
            <a:r>
              <a:rPr lang="en-IN" b="1" dirty="0" err="1"/>
              <a:t>i</a:t>
            </a:r>
            <a:r>
              <a:rPr lang="en-IN" b="1" dirty="0"/>
              <a:t> has co-occurred with word j. An example co-occurrence matrix might look as follows.</a:t>
            </a:r>
          </a:p>
          <a:p>
            <a:r>
              <a:rPr lang="en-IN" b="1" dirty="0"/>
              <a:t>The co-occurrence matrix for the sentence “the cat sat on the mat” with a window size of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35246-6286-E342-905E-079DEB00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72" y="3154807"/>
            <a:ext cx="479272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8F49-D329-B94F-B2F2-0E0BA66A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AC799-38CB-9E4E-98D4-F8FA4EE4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028825"/>
            <a:ext cx="9944100" cy="4157663"/>
          </a:xfrm>
        </p:spPr>
      </p:pic>
    </p:spTree>
    <p:extLst>
      <p:ext uri="{BB962C8B-B14F-4D97-AF65-F5344CB8AC3E}">
        <p14:creationId xmlns:p14="http://schemas.microsoft.com/office/powerpoint/2010/main" val="128800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97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GloVe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khanna</dc:creator>
  <cp:lastModifiedBy>ajay khanna</cp:lastModifiedBy>
  <cp:revision>1</cp:revision>
  <dcterms:created xsi:type="dcterms:W3CDTF">2022-02-18T05:06:20Z</dcterms:created>
  <dcterms:modified xsi:type="dcterms:W3CDTF">2022-02-18T10:36:32Z</dcterms:modified>
</cp:coreProperties>
</file>