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Comparison: App Engine vs GKE vs Compute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Google Cloud Platform (GCP)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App Engine (PaaS) → Deploy code only, no infra management.</a:t>
            </a:r>
          </a:p>
          <a:p>
            <a:r>
              <a:t>2. GKE (Container Engine, CaaS) → Deploy and manage containers with Kubernetes.</a:t>
            </a:r>
          </a:p>
          <a:p>
            <a:r>
              <a:t>3. Compute Engine (VMs, IaaS) → Full VM control, manage OS and infra.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App Engine (PaaS)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Deploy code only (Python, Java, Go, Node.js, etc.).</a:t>
            </a:r>
          </a:p>
          <a:p>
            <a:r>
              <a:t>• Scaling: Automatic, request-driven.</a:t>
            </a:r>
          </a:p>
          <a:p>
            <a:r>
              <a:t>• Abstraction: High – no servers exposed.</a:t>
            </a:r>
          </a:p>
          <a:p>
            <a:r>
              <a:t>• Flexibility: Limited OS/runtime control.</a:t>
            </a:r>
          </a:p>
          <a:p>
            <a:r>
              <a:t>• Best for: Web apps, APIs, fast deployment.</a:t>
            </a:r>
          </a:p>
          <a:p>
            <a:r>
              <a:t>• Pros: Easiest to use, fully managed.</a:t>
            </a:r>
          </a:p>
          <a:p>
            <a:r>
              <a:t>• Cons: Vendor lock-in, less customization.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Kubernetes Engine (GKE)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Deploy containerized apps (Docker).</a:t>
            </a:r>
          </a:p>
          <a:p>
            <a:r>
              <a:t>• Scaling: Configurable autoscaling (pods/nodes).</a:t>
            </a:r>
          </a:p>
          <a:p>
            <a:r>
              <a:t>• Abstraction: Medium – manage workloads, Google manages control plane.</a:t>
            </a:r>
          </a:p>
          <a:p>
            <a:r>
              <a:t>• Flexibility: High – any runtime/language.</a:t>
            </a:r>
          </a:p>
          <a:p>
            <a:r>
              <a:t>• Best for: Microservices, hybrid/multi-cloud.</a:t>
            </a:r>
          </a:p>
          <a:p>
            <a:r>
              <a:t>• Pros: Portable, powerful, scalable.</a:t>
            </a:r>
          </a:p>
          <a:p>
            <a:r>
              <a:t>• Cons: Kubernetes expertise required.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Compute Engine (VMs)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Deploy full VMs (Linux/Windows).</a:t>
            </a:r>
          </a:p>
          <a:p>
            <a:r>
              <a:t>• Scaling: Manual or instance groups + autoscaler.</a:t>
            </a:r>
          </a:p>
          <a:p>
            <a:r>
              <a:t>• Abstraction: Low – you manage OS, networking, scaling.</a:t>
            </a:r>
          </a:p>
          <a:p>
            <a:r>
              <a:t>• Flexibility: Maximum – install anything.</a:t>
            </a:r>
          </a:p>
          <a:p>
            <a:r>
              <a:t>• Best for: Legacy apps, custom workloads.</a:t>
            </a:r>
          </a:p>
          <a:p>
            <a:r>
              <a:t>• Pros: Full control, lift-and-shift ready.</a:t>
            </a:r>
          </a:p>
          <a:p>
            <a:r>
              <a:t>• Cons: Ops-heavy, maintenance overhead.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Side-by-Side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 Engine → PaaS, code only, autoscaling, easiest, less flexible.</a:t>
            </a:r>
          </a:p>
          <a:p>
            <a:r>
              <a:t>• GKE → CaaS, containers, customizable scaling, medium complexity.</a:t>
            </a:r>
          </a:p>
          <a:p>
            <a:r>
              <a:t>• Compute Engine → IaaS, VMs, manual scaling, hardest but most flexible.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Abstraction Levels in GCP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App Engine</a:t>
            </a:r>
          </a:p>
          <a:p>
            <a:r>
              <a:t>(PaaS - Code only)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3716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GKE</a:t>
            </a:r>
          </a:p>
          <a:p>
            <a:r>
              <a:t>(CaaS - Containers)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Compute Engine</a:t>
            </a:r>
          </a:p>
          <a:p>
            <a:r>
              <a:t>(IaaS - VMs)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Story: MediTrack Healthcare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 Engine 🚀 → Patient Web Portal + API layer (fast launch).</a:t>
            </a:r>
          </a:p>
          <a:p>
            <a:r>
              <a:t>• GKE ⚙️ → Microservices for real-time monitoring &amp; ML.</a:t>
            </a:r>
          </a:p>
          <a:p>
            <a:r>
              <a:t>• Compute Engine 🏋️ → Legacy hospital ERP + GPU workloads.</a:t>
            </a:r>
          </a:p>
          <a:p/>
          <a:p>
            <a:r>
              <a:t>👉 Together: Patients log in (App Engine) → IoT data processed (GKE) → Legacy DB accessed (VMs).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How MediTrack Uses GCP Services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App Engine</a:t>
            </a:r>
          </a:p>
          <a:p>
            <a:r>
              <a:t>(Patient Portal)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3716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GKE</a:t>
            </a:r>
          </a:p>
          <a:p>
            <a:r>
              <a:t>(Microservices + ML)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3716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Compute Engine</a:t>
            </a:r>
          </a:p>
          <a:p>
            <a:r>
              <a:t>(Legacy DB + ERP)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32004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59436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