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9" r:id="rId10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Issue Detection and Resolution for Dockerized Applications on GCP using Vertex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Reliability of Cloud-Native Applications</a:t>
            </a:r>
          </a:p>
          <a:p>
            <a:r>
              <a:t>Your Name • Your Role •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Proactive issue detection reduces downtime</a:t>
            </a:r>
          </a:p>
          <a:p>
            <a:r>
              <a:t>Automated remediation accelerates response</a:t>
            </a:r>
          </a:p>
          <a:p>
            <a:r>
              <a:t>Integrated GCP tools simplify implementation and scaling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ML-driven operational intelligence for Docker apps on GCP</a:t>
            </a:r>
          </a:p>
          <a:p>
            <a:r>
              <a:t>Seamless integration with existing cloud workflows</a:t>
            </a:r>
          </a:p>
          <a:p>
            <a:r>
              <a:t>Opportunity to scale for broader DevOps use cases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Thank you! Please share your questions or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Introduction</a:t>
            </a:r>
          </a:p>
          <a:p>
            <a:r>
              <a:t>Problem Statement</a:t>
            </a:r>
          </a:p>
          <a:p>
            <a:r>
              <a:t>Solution Overview</a:t>
            </a:r>
          </a:p>
          <a:p>
            <a:r>
              <a:t>Architecture Diagram</a:t>
            </a:r>
          </a:p>
          <a:p>
            <a:r>
              <a:t>Model Training &amp; Prediction</a:t>
            </a:r>
          </a:p>
          <a:p>
            <a:r>
              <a:t>Automation Workflow</a:t>
            </a:r>
          </a:p>
          <a:p>
            <a:r>
              <a:t>Benefits</a:t>
            </a:r>
          </a:p>
          <a:p>
            <a:r>
              <a:t>Demo / Use Case (if any)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Overview of Dockerized applications on GCP</a:t>
            </a:r>
          </a:p>
          <a:p>
            <a:r>
              <a:t>Common operational challenges in cloud-native environments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Application crashes, latency spikes, memory leaks</a:t>
            </a:r>
          </a:p>
          <a:p>
            <a:r>
              <a:t>Manual issue resolution is time-consuming and reactive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Utilize Cloud Logging &amp; Monitoring for data collection</a:t>
            </a:r>
          </a:p>
          <a:p>
            <a:r>
              <a:t>Leverage Vertex AI to detect and predict anomalies</a:t>
            </a:r>
          </a:p>
          <a:p>
            <a:r>
              <a:t>Automate issue remediation with GCP-native services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End-to-end data flow from logging to ML inference to remediation</a:t>
            </a:r>
          </a:p>
          <a:p>
            <a:r>
              <a:t>GCP services: Cloud Run, Pub/Sub, Dataflow, BigQuery, Vertex AI, etc.</a:t>
            </a:r>
          </a:p>
          <a:p>
            <a:r>
              <a:t>Refer to the architecture diagram for component interaction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with Vertex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Ingest structured logs from BigQuery and raw data from Cloud Storage</a:t>
            </a:r>
          </a:p>
          <a:p>
            <a:r>
              <a:t>Feature engineering and pipeline orchestration using Vertex AI Workbench</a:t>
            </a:r>
          </a:p>
          <a:p>
            <a:r>
              <a:t>Model training using AutoML or custom training scripts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Prediction and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Stream logs via Pub/Sub to Vertex AI endpoint</a:t>
            </a:r>
          </a:p>
          <a:p>
            <a:r>
              <a:t>Use Cloud Functions to trigger auto-remediation (restart container, alert team)</a:t>
            </a:r>
          </a:p>
          <a:p>
            <a:r>
              <a:t>Maintain operational continuity with minimal manual intervention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Real-time dashboards using Looker Studio or Grafana</a:t>
            </a:r>
          </a:p>
          <a:p>
            <a:r>
              <a:t>Alerting mechanisms via Cloud Monitoring and Ops Suite integrations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