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Bigtable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Overview, Data Model, Features, and Real-World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Bigtable?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managed wide-column NoSQL database</a:t>
            </a:r>
          </a:p>
          <a:p>
            <a:r>
              <a:t>- Designed for large-scale analytical and operational workloads</a:t>
            </a:r>
          </a:p>
          <a:p>
            <a:r>
              <a:t>- Ideal for IoT, time-series, financial data, and real-time analytics</a:t>
            </a:r>
          </a:p>
          <a:p>
            <a:r>
              <a:t>- Provides low-latency reads/writes at massive scale</a:t>
            </a:r>
          </a:p>
          <a:p>
            <a:r>
              <a:t>- Not a relational database; optimized for high throughput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Wide-column storage model (tables, rows, column families)</a:t>
            </a:r>
          </a:p>
          <a:p>
            <a:r>
              <a:t>- Massive scalability (petabytes of data, billions of rows)</a:t>
            </a:r>
          </a:p>
          <a:p>
            <a:r>
              <a:t>- Low latency and high throughput</a:t>
            </a:r>
          </a:p>
          <a:p>
            <a:r>
              <a:t>- Integrates with Dataflow, Dataproc, BigQuery</a:t>
            </a:r>
          </a:p>
          <a:p>
            <a:r>
              <a:t>- Replication across zones for high availability</a:t>
            </a:r>
          </a:p>
          <a:p>
            <a:r>
              <a:t>- No joins; transactions limited to single row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Table: sensor_data</a:t>
            </a:r>
          </a:p>
          <a:p>
            <a:r>
              <a:t>Row Key: sensor_001#2025-09-08T11:00</a:t>
            </a:r>
          </a:p>
          <a:p>
            <a:r>
              <a:t>Column Family: readings</a:t>
            </a:r>
          </a:p>
          <a:p>
            <a:r>
              <a:t>  - temperature: 25.6</a:t>
            </a:r>
          </a:p>
          <a:p>
            <a:r>
              <a:t>  - humidity: 60</a:t>
            </a:r>
          </a:p>
          <a:p>
            <a:r>
              <a:t>  - pressure: 1012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IoT Sensor Data: Store readings from millions of devices</a:t>
            </a:r>
          </a:p>
          <a:p>
            <a:r>
              <a:t>2. Financial Market Data: Low-latency stock tick storage</a:t>
            </a:r>
          </a:p>
          <a:p>
            <a:r>
              <a:t>3. Ad Tech / Analytics: Clickstream data for dashboards</a:t>
            </a:r>
          </a:p>
          <a:p>
            <a:r>
              <a:t>4. Monitoring Systems: Logs and telemetry from servers and networks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Bigtable vs Other GCP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          | Bigtable         | Firestore          | Cloud SQL</a:t>
            </a:r>
          </a:p>
          <a:p>
            <a:r>
              <a:t>------------------|-----------------|------------------|----------------</a:t>
            </a:r>
          </a:p>
          <a:p>
            <a:r>
              <a:t>Data Model        | Wide-column NoSQL| Document-Collection| Relational</a:t>
            </a:r>
          </a:p>
          <a:p>
            <a:r>
              <a:t>Real-Time         | ✅ High-throughput| ✅ Real-time       | ❌ Not real-time</a:t>
            </a:r>
          </a:p>
          <a:p>
            <a:r>
              <a:t>Scalability       | Massive, petabytes| Automatic scaling | Limited by VM</a:t>
            </a:r>
          </a:p>
          <a:p>
            <a:r>
              <a:t>Use Case          | IoT, analytics, logs | Apps, chat, mobile| Transactions, analytics</a:t>
            </a:r>
          </a:p>
          <a:p>
            <a:r>
              <a:t>Transactions      | Row-level only   | Document-level    | Multi-row supported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Bigtable is ideal for high-volume analytical or operational workloads</a:t>
            </a:r>
          </a:p>
          <a:p>
            <a:r>
              <a:t>- Extremely scalable and fast for IoT, stock market data, clickstreams, telemetry</a:t>
            </a:r>
          </a:p>
          <a:p>
            <a:r>
              <a:t>- Best used with Dataflow, Dataproc, and BigQuery</a:t>
            </a:r>
          </a:p>
          <a:p>
            <a:r>
              <a:t>- Not suitable for transactional apps requiring joins or multi-row transactions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