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Cloud Storage (GCS)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Classes, Locations, and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Cloud Storage?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managed object storage</a:t>
            </a:r>
          </a:p>
          <a:p>
            <a:r>
              <a:t>- Stores unstructured data: files, images, videos, backups</a:t>
            </a:r>
          </a:p>
          <a:p>
            <a:r>
              <a:t>- Highly durable (99.999999999%) and scalable</a:t>
            </a:r>
          </a:p>
          <a:p>
            <a:r>
              <a:t>- Access via APIs, gsutil, or console</a:t>
            </a:r>
          </a:p>
          <a:p>
            <a:r>
              <a:t>- Lifecycle management and versioning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Standard: Hot data, frequently accessed</a:t>
            </a:r>
          </a:p>
          <a:p>
            <a:r>
              <a:t>2. Nearline: Access ~1/month, lower cost</a:t>
            </a:r>
          </a:p>
          <a:p>
            <a:r>
              <a:t>3. Coldline: Access ~1/quarter, cheaper</a:t>
            </a:r>
          </a:p>
          <a:p>
            <a:r>
              <a:t>4. Archive: Rarely accessed, cheapest, long-term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Storage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Standard: Website images, app assets</a:t>
            </a:r>
          </a:p>
          <a:p>
            <a:r>
              <a:t>- Nearline: Monthly reports, backups</a:t>
            </a:r>
          </a:p>
          <a:p>
            <a:r>
              <a:t>- Coldline: Compliance logs, yearly reports</a:t>
            </a:r>
          </a:p>
          <a:p>
            <a:r>
              <a:t>- Archive: Historical records, tax filings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Regional: Stored in one region, cheapest</a:t>
            </a:r>
          </a:p>
          <a:p>
            <a:r>
              <a:t>- Dual-Region: Two chosen regions, higher availability</a:t>
            </a:r>
          </a:p>
          <a:p>
            <a:r>
              <a:t>- Multi-Region: Multiple regions in a continent, highest availability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Location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Regional: ML datasets in same region as compute</a:t>
            </a:r>
          </a:p>
          <a:p>
            <a:r>
              <a:t>- Dual-Region: Banking/finance apps needing DR</a:t>
            </a:r>
          </a:p>
          <a:p>
            <a:r>
              <a:t>- Multi-Region: Global apps like video/music streaming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 Classes:</a:t>
            </a:r>
          </a:p>
          <a:p>
            <a:r>
              <a:t>- Standard → Frequent access, highest cost</a:t>
            </a:r>
          </a:p>
          <a:p>
            <a:r>
              <a:t>- Nearline → Occasional access, lower cost</a:t>
            </a:r>
          </a:p>
          <a:p>
            <a:r>
              <a:t>- Coldline → Rare access, cheaper</a:t>
            </a:r>
          </a:p>
          <a:p>
            <a:r>
              <a:t>- Archive → Rare/never access, cheapest</a:t>
            </a:r>
          </a:p>
          <a:p/>
          <a:p>
            <a:r>
              <a:t>Location Types:</a:t>
            </a:r>
          </a:p>
          <a:p>
            <a:r>
              <a:t>- Regional → Single region, low cost</a:t>
            </a:r>
          </a:p>
          <a:p>
            <a:r>
              <a:t>- Dual-Region → Two regions, medium cost</a:t>
            </a:r>
          </a:p>
          <a:p>
            <a:r>
              <a:t>- Multi-Region → Multiple regions, high cost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