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 Firestore (Cloud Firestore)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Overview, Data Model, Features, and Real-World 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Firestore?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Fully managed, serverless NoSQL document database</a:t>
            </a:r>
          </a:p>
          <a:p>
            <a:r>
              <a:t>- Stores data in documents grouped into collections</a:t>
            </a:r>
          </a:p>
          <a:p>
            <a:r>
              <a:t>- Supports real-time updates and offline support</a:t>
            </a:r>
          </a:p>
          <a:p>
            <a:r>
              <a:t>- Automatically scales with traffic and dataset size</a:t>
            </a:r>
          </a:p>
          <a:p>
            <a:r>
              <a:t>- Strong consistency and secure access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Document-Collection model</a:t>
            </a:r>
          </a:p>
          <a:p>
            <a:r>
              <a:t>- Real-time data synchronization</a:t>
            </a:r>
          </a:p>
          <a:p>
            <a:r>
              <a:t>- Offline support for mobile/web apps</a:t>
            </a:r>
          </a:p>
          <a:p>
            <a:r>
              <a:t>- Automatic scaling</a:t>
            </a:r>
          </a:p>
          <a:p>
            <a:r>
              <a:t>- Strong consistency</a:t>
            </a:r>
          </a:p>
          <a:p>
            <a:r>
              <a:t>- Firebase and GCP 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Collection: users</a:t>
            </a:r>
          </a:p>
          <a:p>
            <a:r>
              <a:t>  Document: user_123</a:t>
            </a:r>
          </a:p>
          <a:p>
            <a:r>
              <a:t>    - name: "Ajay"</a:t>
            </a:r>
          </a:p>
          <a:p>
            <a:r>
              <a:t>    - email: "ajay@example.com"</a:t>
            </a:r>
          </a:p>
          <a:p>
            <a:r>
              <a:t>    - orders (sub-collection)</a:t>
            </a:r>
          </a:p>
          <a:p>
            <a:r>
              <a:t>        Document: order_001</a:t>
            </a:r>
          </a:p>
          <a:p>
            <a:r>
              <a:t>          - item: "Laptop"</a:t>
            </a:r>
          </a:p>
          <a:p>
            <a:r>
              <a:t>          - price: 1200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Chat Application: Real-time message sync</a:t>
            </a:r>
          </a:p>
          <a:p>
            <a:r>
              <a:t>2. Mobile App: Offline mode with automatic sync</a:t>
            </a:r>
          </a:p>
          <a:p>
            <a:r>
              <a:t>3. E-commerce App: User profiles and orders with sub-collections</a:t>
            </a:r>
          </a:p>
          <a:p>
            <a:r>
              <a:t>4. Live Dashboards: IoT sensor or stock price updates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Firestore vs Other GCP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          | Firestore           | Cloud SQL         | Bigtable</a:t>
            </a:r>
          </a:p>
          <a:p>
            <a:r>
              <a:t>------------------|-------------------|-----------------|----------------</a:t>
            </a:r>
          </a:p>
          <a:p>
            <a:r>
              <a:t>Data Model        | Document-Collection| Relational       | Wide-column (NoSQL)</a:t>
            </a:r>
          </a:p>
          <a:p>
            <a:r>
              <a:t>Real-Time         | ✅ Real-time updates | ❌ Not real-time | ❌ Not real-time</a:t>
            </a:r>
          </a:p>
          <a:p>
            <a:r>
              <a:t>Offline Support   | ✅ Mobile/web apps | ❌               | ❌</a:t>
            </a:r>
          </a:p>
          <a:p>
            <a:r>
              <a:t>Scalability       | Automatic          | Limited by VM    | Massive, high throughput</a:t>
            </a:r>
          </a:p>
          <a:p>
            <a:r>
              <a:t>Use Case          | Apps, chat, mobile | Transactions     | IoT, logs,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Ideal for mobile, web, and real-time applications</a:t>
            </a:r>
          </a:p>
          <a:p>
            <a:r>
              <a:t>- Uses documents and collections for structured data</a:t>
            </a:r>
          </a:p>
          <a:p>
            <a:r>
              <a:t>- Supports automatic scaling, offline sync, and strong consistency</a:t>
            </a:r>
          </a:p>
          <a:p>
            <a:r>
              <a:t>- Integrates seamlessly with Firebase and GCP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