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Persistent Disk (PD)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Types, Locations, and Real-World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Persistent Disk?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Durable block storage for VMs</a:t>
            </a:r>
          </a:p>
          <a:p>
            <a:r>
              <a:t>- Acts like a hard drive or SSD attached to VM</a:t>
            </a:r>
          </a:p>
          <a:p>
            <a:r>
              <a:t>- Data remains even if VM stops or restarts</a:t>
            </a:r>
          </a:p>
          <a:p>
            <a:r>
              <a:t>- Managed by GCP: encryption, snapshots, resizing</a:t>
            </a:r>
          </a:p>
          <a:p>
            <a:r>
              <a:t>- Scalable up to 64 TB per disk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Persistent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Standard HDD: Sequential workloads, cheapest</a:t>
            </a:r>
          </a:p>
          <a:p>
            <a:r>
              <a:t>2. Balanced SSD: General-purpose, medium cost</a:t>
            </a:r>
          </a:p>
          <a:p>
            <a:r>
              <a:t>3. SSD: High IOPS, low latency, expensive</a:t>
            </a:r>
          </a:p>
          <a:p>
            <a:r>
              <a:t>4. Extreme SSD: Ultra-high performance, mission-critical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Persistent Disk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 HDD: Log archives, large sequential data</a:t>
            </a:r>
          </a:p>
          <a:p>
            <a:r>
              <a:t>- Balanced SSD: Web apps, mid-range databases</a:t>
            </a:r>
          </a:p>
          <a:p>
            <a:r>
              <a:t>- SSD: OLTP databases, latency-sensitive apps</a:t>
            </a:r>
          </a:p>
          <a:p>
            <a:r>
              <a:t>- Extreme SSD: Financial trading systems, telecom 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Zonal vs Regional Persistent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Zonal PD: Stored in a single zone, cheaper</a:t>
            </a:r>
          </a:p>
          <a:p>
            <a:r>
              <a:t>- Regional PD: Replicated across two zones, high availability</a:t>
            </a:r>
          </a:p>
          <a:p>
            <a:r>
              <a:t>- Use Regional PD for HA databases and critical apps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Snapshots &amp; 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Incremental snapshots stored in Cloud Storage</a:t>
            </a:r>
          </a:p>
          <a:p>
            <a:r>
              <a:t>- Useful for backup, DR, or cloning environments</a:t>
            </a:r>
          </a:p>
          <a:p>
            <a:r>
              <a:t>- Snapshots are global; can create disks in other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E-commerce: OS+App server on Balanced SSD, DB on SSD PD, logs on HDD PD</a:t>
            </a:r>
          </a:p>
          <a:p>
            <a:r>
              <a:t>2. Healthcare: Patient DB on SSD PD, imaging temp storage on HDD PD, Regional PD for HA</a:t>
            </a:r>
          </a:p>
          <a:p>
            <a:r>
              <a:t>3. Financial Trading: Transaction DB on Extreme PD, historical logs on HDD PD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Disk vs Cloud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Storage: Object storage for files, backups, media, accessed via HTTP</a:t>
            </a:r>
          </a:p>
          <a:p>
            <a:r>
              <a:t>- Persistent Disk: Block storage, acts as a disk for running VM apps</a:t>
            </a:r>
          </a:p>
          <a:p>
            <a:r>
              <a:t>- Use Cloud Storage for static/unstructured data</a:t>
            </a:r>
          </a:p>
          <a:p>
            <a:r>
              <a:t>- Use Persistent Disk for databases and application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