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305" r:id="rId2"/>
    <p:sldId id="301" r:id="rId3"/>
    <p:sldId id="302" r:id="rId4"/>
    <p:sldId id="303" r:id="rId5"/>
    <p:sldId id="306" r:id="rId6"/>
    <p:sldId id="307" r:id="rId7"/>
    <p:sldId id="308" r:id="rId8"/>
    <p:sldId id="309" r:id="rId9"/>
    <p:sldId id="312" r:id="rId10"/>
    <p:sldId id="311" r:id="rId11"/>
    <p:sldId id="310" r:id="rId12"/>
    <p:sldId id="313" r:id="rId13"/>
    <p:sldId id="31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11" autoAdjust="0"/>
    <p:restoredTop sz="94660"/>
  </p:normalViewPr>
  <p:slideViewPr>
    <p:cSldViewPr snapToGrid="0">
      <p:cViewPr varScale="1">
        <p:scale>
          <a:sx n="117" d="100"/>
          <a:sy n="117" d="100"/>
        </p:scale>
        <p:origin x="19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0T13:25:18.821"/>
    </inkml:context>
    <inkml:brush xml:id="br0">
      <inkml:brushProperty name="width" value="0.05292" units="cm"/>
      <inkml:brushProperty name="height" value="0.05292" units="cm"/>
      <inkml:brushProperty name="color" value="#C00000"/>
    </inkml:brush>
    <inkml:brush xml:id="br1">
      <inkml:brushProperty name="width" value="0.05292" units="cm"/>
      <inkml:brushProperty name="height" value="0.05292" units="cm"/>
      <inkml:brushProperty name="color" value="#00B050"/>
    </inkml:brush>
  </inkml:definitions>
  <inkml:trace contextRef="#ctx0" brushRef="#br0">14830 5059 24575,'12'-37'0,"0"-1"0,-2 6 0,1-1 0,0 1 0,3-12 0,0-1-568,-2 1 0,2-3 1,-3 4 567,1 0 0,-2 2 0,1-5 0,-1 4 551,0 0-551,-7 27 0,-3 13 0,0 0 0</inkml:trace>
  <inkml:trace contextRef="#ctx0" brushRef="#br0" timeOffset="1583">14230 7602 24575,'8'-16'0,"0"1"0,20-26 0,-10 9 0,0-6-629,-2 3 0,1-4 0,-1 1 629,1 1 0,0 1 0,-2 0 0,-1-10 0,0 4 152,9-1 0,-19 29 0,-1 10 0</inkml:trace>
  <inkml:trace contextRef="#ctx0" brushRef="#br0" timeOffset="2558">14629 10853 24575,'7'-9'0,"10"-18"0,4-6 0,-4 10 0,2-1 0,2-9 0,3-4 0,1 1-472,0 5 0,1 2 1,-2 0 471,5-10 0,-1 1 92,0 6 0,-4 5 0,-7 5 0,-15 19 0</inkml:trace>
  <inkml:trace contextRef="#ctx0" brushRef="#br0" timeOffset="3596">14188 13019 24575,'14'-21'0,"0"0"0,10-17 0,-6 13 0,3-3 0,0 0-1045,-1 0 0,1-1 0,0-2 1045,3 0 0,1-3 0,0-1 0,-1 3 0,1-3 0,-2 2 0,-1 1 494,7-9 0,-5 6-494,-6 7 128,-16 24 1,-2 1 0,0 2-1</inkml:trace>
  <inkml:trace contextRef="#ctx0" brushRef="#br0" timeOffset="6517">13125 3548 24575,'31'23'0,"-5"-4"0,-8-3 0,2 2 0,7 14 0,1 6-791,-7-9 0,-1 1 0,0 3 791,4 5 0,-1 3 0,-2 0 0,-2-2 0,-3 1 0,-1-3 372,-1-1 1,-2-1-373,3 7 0,-1-1 0,-6-9 0,0 0 197,4 1 0,-1 0-197,-3 1 0,-1-3 0,6 0 0,-6-9 305,-2-13 1,-3-7 0,-2 0-1</inkml:trace>
  <inkml:trace contextRef="#ctx0" brushRef="#br0" timeOffset="8266">13191 3585 24575,'7'-2'0,"1"-7"0,10-4 0,5-7 0,20-3 0,3 6 0,-9 8 0,-11 4 0,-1 2 0,7 2 0,-6-2 0,2 1 0,21 2 0,-21 0 0,-1 0 0,16 0 0,-13 0 0,-15 0 0,-11 2 0,2-1 0,0 4 0,13 7 0,7 6 0,-2 2 0,-1-3 0,0 1 0,-1 2 0,1 1 0,7 6 0,1 2 0,-8-5 0,1 1 0,-2 0 0,11 13 0,-2 0 0,-5-6 0,-1-1 0,-1 5 0,-3-5 0,1-6 0,-11-1 0,-1 2 0,8 8 0,-10-7 0,-1 1 0,9 10 0,-11 1 0,-3-26 0,-2 3 0,0-9 0,0-2 0,-10 8 0,-2 1 0,-9 8 0,-6 1 0,10-7 0,-14 7 0,5-9 0,0 1 0,-2-2 0,16-10 0,1 3 0,4-5 0,0 2 0,-3 0 0,-8 3 0,-5 0 0,-11 1 0,3 1 0,-9 0 0,16-4 0,-1 0 0,-1 0 0,-8 1 0,-8 2 0,15-2 0,17-3 0,-1 0 0,4-2 0,1 2 0,0-2 0,4 0 0,0 0 0</inkml:trace>
  <inkml:trace contextRef="#ctx0" brushRef="#br0" timeOffset="9720">14269 3075 24575,'-9'0'0,"-5"10"0,5-4 0,-11 14 0,6 4 0,0-3 0,5 3 0,2 3 0,2 18 0,0-9 0,1 3 0,7-5 0,3 2-324,1-2 0,3 2 1,1-1 323,2-1 0,3-1 0,0 2 0,5 8 0,0 3 0,1-5 0,1-1 0,1-1 0,-2-2 0,1 1 0,0-5 0,-3-10 0,0-2 0,3 10 0,-2-2 0,5-5 0,-19-20 0,-1-2 0,-4 0 971,6-2-971,13 2 0,21-7 0,-12 1 0,2-2 0,6-5 0,1-3 0,0 1 0,-2-1 0,-12 2 0,-2-1 0,12-4 0,-26 5 0,-2-6 0,8-28 0,-5-1 0,-3 16 0,-1 1 0,-1-6 0,3-3 0,-7 3 0,2-8 0,-2 15 0,-2-2 0,0 3 0,-2-1 0,-4-10 0,-1-2 0,-2 1 0,-2 2 0,2 8 0,-2 1 0,-4-4 0,0 2 0,-5 3 0,5 7 0,-3 1 0,-20-10 0,8 12 0,-2 2 0,3 3 0,0 1 0,0-2 0,-1 1 0,-1 5 0,0 1 0,0 1 0,-1 0 0,-3 1 0,1 0 0,5 2 0,4 0 0,-2-1 0,19 4 0,7 0 0,0 0 0</inkml:trace>
  <inkml:trace contextRef="#ctx0" brushRef="#br0" timeOffset="12240">14988 2929 24575,'17'17'0,"-5"5"0,0 3 0,0 6 0,-1 3 0,1-3 0,0 2 0,1 0 0,-2-1 0,0 1 0,0-1 0,4 13 0,1-2 0,-2-10 0,-1-3 0,1 12 0,4-9 0,-12-16 0,3 1 0,-4-4 0,-3-5 0,2 1 0,-14-38 0,1-2 0,0 3 0,-2-3 0,-3-10 0,-2-3-493,0 5 0,-1-1 0,0-2 493,2-3 0,0-2 0,1 0 0,-2 0 0,-1 0 0,4 1 0,6 10 0,2 0 0,1 5 0,-1-18 0,5 23 0,0 0 0,9-8 0,-2 4 0,1-3 0,3 3 0,2 0 0,4-4 0,-1 3 1479,4-4-1479,1 9 0,-15 21 0,0-2 0,-2 6 0,0 0 0,13 15 0,4 6 0,-5 6 0,0 1 0,7 3 0,-12 5 0,-3 2 0,-2 9 0,-3-13 0,-1 1 0,-1-5 0,-2 1 0,-7 1 0,-3-2 0,2-2 0,-3-3 0,0-2 0,-3-2 0,-2 1 0,0-1 0,-6 6 0,1 0 0,3-7 0,16-14 0,0 0 0,4-4 0,3 2 0,1-4 0,12 5 0,6 3 0,4 1 0,6 2 0,1 2 0,4 2 0,-2-1-244,8 1 0,-1 0 244,-2 1 0,1 1 0,-3-2 0,-2-4 0,-4-2 0,-6 1 0,-1-1 0,14 2 0,-31-5 0,-4 1 0,13 12 0,-6-5 488,6 5-488,-13-25 0,0-14 0,-4-28 0,3 9 0,1-3 0,-2-6 0,0-2-570,2 7 1,0-3 0,1 0 569,-2 9 0,1 0 0,-1-1 0,1 1 0,4-13 0,1 1 0,-1 1 0,-3 6 0,0 0 0,1 2-204,2 2 1,2 1 0,-1 1 203,-1-6 0,-1 1 0,5-5 0,0 2 0,-6 13 0,0 3 0,3-12 0,-6 33 0,-2 5 1652,4 4-1652,11 13 0,12 13 0,1 4 0,1 6-492,-3-1 1,0 4 491,-7-8 0,2 3 0,0 1 0,-1-2 0,2 7 0,0-1 0,-1 1 0,-6-7 0,1 0 0,0 0 0,-1-2 0,3 2 0,1-2 0,-4-3 0,-4-2 0,-1-3 0,4 2 0,-17-24 0,-1-3 0,0 0 0</inkml:trace>
  <inkml:trace contextRef="#ctx0" brushRef="#br0" timeOffset="12827">16391 2675 24575,'-8'0'0,"-5"2"0,3 1 0,-16 6 0,-6 4 0,3-1 0,-3 2 0,-6 1 0,-5 3 0,-2-2-432,6-2 1,-4-1 0,2 0 0,3 0 431,4-1 0,4-1 0,-2 0 139,-8 0 0,-2 0 0,14-4-139,19-4 0,0-1 0,3-2 0,2 0 0,0 0 327,1 2 0,1-2 0,2 2 0</inkml:trace>
  <inkml:trace contextRef="#ctx0" brushRef="#br0" timeOffset="13587">12953 3064 24575,'7'9'0,"21"32"0,-9-10 0,-5-8 0,-1-2 0,-1-6 0,-9-13 0,1-2 0,14-21 0,-1-4 0,2-4 0,4-8 0,2-3 0,-7 6 0,1-1 0,-2 1 0,2 0 0,-2 1 0,-1-8 0,-3 6 0,-5 14 0,1-9 0</inkml:trace>
  <inkml:trace contextRef="#ctx0" brushRef="#br0" timeOffset="14440">14203 2718 24575,'0'6'0,"2"-2"0,-2 0 0,2-2 0,0 2 0,0 0 0,2 0 0,-2 0 0,2-2 0,-2 0 0,2-5 0,16-30 0,0-9 0,-3 5 0,1-3 0,-7 3 0,-1-2 0,3-3 0,-2 2 0,-6 10 0,0 2 0,7-14 0,-9 29 0,-1 11 0</inkml:trace>
  <inkml:trace contextRef="#ctx0" brushRef="#br0" timeOffset="15215">15245 2292 24575,'9'-2'0,"20"-36"0,-19 20 0,6-11 0,5-8 0,-3 2 0,-3 3 0,-1-1 0,0 0 0,2-3 0,-2 3 0,2-6 0,-3 3 0,-5 7 0,-1 2 0,4-9 0,-5 12 0,-1 10 0,-3 8 0,1 0 0</inkml:trace>
  <inkml:trace contextRef="#ctx0" brushRef="#br0" timeOffset="16589">16536 2430 24575,'4'10'0,"0"-2"0,0-2 0,2 0 0,-2-2 0,2 4 0,-2-2 0,0 1 0,0-3 0,0-3 0,5-1 0,-2-3 0,29-31 0,-19 13 0,0-2 0,11-15 0,1-3 0,-5 7 0,-1 0 0,-5 2 0,-1 1 0,-3 8 0,-2 3 0,-2-4 0,-3 7 0,-3 15 0,-2-4 0,0 4 0,0-2 0,-2 0 0,0 1 0,0 2 0</inkml:trace>
  <inkml:trace contextRef="#ctx0" brushRef="#br0" timeOffset="57484">14471 4861 24575,'6'0'0,"0"2"0,3 3 0,2 2 0,1 2 0,-3-1 0,-1-3 0,-2-1 0,5 3 0,-4-2 0,4 2 0,-8-3 0,2-2 0,-2 0 0,2 1 0,5 3 0,-1 2 0,2-1 0,-5 1 0,0-5 0,-2 2 0,0-5 0,0 4 0,13 8 0,9 8 0,0-3 0,0 0 0,9 8 0,-10-12 0,-3-3 0,-9-3 0,1-1 0,-12-6 0,-3 0 0,-2-6 0,0-1 0,1-22 0,0-5 0,8-1 0,3-3 0,1-7 0,3 0-256,2-1 0,3-1 256,-5 15 0,2-1 0,-2 3 0,-1 0 0,1 3 0,6-9 0,0 4 0,-6 5 0,10-14 0,-17 31 0,-1 1 0,-4 6 0,-1 2 0</inkml:trace>
  <inkml:trace contextRef="#ctx0" brushRef="#br0" timeOffset="57830">15055 4456 24575,'0'0'0</inkml:trace>
  <inkml:trace contextRef="#ctx0" brushRef="#br0" timeOffset="71942">18332 2277 24575,'-6'1'0,"-2"3"0,1 6 0,-8 5 0,6 1 0,-6 2 0,12-8 0,-2 1 0,5-5 0,0 1 0,0-2 0,2 1 0,5 1 0,0 2 0,5-2 0,-6-1 0,2-2 0,-4 0 0,2-2 0,-2 2 0,0-4 0,0 2 0,0-2 0,2 0 0,3-3 0,3 1 0,10-1 0,-9 0 0,3 3 0,-9 0 0,-1 2 0,2 2 0,1 1 0,-3 0 0,1 1 0,-2-1 0,1-1 0,-2-1 0,0-1 0,0 2 0,-2 0 0,0 0 0,-2 0 0,-2 2 0,0-1 0,-2 1 0,-8 5 0,3 0 0,-11 10 0,-2 3 0,1-6 0,-14 6 0,5-11 0,-8 8 0,2-8 0,11 2 0,7-12 0,9 0 0,5-3 0,2 0 0</inkml:trace>
  <inkml:trace contextRef="#ctx0" brushRef="#br0" timeOffset="77292">18684 2658 24575,'-3'-24'0,"-5"-1"0,-1-4 0,3-8 0,-1-4-455,-1 5 1,-2-1 0,1-1 454,3 3 0,0-1 0,1 3 222,-1-4 0,1 3-222,2 7 0,2 3 226,4 2-226,-1 4 0,2 3 0,0 12 693,-2 2-693,4 4 0,0 2 0,2 3 0,8 15 0,-5-8 0,3 7 0,-8-13 0,4-2 0,-5-2 0,4 1 0,-5-3 0,0 0 0,0-2 0,0 0 0,0-1 0,2-3 0,-4-17 0,2-7 0,-4-21 0,0-1 0,2 11 0,-2 10 0,4 20 0,-2 6 0,2 2 0,2 2 0,-2 0 0,4 4 0,6 12 0,-2 4 0,1 6 0,2 4 0,0 4 0,1 8 0,-1 1 0,1-1 0,-1 0 0,-2-1 0,0-4 0,-4-13 0,1-2 0,6 15 0,-14-33 0,0-4 0,-2 0 0</inkml:trace>
  <inkml:trace contextRef="#ctx0" brushRef="#br0" timeOffset="79331">11884 2080 24575,'0'0'0</inkml:trace>
  <inkml:trace contextRef="#ctx0" brushRef="#br0" timeOffset="80322">19101 2108 24575,'4'-3'0,"0"2"0,17-7 0,12-11 0,-3 4 0,2 0 0,-1-5 0,-1 0 0,-4 6 0,-2 1 0,6-6 0,-23 15 0,-5 4 0</inkml:trace>
  <inkml:trace contextRef="#ctx0" brushRef="#br0" timeOffset="80838">19162 2230 24575,'6'0'0,"5"-2"0,11-6 0,8-7 0,6-2 0,-10 1 0,-9 5 0,-12 6 0,-2 2 0</inkml:trace>
  <inkml:trace contextRef="#ctx0" brushRef="#br0" timeOffset="82772">19402 1930 24575,'8'2'0,"4"3"0,12 9 0,-11-3 0,21 12 0,-21 2 0,10 4 0,-12-1 0,-2-10 0,-6-6 0,-2-6 0,-2-4 0,-2-4 0,-1-3 0,2-17 0,0-9 0,4 4 0,5-11 0,-2 26 0,7-9 0,-4 6 0,1 4 0,-2 0 0,-1 9 0,-2-6 0,0 7 0,0-2 0,2 5 0,-2 0 0,10 10 0,0 1 0,9 14 0,-9-12 0,0 7 0,-10-15 0,0 3 0,-1-8 0,-2-13 0,3-7 0,-4-17 0,6 8 0,1 0 0,-3-7 0,5 2 0,0 1 0,-1 5 0,4-5 0,-6 15 0,0 10 0,-2 4 0,0 0 0,0 2 0,2 4 0,23 14 0,2 12 0,2 1 0,1 5-368,-4 2 1,-1 1 367,-7-10 0,1 1 0,-3-2 0,1 3 0,-3-3 0,8 9 0,-19-27 0,-5-6 0,0-3 0</inkml:trace>
  <inkml:trace contextRef="#ctx0" brushRef="#br0" timeOffset="83214">20187 1945 24575,'6'3'0,"0"2"0,5 36 0,-4-16 0,2 11 0,2 5 0,0-9 0,2 0 0,1 9 0,-1 1 0,1-5 0,-2-3 0,3 7 0,-11-22 0</inkml:trace>
  <inkml:trace contextRef="#ctx0" brushRef="#br0" timeOffset="84200">19517 2108 24575,'5'2'0,"0"0"0,-1 19 0,-1 4 0,4 23 0,-5-10 0,3-9 0,-4-12 0,1-13 0,-2 1 0,0-4 0</inkml:trace>
  <inkml:trace contextRef="#ctx0" brushRef="#br0" timeOffset="90388">18821 3174 24575,'-12'5'0,"0"-2"0,-23 20 0,13-9 0,-1 1 0,-15 12 0,9-7 0,5 0 0,13-6 0,-10 6 0,18-11 0,3-5 0,7 3 0,-3-2 0,10 4 0,-4-4 0,11 1 0,26-4 0,-7-2 0,-12-2 0,-2 1 0,-2 0 0,-7-2 0,-11 3 0,2 1 0,0 2 0,0 2 0,1 5 0,-2-1 0,5 17 0,-8 1 0,3 15 0,-13-6 0,-7 1 0,-3-18 0,-3 0 0,0 0 0,-1-1 0,-18 10 0,1 0 0,23-19 0,-4 3 0,12-9 0,4-3 0,0 0 0</inkml:trace>
  <inkml:trace contextRef="#ctx0" brushRef="#br0" timeOffset="91003">19095 3307 24575,'13'20'0,"-2"0"0,5 13 0,1 6 0,-2-2 0,0 1 0,-3-6 0,-1 1 0,0-1 0,7 17 0,-1-5 0,-3 2 0,1-6 0,-13-32 0,-2-7 0</inkml:trace>
  <inkml:trace contextRef="#ctx0" brushRef="#br0" timeOffset="91620">19018 3495 24575,'7'-9'0,"1"-2"0,7-8 0,2-3 0,0-1 0,1-1 0,9-10 0,1 0 0,-8 9 0,-2 2 0,10-7 0,-18 20 0,-6 8 0</inkml:trace>
  <inkml:trace contextRef="#ctx0" brushRef="#br0" timeOffset="92298">19086 3869 24575,'11'-6'0,"-2"0"0,28-17 0,1-7 0,-5 12 0,3-1 0,-7 0 0,0 1 0,-4 6 0,-1 1 0,8-6 0,-17 10 0,-11 1 0,-2 6 0,-2-2 0</inkml:trace>
  <inkml:trace contextRef="#ctx0" brushRef="#br0" timeOffset="93243">19463 3397 24575,'6'5'0,"-2"2"0,13 28 0,-7-10 0,-1 3 0,1 2 0,1 3 0,0 0-337,5 13 1,-1 1 336,-5-14 0,-1 2 0,0-3 0,3 1 0,-1-2 83,-2-3 0,-1-2-83,8 8 0,-6-16 0,-4-3 0,-6-16 0,0-5 507,-4-3-507,-1-30 0,-6 4 0,3-5 0,0-6 0,-2 1 0,0-1-342,3 14 0,-1-1 0,1 0 342,0-9 0,-1-2 0,1 6 0,-1 4 0,1 3 0,1-4 0,1 6 0,2 17 0</inkml:trace>
  <inkml:trace contextRef="#ctx0" brushRef="#br0" timeOffset="93807">19525 3090 8191,'3'-12'0,"11"-10"3276,-10 11-1489,17-15 1031,-13 18-2818,9-4 1719,7 6-1719,-9 3 3276,18-1 0,-14 10-3044,10 2-232,-9 7 0,-2-3 0,-10 2 0,0-2 0,-4-1 0,0 9 0,-4-3 0,-7 18 0,-11 3 0,1-16 0,-4 1 0,-12 9 0,-2-3 0,14-11 0,-2-1 0,-18 11 0,-1-2 0,18-12 0,0-1 0,-5 2 0,1 0 0,-9 4 0,24-12 0,11-7 0</inkml:trace>
  <inkml:trace contextRef="#ctx0" brushRef="#br0" timeOffset="94565">19479 3183 24575,'2'19'0,"-5"20"0,1-9 0,-1 3 0,0 3 0,0 0 0,0-1 0,1-2 0,2 9 0,0-18 0,0-12 0,3-1 0,-3-2 0,2 0 0,-2-3 0,0-2 0,0 0 0,0-2 0,0 0 0</inkml:trace>
  <inkml:trace contextRef="#ctx0" brushRef="#br0" timeOffset="168513">23931 5741 24575,'0'-8'0,"3"-4"0,6-30 0,2 14 0,2-2 0,0-11 0,1-2 0,2 4 0,-1 2 0,1-9 0,-6 13 0,-9 24 0,1-2 0,0 6 0,-2 2 0,2 3 0</inkml:trace>
  <inkml:trace contextRef="#ctx0" brushRef="#br0" timeOffset="172115">27987 5526 24575,'4'2'0,"2"-2"0,-4 4 0,4-2 0,6 10 0,-2-1 0,16 15 0,-14-12 0,13 12 0,-17-19 0,4 5 0,-6-13 0,6-8 0,1-1 0,7-11 0,4-1 0,1-2 0,-2 1 0,1-1 0,10-8 0,-1 1 0,-11 9 0,-2 3 0,6-4 0,-13 11 0,-6 6 0,-1 0 0,3 0 0,-1 0 0,-2 0 0,0 2 0,-2 1 0,-2 2 0,0 1 0</inkml:trace>
  <inkml:trace contextRef="#ctx0" brushRef="#br0" timeOffset="175921">24995 6087 24575,'7'4'0,"-2"0"0,9 13 0,5 0 0,3 5 0,-4-10 0,-9-5 0,-3-5 0,1 2 0,4-2 0,7 3 0,11-1 0,-5 1 0,21 2 0,-8 7 0,-10-9 0,1 1 0,3 5 0,0 0 0,-6-6 0,0 0 0,23 8 0,-19-9 0,4 3 0,9-6 0,-12 1 0,3 0 0,2-2 0,0 0 0,-3 0 0,-1 0 0,11 0 0,-18 0 0,-10 0 0,-5 0 0,2-2 0,-4 1 0,0-2 0,0-1 0,4-4 0,-2 0 0,2-1 0,-2-2 0,0-2 0,-1-2 0,-1 3 0,-4 0 0,1 6 0,-4 0 0,2 2 0,-5-5 0,3 4 0,-2-6 0,0 4 0,0 1 0,-3-2 0,1 6 0,2 2 0,0 2 0,4 6 0,3 1 0,4 9 0,1-4 0,-1 3 0,-3-10 0,-2-3 0,-2-1 0,2-2 0,-2 2 0,2-1 0,8 10 0,-4-4 0,28 20 0,-7-12 0,1 0 0,-2-2 0,1-1 0,8 5 0,-1-3 0,6-2 0,-12-3 0,3 0 0,-16-7 0,-1 1 0,-7-2 0,0-2 0,13 0 0,4 0 0,2 0 0,1 0 0,2 0 0,14 0 0,3 0 0,-7 0 0,1 0-325,-3 0 0,2 1 0,-1-2 325,-5 0 0,0 0 0,2-2 0,0 1 0,1 0 0,1-2 0,-2 1 0,5-2 0,-2-1 0,-1-1 0,0 1 0,0-1 0,0-1 0,0 0 0,1-1 0,-3-1 0,10-5 0,-1-2 0,-11 3 0,0-1 0,-1 1 0,9-5 0,-3 0 0,-7-2 0,-2-1 0,-7 6 0,-3 1 0,5-9 0,-1-2 0,-15 8 975,3 1-975,-4-3 0,-4 8 0,0-4 0,-2 4 0,1-3 0,-2 8 0,1-4 0,-1 9 0,-2-2 0</inkml:trace>
  <inkml:trace contextRef="#ctx0" brushRef="#br0" timeOffset="197711">20352 2828 24575,'0'0'0</inkml:trace>
  <inkml:trace contextRef="#ctx0" brushRef="#br0" timeOffset="199072">20380 2832 24575,'-14'16'0,"-2"2"0,-2 10 0,0 5 0,2-5 0,2 3 0,2 0 0,1 2 0,1-2 0,1-6 0,3-1 0,11 23 0,5-37 0,4 3 0,-4-8 0,1-1 0,5-3 0,1 1 0,9-8 0,5-2 0,-5 1 0,2 1 0,18-3 0,2 1 0,-14 3 0,-2 1 0,17 4 0,-27 0 0,-17 2 0,3 5 0,2 10 0,-4 5 0,0 19 0,-9-14 0,-3 1 0,-5 5 0,-3 0 0,1-5 0,-4-1 0,-14 7 0,-3-4 0,12-14 0,0-2 0,-7 4 0,2-1 0,3-3 0,9-11 0,13-1 0,0-2 0</inkml:trace>
  <inkml:trace contextRef="#ctx0" brushRef="#br0" timeOffset="200327">20976 2949 24575,'0'13'0,"8"19"0,-3-6 0,2 3 0,2 1 0,2 3 0,-1 0-283,-2 0 0,0 1 1,0-1 282,4 2 0,0-1 0,0-1 0,-2 3 0,0-3 278,7 9-278,-7-20 141,-5-8-141,-3-7 0,3 7 0,-5-5 429,3 1-429,-5-6 0,1-1 0,-2-2 0,0 1 0,-1-4 0,0-2 0,-10-24 0,-4-4 0,-5-7 0,0 3 0,-2-2 0,-1-2-567,5 7 1,0 0 0,-1-2-1,1 0 567,-3-5 0,0-1 0,0 0 0,2 1 0,-1-5 0,1 0 0,3 0-91,4 1 1,1-1-1,2 3 91,-1-4 0,5 3 0,7 6 0,5 2 0,3 6 0,1 2 0,1 2 0,1 0 0,3-4 0,0 4 0,10-5 2232,5 10-2232,-9 13 306,13 15-306,-12 5 0,2 4 0,9 5 0,3 4-213,-8-2 1,0 2 0,-1 0 212,-2-1 0,-2 0 0,0 0 0,1 3 0,0 0 0,-3 1 0,-2 10 0,-1 0 0,1-10 0,-2 1 0,-7 9 0,-5-1 0,-1-12 0,-2 0 0,-8 9 0,-3 0 0,0-7 0,-1-4 637,-16 8-637,4-14 0,14-13 0,-1-3 0,6 0 0,-1-2 0,4 0 0,0 0 0</inkml:trace>
  <inkml:trace contextRef="#ctx0" brushRef="#br0" timeOffset="200741">21653 2886 24575,'8'-2'0,"12"-10"0,7-6 0,3-3 0,-7 3 0,2-1 0,11-4 0,5-2 0,-7 4 0,0-3 0,-6 8 0,0 1 0</inkml:trace>
  <inkml:trace contextRef="#ctx0" brushRef="#br0" timeOffset="201205">21853 3051 24575,'8'-2'0,"3"-3"0,11-7 0,5-3 0,12-5 0,1-2 0,-3 1 0,0-1 0,-3 5 0,0-1 0,-5 1 0,5-13 0,3 6 0,-26 9 0,-9 13 0</inkml:trace>
  <inkml:trace contextRef="#ctx0" brushRef="#br0" timeOffset="202502">22557 2133 24575,'-10'14'0,"-10"18"0,2-9 0,0 7 0,-1 4 0,5-10 0,0 0 0,-2 12 0,1 3 0,-1-1 0,2 0 0,5 0 0,3 0 0,0-2 0,1-2 0,2-6 0,2 0 0,0 1 0,2 0 0,0-4 0,2 1 0,1 8 0,2 1 0,3-1 0,1 0 0,2-2 0,1-1 0,4 4 0,0-1 0,-6-11 0,1-1 0,6 6 0,0 0 0,4 4 0,8 7 0,-9-15 0,-4-5 0,-6-10 0,-3-2 0,-2-2 0,5 0 0,-4-3 0,4 0 0,1-6 0,0-2 0,3-12 0,-5 6 0,4-20 0,-10 11 0,7-14 0,-11 16 0,4-2 0,-4 12 0,0-1 0,-2 3 0,1 0 0,-4-1 0,-7-11 0,-10 0 0,-17-7 0,14 11 0,-19 7 0,23 6 0,-1 2 0,9 0 0</inkml:trace>
  <inkml:trace contextRef="#ctx0" brushRef="#br0" timeOffset="203753">23055 2361 24575,'-12'0'0,"-24"13"0,-9 3 0,0 3 0,19-4 0,4 4 0,-2 13 0,13-5 0,3 3 0,0 4 0,4 0 0,5-1 0,2-1 0,-1 0 0,0-3 0,5 2 0,4 1 0,-4-24 0,3 8 0,-1-10 0,2-4 0,17 1 0,4 0 0,7-1 0,-2-1 0,8 1 0,-2 0-600,5 0 1,0 1 599,-4 1 0,3 1 0,-2 2 0,-10-1 0,-2 0 0,-3 3 0,9 5 0,-6 5 0,-10 0 0,-6 2 0,-3 4 0,1 7 0,-15-25 0,2 4 1199,-5-7-1199,-3 7 0,-17 0 0,-11 10 0,2-8 0,-9-3 0,-4-2 0,9-6 0,1-1 0,-4 0 0,2 0 0,-13-4 0,47-14 0,3-19 0,0 12 0,7-14 0,5-4 0,-1 13 0,2 0 0,1-2 0,3-2 0,0 0 0,-1 3 0,0 0 0,0 1 0,4-11 0,-2 2 0,-3-1 0,-4 2 0,-2-8 0,-12 6 0,1 26 0,-8 1 0,-30-6 0,6 10 0,-9-6 0,22 14 0,18 0 0,2 0 0</inkml:trace>
  <inkml:trace contextRef="#ctx0" brushRef="#br0" timeOffset="204888">24432 2305 14344,'4'-3'0,"2"5"3276,11 10-2313,13 27-963,6-5 0,-15-6 0,4 8 0,1 3 0,0-2-247,-2-7 1,0-1 0,0 1 0,1 2 246,0 4 0,0 3 0,0 2 0,0-2 0,-1-2 0,2-1 0,0-1 0,-2-2 0,-3-1 494,-3 0 0,-4-2 0,-1-3-494,3-3 0,-5-5 2832,-10-6-2832,-1-13 0,-13-16 0,-6-18 0,-4-10 0,1 5 0,-1-4 0,-1 0 54,8 9 0,1 0 1,-1-1-1,1-1-54,-5-8 0,-1-2 0,0-1 0,4 4 0,4-1 0,2 2 0,-1-1-233,1 5 1,-1-3-1,0 2 1,2 2 232,2-1 0,2 3 0,1 1 0,-2-8 0,2 5 0,8 7 0,0 15 0,1 11 2319,6-7-2319,19 2 0,11-2 0,8 1 0,-13 7 0,1 1 0,2 1 0,4-2 0,1 0 0,-3 3 0,7 2 0,-5 3 528,-13 2 1,-4 4-529,-5 4 0,-2 5 0,2 5 0,-1 4 0,4 8 0,-1 4-550,-8-7 0,-1 2 0,-2 1 550,1 6 0,0 2 0,-3-3 0,-2-7 0,-1-2 0,-1 3 0,0 4 0,0 4 0,-2 0 0,0-4 0,-4-4 0,0-4 0,-1 2-270,2 12 0,-1 3 0,-3-3 270,-4-11 0,-3-1 0,-1-2 0,-5 5 0,-3-2 0,-5 0 0,-1-4 0,-8 5 0,9-11 394,16-20 1,6-3 0,1-2 0</inkml:trace>
  <inkml:trace contextRef="#ctx0" brushRef="#br0" timeOffset="205834">25779 2450 24575,'9'9'0,"10"37"0,-7-14 0,2 6 0,0 0-901,0 1 0,-1 0 0,2 3 901,-1-3 0,1 3 0,0-1 0,-2-4 0,2 7 0,-2-2 429,1 9 1,-3-6-430,-4-14 444,-2 9-444,-3-38 0,-6-3 0,-1-8 0,-6-20 0,-4-12 0,1 1 0,-2-5 0,-1-2-452,4 11 0,-1 0 1,0-3-1,0 0 0,1-2 452,1 1 0,1-2 0,0-2 0,0 1 0,1 0 0,1 2 0,-1-1 0,1 2 0,0 1 0,1 0 0,2-1-179,2-8 0,1-1 0,3 2 1,0 4 178,2 6 0,1 3 0,2 2 0,8-8 0,2 6 0,4 8 0,2 3 0,-10 21 3276,-2 2-3050,-1 2 646,-2 2-872,14 19 0,4 20 0,-6-9 0,-1 4-332,-6-6 1,-3 2 0,0 2 331,0 2 0,-1 1 0,-1 0 0,-3-1 0,-1 0 0,-1-2-20,1 10 0,-3-2 20,-7 0 0,-3-4 0,2-16 0,-2-2 0,-4 7 0,-2-2 0,-4 0 0,5-9 991,6-13-991,4-2 10,2-2 1,2 1 0,0-2 0</inkml:trace>
  <inkml:trace contextRef="#ctx0" brushRef="#br0" timeOffset="206260">26536 2461 24575,'17'-18'0,"3"-2"0,2-2 0,11-11 0,-7 8 0,4-3 0,-4 4 0,0-1 0,-3 5 0,-1-1 0</inkml:trace>
  <inkml:trace contextRef="#ctx0" brushRef="#br0" timeOffset="206874">26645 2747 24575,'4'-1'0,"9"-13"0,4-8 0,4-3 0,8-1 0,1-1 0,-1-2 0,0 0 0,6 1 0,-1 3 0,-12 8 0,-2 1 0,13-14 0,-10 11 0,-21 13 0,0 4 0,-2 0 0</inkml:trace>
  <inkml:trace contextRef="#ctx0" brushRef="#br0" timeOffset="208195">27394 1846 24575,'-10'17'0,"-2"6"0,-7 18 0,2-13 0,0 2 0,3 5 0,1 0 0,-5-2 0,2-2 0,10-3 0,2-2 0,-8 22 0,11-10 0,-1-10 0,0 2 0,2-5 0,0 1 0,0 11 0,0 0 0,0-7 0,0-1 0,1-1 0,1-2 0,4 2 0,-2-10 0,4-6 0,-5-1 0,8 7 0,-3-1 0,3 1 0,-4-7 0,-1-5 0,6 8 0,-4-6 0,9 7 0,-8-9 0,5 2 0,22-11 0,9 0 0,-20-1 0,1 0 0,7-3 0,-2 0 0,5-10 0,-6 4 0,0-3 0,-5 0 0,-2-1 0,0-1 0,-2-1 0,8-15 0,-18 13 0,-11-6 0,-5 13 0,2-4 0,-4 11 0,3 1 0,-2 4 0,2 0 0,-7 0 0,-35-3 0,20 4 0,-2 1 0,-5 1 0,-4 1 0,1 0-381,-10 1 0,-1 1 381,7 3 0,-1 1 0,3-2 0,2-2 0,3-1 0,-5 6 0,5-1 0,14-5 0,5 7 0,10-7 0,4 1 0</inkml:trace>
  <inkml:trace contextRef="#ctx0" brushRef="#br0" timeOffset="209314">27634 2221 24575,'7'-2'0,"0"0"0,28-23 0,-11 11 0,2-2 0,2 0 0,-3 7 0,-2 1 0,10-6 0,1 4 0,-25 9 0,1 26 0,2 4 0,0 7 0,-1-6 0,0 3 0,-1 2 0,1 2 0,3-1 0,1 2 0,-4-4 0,-1 1 0,1-2 0,1 0 0,0 0 0,0 8 0,1 0 0,-2-9 0,0-1 0,-3-7 0,-1-1 0,9 24 0,-10-25 0,2 16 0,-4-24 0,0 7 0,0-9 0,-3-2 0,0-4 0,-1-4 0,0 0 0</inkml:trace>
  <inkml:trace contextRef="#ctx0" brushRef="#br0" timeOffset="210092">28226 2389 24575,'-4'11'0,"-14"15"0,-7 6 0,0 1 0,6-9 0,-1 0 0,-12 11 0,8-8 0,-1 0 0,1-5 0,0-1 0,0 1 0,0-2 0,3-1 0,2-2 0,-9 6 0,-8 10 0,8-15 0,6-2 0,0-1 0,-8 3 0,0 4 0,17-13 0,1 3 0,6-10 0,4 0 0,0-2 0</inkml:trace>
  <inkml:trace contextRef="#ctx0" brushRef="#br0" timeOffset="215558">23128 1952 24575,'14'12'0,"0"-1"0,-3 4 0,15 17 0,-16-15 0,15 23 0,-19-30 0,4 11 0,-4-14 0,-2 0 0,0-3 0,0-4 0,0 2 0,0-2 0,0 0 0,11 0 0,23-28 0,-5-1 0,2-6-732,-3 1 0,1-4 0,-1-2 732,-7 5 0,0-2 0,-1-1 0,-1 1 0,-3 3 0,0-1 0,-1 2 0,-2 0 0,0-4 0,-2 2 0,-3 3 0,-3 1 0,-3 5 0,-2 6 0,-4 17 0</inkml:trace>
  <inkml:trace contextRef="#ctx0" brushRef="#br0" timeOffset="216597">11655 2766 24575,'21'-3'0,"11"-17"0,3-7 0,-3 2 0,3-5-656,-9 7 1,4-3-1,1-3 1,1-1 0,-3 0 95,-1 0 0,0-2 0,-1 0 0,-1 0 0,2 0 560,2-2 0,0-1 0,1 0 0,-1 2 0,-3 1 525,6-10 1,-2 2-1,-3 4-525,1-6 0,-8 13 0,-17 24 0,-2-2 0</inkml:trace>
  <inkml:trace contextRef="#ctx0" brushRef="#br0" timeOffset="217839">28318 2755 24575,'6'6'0,"3"-1"0,23 21 0,-8-11 0,3 1 0,6 6 0,6 2-820,-4-7 1,5 0 0,3-1 0,0 0 660,-6-3 0,0 0 0,0-2 0,3 1 0,1 0-310,-3-1 1,2 0 0,1 0 0,2 0 0,0-1 0,1 1 0,0-1 411,-2-1 1,1 0 0,1-1 0,1 1 0,-1-1 0,1 0 0,-1-1 0,-1 1 56,4-1 0,-1 0 0,0 0 0,-1 0 0,1-1 0,-1 0 0,0-1-259,6 1 1,1-1 0,0 0 0,-2 0 0,-2-1 0,-3 0 258,0 0 0,-3-1 0,-2-1 0,-3 0 0,1-3 0,-2 0 0,-8-1 0,-1 1 2013,-6-3-2013,-15 4 3276,-2 0-1721,11 0 948,-3 0-2503,33 5 0,-18-3 0,3 2 0,8 1 0,1 0 0,-10-2 0,-3-1 0,14 5 0,-35-7 0,-1 2 0,-1-2 0,-2 0 0</inkml:trace>
  <inkml:trace contextRef="#ctx0" brushRef="#br0" timeOffset="218652">30650 3029 24575,'6'4'0,"-2"0"0,15 10 0,1 1 0,6 4 0,5 8 0,-18-17 0,13 20 0,-17-17 0,10 16 0,-9 0 0,-3 1 0,-3 10 0,-6-15 0,-16 21 0,1-20 0,-2 0 0,-8 6 0,-4 0-459,3-5 0,-3-1 0,-3-2 459,-4-3 0,-2-3 0,-1-1 0,-2 0 0,0-2 0,1-2 0,2-2 0,1-2 0,1-1 0,1-2 0,1-1 0,5 0 0,-18 0 0,5 0 0,37-5 0</inkml:trace>
  <inkml:trace contextRef="#ctx0" brushRef="#br0" timeOffset="226843">16938 6224 24575,'0'0'0</inkml:trace>
  <inkml:trace contextRef="#ctx0" brushRef="#br0" timeOffset="230778">14617 6136 24575,'10'3'0,"0"0"0,1 5 0,-2-1 0,6 3 0,-8-3 0,2-1 0,-5-3 0,-2 0 0,2-2 0,-2 0 0,2-1 0,0 0 0,2-3 0,-1-5 0,6-16 0,-3-6 0,3-1 0,-7 9 0,-2 15 0,-2 5 0</inkml:trace>
  <inkml:trace contextRef="#ctx0" brushRef="#br0" timeOffset="235752">17148 6185 24575,'6'0'0,"2"0"0,19-4 0,-5-3 0,13-3 0,-21 2 0,-7 3 0</inkml:trace>
  <inkml:trace contextRef="#ctx0" brushRef="#br0" timeOffset="256347">24017 6721 24575,'-6'-2'0,"-2"0"0,-13-2 0,-13 1 0,-7 0 0,-2-2 0,-4 0-468,6 3 0,-2 0 0,-1 0 468,-1-2 0,0 1 0,2 0 0,4 0 0,1 1 0,1 0 0,-10-1 0,3 0 171,1 0 0,3 1-171,-5 2 0,18 0 0,-1 0 0,1 0 0,0 0 0,0 0 0,-1 0 0,-9 0 0,-1 0 0,12 0 0,-2 0 0,-3 0 0,-4 0 0,1 0 0,-4 0 0,1 0 0,-9 0 0,1 0 531,12 0 0,5 0-531,-1 0 0,20 0 0,7 2 0,-3-2 0,-6 12 0,-14 1 0,-13 12 0,13-13 0,0-2 0,-12 5 0,-8 0 0,31-11 0,-7 4 0,19-3 0,0 9 0,5-1 0,-3 14 0,7 14 0,-6-13 0,-1 1 0,2 3 0,0 0 0,-1-3 0,-2-3 0,1 6 0,0-15 0,0-11 0,0 2 0,3 1 0,0 9 0,0 5 0,1-3 0,-4 12 0,3-5 0,-2 15 0,3 0 0,-4-6 0,0-2 0,0-16 0,0 2 0,0-10 0,3 12 0,-2-5 0,4 1 0,-5-9 0,2-3 0,0-4 0,0 0 0,2-2 0,2 2 0,0-2 0,11 2 0,33-2 0,-5 0 0,5 0-551,-9-2 1,1 0 0,2 1 550,-6 0 0,2 1 0,0 0 0,-2-1 0,6 0 0,-2-1 0,-3 0 0,4 2 0,-2 0 0,0 0 0,-1 0 0,-8 0 0,0 0 0,12 3 0,3-1-497,-8-2 1,1 0-1,1 1 497,5 2 0,2 1 0,0-1 0,-10-2 0,2-1 0,-2 0 0,0 1 0,3 0 0,-2 1 0,2 0-256,10-2 0,1 0 0,-6 0 256,-8 0 0,-2 0 726,13-2 1,-4 1-727,-4 0 0,-26-2 0,-12 1 1548,0 1-1548,-1-1 908,2 2-908,-1-1 0,0 0 0,-2-2 0,2 2 0,-2-2 0,2 2 0,-2-3 0,2 0 0,-1-2 0,3-5 0,-3 2 0,2-1 0,-2 3 0,3-3 0,-1 1 0,1-6 0,2 3 0,-1-3 0,-1 4 0,0-9 0,-2 8 0,4-15 0,-1 4 0,1 1 0,4-12 0,-1 10 0,-1-1 0,5-8 0,-9 12 0,7-19 0,1-2 0,0-2 0,0 2 0,-5 17 0,-5-2 0,1 2 0,-3 0 0,3 1 0,-4 13 0,0 5 0,0 0 0,0 2 0,0 0 0,-2 0 0,1 0 0,-2 1 0,-4-1 0,-4 1 0,-13-2 0,-9-2 0,2 0 0,-3 0 0,-4 0-812,-4 0 1,-4 0-1,-2-1 1,0 0 811,4 1 0,0 0 0,-2-1 0,2 1 0,0 0 0,-4-1 0,1 1 0,2-1 0,2 1 0,-4 0 0,4 0 0,7 0 0,-9-3 0,39 8 0</inkml:trace>
  <inkml:trace contextRef="#ctx0" brushRef="#br0" timeOffset="281527">17813 7407 24575,'-9'-2'0,"-26"0"0,9 2 0,-1 0 0,0 0 0,0 0 0,-2 0 0,5 0 0,8 0 0,7 4 0,4 3 0,3 17 0,-1-9 0,3 17 0,0 4 0,0 11 0,0-4 0,0 0 0,0-1 0,0-16 0,0-2 0,0 3 0,9 21 0,-7-11 0,8-5 0,-10-12 0,4-13 0,-4 7 0,2 2 0,1 13 0,2 7 0,7 6 0,-4-12 0,2-6 0,-6-14 0,0-5 0,0-1 0,5 3 0,13 0 0,20-2 0,-18-1 0,3 0 0,9-1 0,6-1 0,1-1-646,3 1 1,1 0-1,2 0 646,-6-1 0,1 1 0,0-1 0,0 0 0,0-1 0,0 0 0,0 0 0,-2 0 0,3 0 0,-2 0 0,-1 0-36,-7 0 1,-1 0 0,0 0 35,11-2 0,-4 0 0,-12 2 0,-1-1 0,14-6 0,0 0 0,-9 3 0,1 0 0,0 0 0,3-2 0,-2 1 0,2-1 0,-1 2 0,8 1 0,-3 0 0,4-4 0,-9 6 0,-16-5 1926,-13 4-1926,4-1 117,-5 0-117,2-1 0,-3-3 0,0 1 0,2-5 0,2-5 0,0-1 0,0-5 0,-2-5 0,-2 9 0,2-9 0,-1 5 0,-3-7 0,0-7 0,-3 6 0,0 3 0,0 0 0,-3 2 0,2 0 0,-6-2 0,2-4 0,-1 5 0,-1-7 0,2 21 0,1 2 0,0 6 0,0 1 0,0 0 0,-2 1 0,-22-12 0,-7 3 0,-6-1 0,-2-4 0,-3 0-315,8 4 0,-1 1 0,0 0 315,3 2 0,0 0 0,2 1 0,-1 0 0,3 0 0,0 1 0,4 1 0,6 2 0,13 2 0,3 0 0,-4 2 0,-38-12 0,9 6 0,-6 0 61,3 0 0,-3 0 0,1 1-61,6-1 0,2 0 0,1 2 0,-15 0 0,8 2 0,13-2 0,14 4 0,11 0 0,0 0 0,-2 0 0,1 0 762,-1 0-762,0 0 0,-9 0 0,-16 0 0,-6 0 0,-6 0 0,11-2 0,-2 0 0,0 1 0,-2 0 0,0 1 0,2-1 0,-6-1 0,5-1 0,3 3 0,25 0 0</inkml:trace>
  <inkml:trace contextRef="#ctx0" brushRef="#br0" timeOffset="290211">11147 7636 24575,'-8'4'0,"-8"13"0,8-8 0,-20 27 0,12-18 0,-6 9 0,7-10 0,6-8 0,0 2 0,3-3 0,-5 1 0,4 0 0,-21 13 0,4 0 0,-7 3 0,7-5 0,12-12 0,-7 12 0,6-10 0,-10 15 0,11-14 0,-1 1 0,7-8 0,4 0 0,-1-4 0,2 4 0,-3-2 0,0 4 0,0-2 0,-10 10 0,6-6 0,-6 4 0,8-6 0,2-2 0,2 0 0,6 1 0,18 20 0,-8-9 0,8 7 0,1 3 0,4 14 0,-8-12 0,1 1 0,-4-3 0,-1-1 0,7 17 0,-3-7 0,-9-19 0,-4 0 0,-2-8 0,-1 4 0,3 9 0,1 2 0,-1-1 0,-2-3 0,-2-10 0,-2-5 0,0-2 0</inkml:trace>
  <inkml:trace contextRef="#ctx0" brushRef="#br0" timeOffset="310165">19355 8292 24575,'-7'-2'0,"2"-2"0,0 4 0,1-4 0,0 4 0,0-4 0,-2 2 0,0-2 0,-13-10 0,-1 3 0,0-5 0,-1 4 0,14 5 0,-4 0 0,5 5 0,-2-3 0,2 2 0,-2-3 0,1 2 0,0 2 0,0-2 0,1 2 0,-2-2 0,4 2 0,-4-2 0,2 2 0,-2-2 0,-4 1 0,5 0 0,-4 1 0,2-1 0,-4-1 0,-2 1 0,3 0 0,0-1 0,6 4 0,0-2 0,4 0 0,-2 2 0,2-2 0,-7-3 0,-13 1 0,7-4 0,-24-3 0,0 2 0,15 1 0,-2 0 0,-3 2 0,2 2 0,-6-6 0,12 7 0,15 3 0,2 0 0,0 0 0,0 0 0,0 0 0,0 0 0,0 0 0,0 0 0,-2 0 0,-1 1 0,-4 2 0,-7 3 0,4-1 0,-1 0 0,7-1 0,2 2 0,-11 3 0,6-2 0,-4 1 0,9-5 0,2 0 0,0-1 0,0 2 0,1 0 0,0 0 0,0 2 0,-2 0 0,0 2 0,-1-1 0,4-2 0,-2-1 0,2 2 0,-2-1 0,0 2 0,0 0 0,0-1 0,2 1 0,-4-2 0,5 1 0,-4-2 0,3 0 0,-1 0 0,1 0 0,1 0 0,0 1 0,-5 5 0,2 2 0,-3 3 0,2 1 0,-3-1 0,5-3 0,-4 3 0,4-3 0,-2 3 0,0-3 0,2 0 0,0-4 0,2-2 0,0 0 0,-1-2 0,1 0 0,0 2 0,1 0 0,0 2 0,0-2 0,1 2 0,2-2 0,-1 0 0,3 2 0,-4-4 0,4 2 0,-2-4 0,1 2 0,0-4 0,-2 4 0,1-4 0,0 4 0,1-4 0,0 4 0,0-2 0,0 0 0,-2 2 0,1-4 0,-2 4 0,2-4 0,-2 4 0,1-2 0,-1 0 0,0 0 0,1-2 0</inkml:trace>
  <inkml:trace contextRef="#ctx0" brushRef="#br0" timeOffset="400823">4885 17151 24575,'0'0'0</inkml:trace>
  <inkml:trace contextRef="#ctx0" brushRef="#br1" timeOffset="422044">2440 17366 24575,'0'0'0</inkml:trace>
  <inkml:trace contextRef="#ctx0" brushRef="#br1" timeOffset="435542">14886 8693 24575,'6'2'0,"0"-2"0,-2 4 0,0-2 0,0 2 0,1 0 0,0 0 0,1 0 0,-2-2 0,0 0 0,0-2 0,0-2 0,1 0 0,14-21 0,8 5 0,-10-1 0,2 0 0,16-3 0,-15 2 0,-5 13 0,-13 1 0,3 4 0,-2-2 0,3 0 0,-2 2 0,0-2 0,0 2 0,0 0 0,0-2 0,0 3 0,-2 0 0,0 1 0</inkml:trace>
  <inkml:trace contextRef="#ctx0" brushRef="#br1" timeOffset="436974">15045 8515 24575,'10'0'0,"3"0"0,-1 0 0,21 0 0,-1-4 0,4 3 0,-14-4 0,-13 4 0,-8-1 0,0 4 0,-3 0 0,0 4 0,-1 10 0,-2-3 0,1 9 0,0-10 0,3-1 0,-2-3 0,2-2 0,-1 0 0,1-4 0,0 2 0,-1-2 0,2 0 0,0 0 0</inkml:trace>
  <inkml:trace contextRef="#ctx0" brushRef="#br1" timeOffset="446350">16759 8686 24575,'4'-4'0,"-1"-2"0,0 0 0,-1-2 0,9-21 0,-3-6 0,-2 11 0,1-1 0,1-17 0,-2 18 0,-2 11 0,-3 11 0</inkml:trace>
  <inkml:trace contextRef="#ctx0" brushRef="#br1" timeOffset="479426">19948 8741 24575,'4'-2'0,"4"0"0,-6-4 0,6 0 0,11-19 0,1-8 0,-5 10 0,0 0 0,5-13 0,-6 12 0,-9 15 0,-1 3 0,-4 4 0,2 0 0</inkml:trace>
  <inkml:trace contextRef="#ctx0" brushRef="#br1" timeOffset="494580">25580 8714 24575,'8'-2'0,"0"0"0,8-16 0,-5 6 0,8-17 0,-12 15 0,0-1 0,0 4 0,-4 3 0,2-3 0,-2 5 0,-1-2 0,1 2 0,1-6 0,-2 3 0,5-7 0,-5 8 0,4-3 0,-5 7 0,0 2 0,-1 0 0</inkml:trace>
  <inkml:trace contextRef="#ctx0" brushRef="#br1" timeOffset="527161">22631 8658 24575,'4'-4'0,"2"-2"0,12-11 0,0-6 0,7-14 0,-9 11 0,-6 3 0,-8 16 0,0 5 0</inkml:trace>
  <inkml:trace contextRef="#ctx0" brushRef="#br1" timeOffset="553744">27230 8666 24575,'6'4'0,"-1"-2"0,0 1 0,1 1 0,0 1 0,1 1 0,-2-4 0,-2 1 0,2-2 0,0 4 0,6 1 0,-2 0 0,0 1 0,-5-3 0,0-2 0,0 0 0,2-2 0,2 0 0,14-16 0,6-8 0,-2 1 0,2-1 0,2-3-465,1-1 0,3-3 0,0 0 0,-1 1 465,-5 4 0,-1 2 0,1-1 0,1-2-433,2-3 1,2-4-1,1 0 1,-3 0-1,-2 4 433,0-3 0,-4 3 0,3-3 0,1-4 0,3-3 0,0-1 0,-5 4-78,-5 6 1,-2 2 0,-2 0 77,7-12 0,-3 2 0,-8 12 0,-1 3 0,3-7 1621,-6 8-1621,-8 18 586,2-1 0,-4 4 1,2 0-1</inkml:trace>
  <inkml:trace contextRef="#ctx0" brushRef="#br1" timeOffset="581541">28973 8769 24575,'5'1'0,"0"0"0,-3 1 0,4-2 0,3 0 0,4-5 0,10-11 0,2-7 0,3-2 0,2-3 0,2-7 0,1-4-359,-7 7 0,1-3 0,-1 0 359,0 0 0,1-1 0,-3-1 0,-4 1 0,-1-2 0,-2 3 0,5-6 0,-2 3 0,-7 11 0,-3 2 0,0-2 0,-8 21 0,0 4 0,-2 0 0</inkml:trace>
  <inkml:trace contextRef="#ctx0" brushRef="#br1" timeOffset="598733">12383 9628 24575,'14'28'0,"-5"2"0,4 11 0,1 7 0,-5-13 0,-2 1 0,0 1-704,2 10 0,-1 3 0,0-2 704,-1-8 0,0-1 0,0 0 0,-3 0 0,-1-1 0,0-4 679,5 14-679,-2-2 0,-4-39 0,-2-5 0</inkml:trace>
  <inkml:trace contextRef="#ctx0" brushRef="#br1" timeOffset="600348">12432 9722 24575,'-20'16'0,"-6"2"0,-1 7 0,1 2 0,-9 3 0,11-8 0,-3 4 0,3-3 0,6-4 0,2-1 0,-7 1 0,2 0 0,-1 6 0,14-18 0,6-3 0,7-2 0,4-2 0,15-7 0,-8-2 0,2-11 0,-3-6 0,-2-14 0,-4 9 0,0 0 0,-2 4 0,-1 0 0,3-10 0,2 7 0,-6 17 0,-1 11 0,0 2 0,-2-2 0,2 2 0,-2-2 0,2 2 0,2 0 0,4 2 0,-2 3 0,32 16 0,-22-8 0,11 2 0,1 1 0,-3 3 0,-5-6 0,0 0 0,11 13 0,5-1 0,-13-5 0,2 2 0,6 2 0,0-1 0,-8-3 0,-1 1 0,6 5 0,-3-2 0,-6-5 0,1 6 0,-12-13 0,-4-10 0,-6 0 0,2-2 0</inkml:trace>
  <inkml:trace contextRef="#ctx0" brushRef="#br1" timeOffset="601096">13293 9542 8191,'6'6'0,"1"4"3276,20 21-2383,-13-9 1,0 1 515,5 4 0,-1-1-1409,6 18 1719,-11-20-1719,-8-15 3276,-1-3 0,2 0-3044,-2-2-232,4 4 0,-4-2 0,0 0 0,0 2 0,-2-4 0,0 2 0,2-7 0,0-17 0,2-9 0,2-1 0,2-4 0,5-1 0,1 1 0,1 0 0,1 3 0,-3 4 0,-1 4 0,1 4 0,-13 13 0,-2 2 0</inkml:trace>
  <inkml:trace contextRef="#ctx0" brushRef="#br1" timeOffset="602085">15061 9607 24575,'8'4'0,"9"13"0,1 19 0,1-6 0,-5 0 0,-1 2 0,7 7 0,-6-11 0,0 0 0,3 8 0,-4-12 0,-10-15 0,1-8 0,4-19 0,0-14 0,2-5 0,2 6 0,1-2-217,0-10 0,2-4 1,1 2 216,-2 14 0,0 2 0,1-2 0,2-7 0,-1-2 0,1 4 0,4 0 0,-2 5 0,2-10 0,-10 26 0</inkml:trace>
  <inkml:trace contextRef="#ctx0" brushRef="#br1" timeOffset="605710">19100 9575 24575,'-7'-2'0,"1"0"0,1 2 0,-5 2 0,-20 7 0,7-1 0,-3 2 0,-8 1 0,-6 2 0,2 1-539,1 0 1,1 2-1,-3-1 539,1-1 0,-3 0 0,0 1 0,2 0 0,-7 6 0,1 1 0,3-3 0,8-5 0,1-1 0,-1 1-209,-5 5 1,-2 1 0,6-2 208,7-4 0,0-2-6,-2 2 0,-2 0 1,2 0 5,0-2 0,2-1 0,-1-1 0,2-1 0,-7 5 1560,17-10-1560,6 3 679,2-2-679,0-1 4,-2 3 1,6-5 0,1 0 0</inkml:trace>
  <inkml:trace contextRef="#ctx0" brushRef="#br1" timeOffset="607126">18685 9602 24575,'6'0'0,"0"0"0,15-3 0,22 2 0,-14-3 0,0 0 0,-3 3 0,-1 1 0,2-5 0,-3 1 0,-9 4 0,6-4 0,-15 4 0,-2 0 0,0 0 0,-2 2 0,4-2 0,-4 4 0,4-4 0,-2 2 0,0-2 0,-2 2 0,2-2 0,-2 4 0,2-2 0,1 13 0,-2-7 0,4 30 0,-6-3 0,1-9 0,0 3 0,-1-1 0,-2-1 0,1 16 0,0-11 0,0-17 0,0-9 0,0-4 0,0 0 0</inkml:trace>
  <inkml:trace contextRef="#ctx0" brushRef="#br1" timeOffset="622635">25340 9662 24575,'13'9'0,"-2"0"0,1 3 0,8 8 0,6 17 0,-11-18 0,0 2 0,2 3 0,-2 1 0,2 17 0,-3-15 0,-8-4 0,-4-16 0,2-2 0,-4-1 0,2-1 0,-2-2 0</inkml:trace>
  <inkml:trace contextRef="#ctx0" brushRef="#br1" timeOffset="623757">25337 9701 24575,'-7'6'0,"-6"6"0,-8 15 0,-9 8 0,13-10 0,1 0 0,-5 5 0,6 3 0,13-21 0,1-4 0,3-1 0,4-9 0,-1-5 0,2-9 0,2-12 0,0-3 0,1-7 0,6-3 0,2-1 0,2-4 0,1 13 0,1 2 0,-1-2 0,3 7 0,-16 24 0,-2 2 0,29 13 0,9 8 0,-13-4 0,2 1 0,-3 0 0,-3-2 0,8 8 0,-14-12 0,-15-7 0,-4-2 0,0-1 0,-2 0 0</inkml:trace>
  <inkml:trace contextRef="#ctx0" brushRef="#br1" timeOffset="629238">32082 6491 24575,'6'4'0,"0"2"0,0 21 0,-2 5 0,0 6 0,0-3 0,0 3 0,-1 1-346,-1-2 0,-1 2 0,1-1 1,-1-1 345,1 3 0,0-2 0,-1-1 0,0 2 0,-2-1 0,1-6 336,0 13-336,0-9 0,0-23 0,0-11 0</inkml:trace>
  <inkml:trace contextRef="#ctx0" brushRef="#br1" timeOffset="631159">32057 7911 24575,'6'0'0,"2"0"0,-2 0 0,17-3 0,-8-1 0,30-8 0,-7-5 0,5-1 0,-8 2 0,-19 9 0,-7 5 0,-5 2 0,0 0 0,0 2 0,0-2 0,-2 4 0,2-4 0,-4 6 0,2 13 0,-11 20 0,-2-9 0,-4 4 0,-3 10 0,-3 1 0,-3-6 0,1-1 0,1 1 0,3-4 0,-3-2 0,9-10 0,10-19 0,0 2 0,4-4 0,0 0 0,14-2 0,2 0 0,8-2 0,3-1 0,0-1 0,2-2 0,5 1 0,0-1 0,-6-1 0,-2 1 0,7-2 0,-18 5 0,-7 0 0,-6 5 0,0 0 0,-2 4 0,0 15 0,-5 18 0,-2-6 0,-3 3 0,-4 3 0,0 0 0,1-7 0,-2 0 0,-13 6 0,-4-2 0,10-12 0,-2 0 0,-13 8 0,0-1 0,15-11 0,2-3 0,-13 10 0,22-22 0,5-1 0,1-4 0,1 0 0,1 0 0</inkml:trace>
  <inkml:trace contextRef="#ctx0" brushRef="#br1" timeOffset="632747">32432 9045 24575,'-32'12'0,"9"0"0,-3 3 0,-13 12 0,-1 4 0,5 2 0,2 0 0,5-4 0,3 3 0,8 9 0,5 2 0,6-11 0,2 3-770,0 4 1,0 4 0,1 1 769,2-5 0,1 1 0,1 0 0,3 7 0,2 1 0,1-1 0,0-6 0,0-2 0,2-1 369,3 11 1,3-2-370,-1-1 0,2-1 0,-1-11 0,0-1 190,0 1 0,0-3-190,10 12 0,-9-23 0,-7-11 1189,-1-3-1189,-1-4 0,3 3 0,7-8 0,2-5 0,8-13 0,-8-11 0,-6 0 0,-5 3 0,-8-4 0,-4 3 0,-1-12 0,-2 18 0,-3 0 0,-8-20 0,4 21 0,-2 2 0,-2-5 0,-17-1 0,8 13 0,-1 5 0,-4 0 0,3 4 0,0 2 0,-3 2 0,1 1 0,-6 1 0,16 3 0,21-4 0,0 0 0,4 0 0</inkml:trace>
  <inkml:trace contextRef="#ctx0" brushRef="#br1" timeOffset="635133">32561 10894 24575,'-17'3'0,"-14"6"0,7-1 0,-2 2 0,-17 3 0,-7 1-967,5 0 1,-3 1 0,-1-1 966,4-2 0,1-2 0,0 0 0,3 0 0,2 0 0,4-1 458,5-2 1,10-3-459,15-1 477,7 1-477,2 1 0,7 41 0,-3-19 0,-1 4 0,3 7 0,-2-1 0,0-2 0,0 0 0,1 0 0,0 2 0,0-1 752,2 6 1,-2-2-753,-3-11 0,0-1 0,5 12 0,-9-25 0,3-9 0,-1-4 0,5-6 0,15-12 0,5-5 0,4-2 0,-3 6 0,3 0-376,4 0 0,4 0 0,0 4 376,-2 6 0,1 5 0,-1 0 0,0-1 0,0 1 0,-2 1 0,8 1 0,-5 5 0,4 13 0,-32 8 0,-4 3 0,9 15 0,-8-13 0,1 6 0,-3-4 0,0-2 0,-4 0 0,-4 13 0,-7 0 0,-2-13 0,-6-2 0,-9 3 0,-6-4 0,3-10 0,-4-2 0,2-2 0,-2 3 0,-2-3 86,-9-3 0,-6-2 0,4-2-86,4-4 0,2-1 0,3 0 0,-2 0 0,5-1 0,5-1 0,5 0 0,-2 2 0,25-2 0,3 2 0,1-2 0,-2 0 0,-1 0 0</inkml:trace>
  <inkml:trace contextRef="#ctx0" brushRef="#br1" timeOffset="635827">32987 10985 24575,'4'27'0,"1"1"0,1 4 0,1 2 0,1 5-820,0-4 1,0 4 0,1 2 0,0 0 559,-1-2 1,1 0-1,1 0 1,-1 0 259,0 1 0,0 0 0,0-1 0,-1-2 442,3 6 0,0-2 0,-2-7-442,4 9 176,-5-22 0,-6-19 0,-2 0 0</inkml:trace>
  <inkml:trace contextRef="#ctx0" brushRef="#br1" timeOffset="637039">32877 12929 8191,'-15'-5'0,"3"0"3276,-3 3-1489,-15 0-1787,8 5 0,-5 3 0,-11 1 0,-5 1 0,0 1 678,5 0 0,0 1 0,0 0-678,-8 1 0,-1 1 0,5-1 0,9-2 0,6-1 1825,-1 0-1825,30-6 3276,2 0-103,-2 4-3173,5 33 0,-4-5 0,1 5 0,1-2 0,1 3 0,-1 1-78,1-4 1,0 2 0,0-1 0,0-2 77,-1 2 0,1-3 0,1 1 0,1 3 0,1-1 0,-1-6 0,0 4 0,3-5 0,-7-27 0,2-2 0,0 0 0,0 0 1322,5 0-1322,17-14 0,21 8 0,-18 3 0,4-1 0,0 3-342,0 6 1,2 3 0,-1 1 341,5 3 0,0 1 0,-4 2 0,4 4 0,-6 5 0,-3 8 0,-8 1 0,-15-11 0,-4 1 0,5 13 0,-6 3 0,-15-2 0,-7-1-815,-6 2 0,-9-3 815,1-13 0,-6-2 0,-5-2 0,0-2-492,5-4 1,-3-3 0,-1-1 0,0 0 0,1-1 491,1 1 0,1-1 0,-1-1 0,0 0 0,-2-1 0,-6 0 0,-2-2 0,-1-1 0,2 0 0,5-1 0,-2 0 0,4-1 0,1-1 269,0 2 1,0-1-1,5-1-269,-11-1 0,44 2 0,6-2 0,-1 2 0</inkml:trace>
  <inkml:trace contextRef="#ctx0" brushRef="#br1" timeOffset="638373">32909 13307 24575,'0'17'0,"0"1"0,0-6 0,0 20 0,0 8 0,0-12 0,0 1 0,0 2 0,0-1 0,2 4 0,0-7 0,2-22 0,0-2 0,2-1 0,4 3 0,26 1 0,-7-3 0,4-2 0,11 1 0,4 0-165,-10-3 1,1-1 0,-1 0 164,3 0 0,-2-1 0,5-1 0,-4-2 0,3-6 0,-1 0 0,-9-12 0,-2-1 0,-17 3 0,-1 0 493,5-2-493,-6 0 0,-4-2 0,-6-15 0,3 11 0,-1-3 0,-6-2 0,-1 2 0,0-12 0,-4 9 0,3 26 0,-1 6 0,1 2 0,2 4 0,-2 5 0,-1 18 0,0 8 0,0 4 0,0 1 0,-1 4 0,1 3-284,2-4 0,2 3 0,0-4 284,0 2 0,2 0 0,0 4 0,0 5 0,2-3 0,0-11 0,0-2 0,1 1 0,1 6 0,1 1 0,1-3 0,3 6 0,1-1 0,-4-9 0,0 1 0,0-4-122,1 1 0,-1 0 122,1-1 0,1 2 0,0-2 0,1 4 0,1 0 0,2 7 0,1 1 0,-1-3 0,-1-3 0,-4-10 0,-2-1 0,7 20 0,-8-25 0,-2-10 0,-3-11 0</inkml:trace>
  <inkml:trace contextRef="#ctx0" brushRef="#br1" timeOffset="640842">32232 6875 24575,'6'0'0,"-2"-2"0,0 1 0,-2 3 0,19 7 0,-11 0 0,13 3 0,-17-8 0,0 1 0,-2-4 0,0 1 0,17-2 0,8-19 0,5-9 0,-7 7 0,1-3 0,2-2 0,0-2-656,1-2 1,1-4-1,0-1 1,1-2 0,-1 0 549,-5 4 1,1-1 0,0-1 0,-1 0 0,-1 1-1,0 0 106,1-2 0,-1 0 0,-1 1 0,0 0 0,-1-1-325,3-6 0,0-1 0,-2 1 0,-1 4 325,-2 1 0,-1 3 0,-2 2 0,4-9 0,-2 4 0,5-2 0,-25 32 0,-2 7 0,-1 0 0,0 0 0</inkml:trace>
  <inkml:trace contextRef="#ctx0" brushRef="#br1" timeOffset="643284">32582 8164 24575,'8'5'0,"8"17"0,-6-10 0,13 22 0,-12-20 0,3 3 0,-7-10 0,-5-6 0,4 0 0,-1-6 0,6-16 0,2-8 0,6-11 0,3-7-758,-7 8 1,0-5 0,2-2 0,1 1 757,-2 8 0,3 0 0,-1 0 0,0-1 0,0 1 0,1-9 0,0 1 0,-1-1 0,1 2-265,1-1 0,1 0 0,0 3 0,-3 3 265,2-4 0,-1 1-39,-4 6 1,1-2 0,-2 5 38,-4 8 0,0 3 0,1-3 0,0 2 0,-1-1 2825,-9 16-2825,-2 5 1235,-3 3-1235,0 0 144,0 0-144,0 0 0,0 0 0,2 2 0,-2-2 0,4 2 0,-2-2 0</inkml:trace>
  <inkml:trace contextRef="#ctx0" brushRef="#br1" timeOffset="649982">32645 9517 24575,'6'11'0,"2"1"0,11 33 0,-4-16 0,-5 0 0,-1 1 0,2 6 0,-2-6 0,-4-8 0,1-15 0,-4-5 0,2-2 0,17-11 0,-4-9 0,2-7 0,6-4 0,4-6 0,2-3-656,-7 6 1,1-3-1,1-2 1,1 0 0,-1-1 533,-2 3 1,0 0 0,1-1-1,-1 0 1,1-1 0,-1 1 121,2-2 0,-1 0 0,1-1 0,0 1 0,-2 1 0,-2 2-231,5-9 0,-2 1 1,-1 2-1,-3 3 231,0 2 0,-2 4 0,-4 3 0,-2 2 0,-4 7 0,-6 11 0,-1 4 0,-2 5 0</inkml:trace>
  <inkml:trace contextRef="#ctx0" brushRef="#br1" timeOffset="651672">33266 11378 24575,'22'13'0,"13"9"0,-16-5 0,0 2 0,6 8 0,-2 0 0,4 15 0,-5-5 0,-13-24 0,-5-11 0,4-15 0,2-3 0,8-23 0,3-5 0,-8 15 0,1-3-517,2-3 0,2-6 0,1-2 0,0 2 517,0-1 0,1 2 0,0-3 0,-3 4 0,1-3 0,1-1 0,-2 3 0,0 4 0,-1 0 0,-1 2 0,-2 2 0,4-16 0,-4 3 0,-2 9 0,-4 5 0,-7 8 0,0 6 0,0 14 0,0-1 0</inkml:trace>
  <inkml:trace contextRef="#ctx0" brushRef="#br1" timeOffset="656597">33231 12707 24575,'9'7'0,"5"4"0,3 9 0,2 2 0,1-2 0,2 0 0,8 4 0,0-1 0,9 3 0,-6-20 0,-2-36 0,-7 1 0,-2-1 0,4-8 0,-1 1-490,-6 7 1,0 0-1,1-1 490,1-3 0,2-1 0,-1-1 0,-1 3 0,-2 2 0,-1 1 0,-1 2 0,3-8 0,-5 5 0,-3 9 0,-10 15 0,-2 5 0</inkml:trace>
  <inkml:trace contextRef="#ctx0" brushRef="#br1" timeOffset="698702">14641 10526 24575,'7'1'0,"0"3"0,3 4 0,8 3 0,-6-3 0,3 0 0,-11-6 0,0 2 0,0-2 0,0 0 0,-2 2 0,6-1 0,-4 1 0,5 0 0,-3 2 0,-2-3 0,2 0 0,0-4 0,8-15 0,4-4 0,4-4 0,6-4 0,2-3-326,-1 0 0,1-3 0,1 1 326,-3 5 0,0 2 0,-1 0 0,0-2 0,-1 0 0,-3 3 0,-1 2 0,-2 4 0,1 0 0,-4 4 0,-6 5 0,8-4 0,-12 8 0,-3 2 978,-1 2-978,-2-2 0,0 3 0,-1 0 0</inkml:trace>
  <inkml:trace contextRef="#ctx0" brushRef="#br1" timeOffset="725885">28536 5818 24575,'20'-3'0,"3"-9"0,9-11 0,4-7 0,-10 6 0,0-3 0,1-1-884,9-5 0,1 0 1,0-2 883,-5-1 0,-1-1 0,-2 4 0,-1 7 0,-4 2 0,5-14 0</inkml:trace>
  <inkml:trace contextRef="#ctx0" brushRef="#br1" timeOffset="737156">18771 11190 24575,'8'0'0,"3"-2"0,-2-3 0,25-15 0,-2-14 0,-6 11 0,1 0 0,-6-1 0,-3 1 0,6-2 0,-13 10 0</inkml:trace>
  <inkml:trace contextRef="#ctx0" brushRef="#br1" timeOffset="738637">15584 11160 24575,'8'4'0,"3"1"0,-2 1 0,0-3 0,-1 4 0,-4-4 0,0 2 0,0-2 0,-2-2 0,0 1 0,2-1 0,-2 2 0,2-2 0,0 2 0,2-2 0,-2 4 0,4-2 0,-3 4 0,5 1 0,-3-2 0,3-1 0,-4-3 0,-2-4 0,0-2 0,0-6 0,2-14 0,2 2 0,1-4 0,-1-10 0,1-4 0,3-2 0,1-1 0,0-5 0,0 2 0,0 6 0,-1 3 0,-2 13 0,1 1 0,2-3 0,-1 5 0,-5 14 0,4-8 0</inkml:trace>
  <inkml:trace contextRef="#ctx0" brushRef="#br1" timeOffset="740665">23060 11236 24575,'6'2'0,"0"-1"0,-2 0 0,0-1 0,5 0 0,19-8 0,9-11 0,7-6 0,-7 3 0,2-2 0,1-2-576,-6 5 0,2-1 1,0-1-1,1-1 576,2-5 0,1-1 0,-1-1 0,0 0 0,-2 1 0,-1 0 0,-1 0 0,0 0 0,1-2 0,-1 0 0,-1-1 0,-1 2 0,4-4 0,-2 2 0,-4 2 0,0 0 0,-5 6 0,-5 9 0</inkml:trace>
  <inkml:trace contextRef="#ctx0" brushRef="#br1" timeOffset="743585">25768 11055 24575,'5'2'0,"2"2"0,-5-1 0,2 2 0,0-5 0,-4 4 0,4-4 0,-2 2 0,0 0 0,2-2 0,-4 4 0,4-4 0,-2 4 0,2-2 0,0 2 0,2 0 0,-3 0 0,2-2 0,-3 0 0,2-2 0,2 0 0,0 0 0,2-4 0,16-8 0,4-10 0,-5 1 0,0 0 0,12-11 0,-10 0 0,-2-3 0,-6 10 0,0-1 0,4-14 0,0-2 0,0 0 0,-2 0 0,-5 5 0,-1 3 0,-1 6 0,-2 3 0,-1-2 0,-5 21 0,-4 4 0,2 0 0</inkml:trace>
  <inkml:trace contextRef="#ctx0" brushRef="#br1" timeOffset="746748">11417 11668 24575,'-6'0'0,"0"0"0,2 0 0,-5 0 0,-8 0 0,-5 0 0,2 2 0,-6-2 0,12 2 0,-2 0 0,7-2 0,3 4 0,1-2 0,-3 0 0,4 2 0,-13-1 0,5 2 0,-9 3 0,12-2 0,1-1 0,5-2 0,-1 1 0,0 2 0,-2 2 0,0 10 0,2 1 0,-3 22 0,2-4 0,2-10 0,1 0 0,-2 16 0,4-7 0,0-8 0,0-18 0,0-1 0,0-5 0,0 0 0,0 2 0,0 0 0,0 5 0,0 7 0,0-4 0,0 18 0,3-11 0,-2 5 0,4-9 0,-4-11 0,0-2 0,-1-2 0</inkml:trace>
  <inkml:trace contextRef="#ctx0" brushRef="#br1" timeOffset="748641">15361 12013 24575,'-7'0'0,"1"0"0,2 2 0,-5 1 0,-1 4 0,-17 7 0,0 5 0,1-4 0,-2 2 0,1 2 0,-1 1 0,-7 3 0,-2 0 0,-1 1 0,-1-1 0,3 1 0,-1-2 0,5-6 0,1-2 0,-9 8 0,5-3 0,13-3 0,-15 5 0,-2 3 0,9-9 0,3 2 0,17-9 0,-1-2 0,4-2 0,1 0 0,-5 1 0,1 2 0,-6 1 0,6-3 0,1 0 0,6-3 0,0-2 0,2 2 0,0-2 0</inkml:trace>
  <inkml:trace contextRef="#ctx0" brushRef="#br1" timeOffset="753657">32439 14890 24575,'-21'0'0,"-20"0"0,2 4 0,4-4 0,-2 1 0,11 1 0,0-1 0,-3 0 0,3-2 0,-4 1 0,15 0 0,13 2 0,-2 0 0,4 2 0,-4 0 0,2 2 0,-1 1 0,2 10 0,-4 20 0,5-13 0,-1 3 0,-1 15 0,0 3 0,4-6 0,0 1 0,-1-1 0,0-2 0,3 11 0,-4-9 0,0-9 0,0 0 0,0-8 0,0-13 0,2-6 0,2-5 0,17-10 0,-6 1 0,7-3 0,-13 8 0,-5 5 0,0 1 0,0 0 0,0 0 0,0 0 0,0 1 0,0 2 0,0 1 0,2 1 0,-1 0 0,0 1 0,-2-2 0,2 2 0,-2 3 0,5 9 0,-2 5 0,5 11 0,-4-13 0,1 18 0,-3-13 0,0 11 0,1-9 0,0-10 0,-3-8 0,-2-4 0,-1-3 0,-1 3 0,0 4 0,-3 2 0,-1 3 0,-2-3 0,-1 0 0,1-4 0,-1 3 0,-9 1 0,2-2 0,-12 4 0,10-6 0,-10 6 0,10-8 0,-16 8 0,-3-8 0,-8 10 0,11-10 0,10 1 0,17-7 0,0 0 0,4 2 0,0-2 0,2 2 0</inkml:trace>
  <inkml:trace contextRef="#ctx0" brushRef="#br1" timeOffset="754816">32595 15210 24575,'-14'11'0,"1"-2"0,-15 22 0,0 5 0,11-14 0,2 2 0,2 1 0,2-1 0,-4 12 0,10-7 0,2-2 0,3 8 0,6-4 0,-2 0 0,7-10 0,-5-12 0,9 8 0,-5-7 0,19 11 0,-2-3 0,15 3 0,-19-10 0,2-1 0,2-2 0,1-2 0,-2 1 0,-1-1 0,14 0 0,-1-3 0,-23-3 0,12-4 0,-15-16 0,8-14 0,-12 7 0,0-1 0,9-17 0,-9 16 0,-2-1 0,-3 0 0,-2-1 0,0 1 0,-2 0 0,-1-4 0,-4 1 0,-4 1 0,-5 3 0,-6 0 0,-3 3 0,9 4 0,-3 2 0,-14-2 0,-1 7 0,-1 10 0,-4-4 0,18 9 0,16 0 0</inkml:trace>
  <inkml:trace contextRef="#ctx0" brushRef="#br1" timeOffset="756642">19628 11714 24575,'6'2'0,"0"2"0,-2-2 0,2 2 0,3 3 0,6 5 0,9 6 0,1 10 0,-6-12 0,-4 1 0,-10-14 0,0-2 0,5-3 0,8-12 0,6-6 0,6-7 0,2-3-280,-9 8 0,1-2 1,1-1 279,5-5 0,1-1 0,-2 0 0,2-4 0,-2 1 0,4-1 0,-3 2 0,-12 12 0,-4 4 0,3-4 0</inkml:trace>
  <inkml:trace contextRef="#ctx0" brushRef="#br1" timeOffset="758870">21272 12024 8191,'6'4'0,"12"13"3276,11 10-1489,6 9-378,-12-11 0,1 1-1409,-2-4 0,-1 0 859,0 1 1,0 0-860,0-2 0,-2-1 3276,4 5 0,0-4-3044,-5 2-232,1-5 0,0 3 0,3 3 0,2-2 0,1 0 0,3 6 0,2 1 0,3-1 0,-2-1 0,-11-7 0,-2-3 0,14 9 0,-21-14 0,-6-10 0,-4 0 0,0-2 0</inkml:trace>
  <inkml:trace contextRef="#ctx0" brushRef="#br1" timeOffset="760071">21343 12160 24575,'-4'6'0,"1"7"0,-2 12 0,-4 15 0,4-13 0,0 2 0,-4 2 0,0 2 0,1 5 0,0-1 0,-3 2 0,1-4 0,9-31 0,0-6 0,1-17 0,0-11 0,0 3 0,0-11 0,0-4 0,0 14 0,0 1 0,-1-14 0,2-1 0,2 4 0,2 6 0,1 8 0,5-8 0,-3 29 0,-2 3 0,23 12 0,-12-7 0,12 9 0,5 3 0,-3-1 0,3 0-358,0 0 1,3 1 0,2 0 357,6 1 0,2-1 0,-1 0 0,-8-3 0,-2-1 0,0-1 0,8 2 0,-5-3 0,-6-2 0,-29-7 0,-2-2 0</inkml:trace>
  <inkml:trace contextRef="#ctx0" brushRef="#br1" timeOffset="762312">32759 3475 24575,'9'35'0,"1"-1"0,0 5 0,2 5 0,-2-1 0,-2-2 0,0 0 0,0 3-611,1 1 0,0 3 1,0 0-1,-1-4 611,-2-7 0,-1-3 0,0 0 0,-1 6 0,0 0 0,0-7 780,2 0-780,-8-4 403,1-36-403,-10-30 0,-2-7 0,0-5 0,3 15 0,1 0 0,-1-1-385,-3-9 1,-1-2 0,2 1 384,2 8 0,1 1 0,0 0 0,0 1 0,-1 0 0,2 4 592,1 0 1,0 2-593,-2-7 0,0 3 0,-4-5 0,-3-5 0,4 13 0,3 13 1228,5 11-1228,0 0 0,2 0 0,0 7 0,2 11 0,0 13 0,0 11 0,1-4 0,-2 2 0,-1 1 0,0 2-198,0-3 0,0 3 0,-1-1 198,-4 12 0,-1-3 0,4-6 0,1-2 0,-2-5 0,1-5 0,2-6 0,2 0 0,-2-17 0,2-2 0</inkml:trace>
  <inkml:trace contextRef="#ctx0" brushRef="#br1" timeOffset="762741">32748 4564 24575,'8'0'0,"27"0"0,6-4 0,6-3 0,5-2-809,-14 2 1,1-1-1,2-1 809,-2-1 0,2-2 0,1 0 0,-1 0 0,-3 3 0,0 0 0,-1 0 0,-2-1 0,0 0 0,-2-1 0,-3 2 0,-3 2 0,0-1 0</inkml:trace>
  <inkml:trace contextRef="#ctx0" brushRef="#br1" timeOffset="807877">30160 11865 24575,'2'8'0,"0"0"0,5 4 0,0 0 0,3 3 0,-4-5 0,0-2 0,-3-7 0,1-1 0,1 2 0,5 1 0,14 10 0,0-4 0,-2 4 0,-8-9 0,-11-2 0,1-2 0,0-2 0,15-25 0,1-11 0,-9 15 0,1-1 0,8-19 0,-1-3 0,-7 11 0,0 1 0,0 2 0,1-1 0,0 1 0,0-7 0,-2 3 0,2-7 0,-2 13 0,-7 20 0,-2 4 0,0 2 0,0 0 0,-2 0 0,2 0 0,-2 2 0,0 0 0</inkml:trace>
  <inkml:trace contextRef="#ctx0" brushRef="#br1" timeOffset="826388">32120 13720 24575,'-4'-4'0,"0"0"0,-2 0 0,1-2 0,-6-1 0,1-2 0,-2-1 0,1 3 0,6 1 0,1 4 0,4 0 0</inkml:trace>
  <inkml:trace contextRef="#ctx0" brushRef="#br1" timeOffset="840339">11097 13346 24575,'-6'6'0,"-10"27"0,6-10 0,0 2 0,-4 2 0,0 0 0,-2 6 0,-2 1 0,-6-1 0,-2 0 0,2 1 0,-1 1 0,-7 3 0,1-2 0,15-14 0,1-3 0,-10 6 0,19-21 0,4-1 0,2-2 0,2 1 0,4-2 0,0 1 0,2 3 0,17 15 0,-13-9 0,25 22 0,-26-25 0,8 10 0,-15-13 0,0-2 0,-4 0 0</inkml:trace>
  <inkml:trace contextRef="#ctx0" brushRef="#br1" timeOffset="861774">27663 13597 24575,'6'2'0,"0"0"0,0 2 0,11 10 0,17 12 0,-12-11 0,2-1 0,4 3 0,0-1 0,7 0 0,-8-5 0,-21-9 0,-2 0 0,0-1 0,1 0 0,0 1 0,6-5 0,-6-1 0,17-14 0,6-11 0,-8 9 0,2-3 0,5-6 0,1-2 0,-5 6 0,0 0 0,5-9 0,-2 3 0,-3 0 0,9-5 0,-17 15 0,9-7 0,-8 5 0,-3 6 0,-11 13 0,0 2 0</inkml:trace>
  <inkml:trace contextRef="#ctx0" brushRef="#br1" timeOffset="899293">18786 13798 24575,'4'4'0,"1"0"0,13 9 0,-7-7 0,20 17 0,-20-16 0,6 6 0,-11-11 0,-2 2 0,2-4 0,0 2 0,25-20 0,-9 6 0,4-4 0,7-3 0,5-3 0,0-2-595,1-4 1,1-1 0,0-1 594,-8 8 0,1 0 0,0 0 0,-3-1 0,3-5 0,-4 0 0,-2 3 0,-2 2 0,-5 3 0,-4-1 0,-14 17 0</inkml:trace>
  <inkml:trace contextRef="#ctx0" brushRef="#br1" timeOffset="900628">15185 13508 24575,'28'29'0,"-6"-6"0,-2 5 0,4 7 0,-1 0-651,5 3 1,0 0 650,-4-4 0,1 1 0,-2-3 0,-1-4 0,-2-4 424,2 0-424,-18-22 216,-2 0-216,0-6 0,6-10 0,1-12 0,-1-9 0,-2 5 0,1-4 0,0-1-294,4-7 1,0-3 0,0-1 293,-3-2 0,0 0 0,0 2 0,-1 12 0,0 1 0,0 2 0,3-12 0,-1 6 0,-2 4 0,1 14 0,-6 15 0</inkml:trace>
  <inkml:trace contextRef="#ctx0" brushRef="#br1" timeOffset="909379">10973 14330 24575,'0'21'0,"0"8"0,0-4 0,0 4 0,0 2 0,0 2 0,0 8 0,0 0 0,0-6 0,0 0 0,0 4 0,0 1 0,0-1 0,0-2 0,0-1 0,0 0 0,0-1 0,0-3 0,0 4 0,0-9 0,0-16 0,0 0 0,0-2 0,0 0 0,0 17 0,3-5 0,-2 14 0,2-12 0,-3 4 0,0-4 0,0-1 0,0-4 0,0-6 0,0-4 0,0 0 0,0 0 0,0 3 0,2-2 0,-2 1 0,4-6 0,-4-1 0,4-2 0,-2 0 0,0-1 0,0 0 0</inkml:trace>
  <inkml:trace contextRef="#ctx0" brushRef="#br1" timeOffset="912326">16568 14213 24575,'10'4'0,"3"3"0,-4-3 0,6 6 0,-8-5 0,4 2 0,-7-5 0,4 3 0,-4-4 0,0 4 0,0-4 0,-2 1 0,2-2 0,2 0 0,-2 0 0,5-7 0,17-33 0,-6 6 0,1-4 0,-5 10 0,1-1 0,0-2-213,2-6 1,2-3 0,-2 3 212,3-2 0,-2 3 0,-5 5 0,-1 2 0,5-1 0,-18 25 0,0 2 0</inkml:trace>
  <inkml:trace contextRef="#ctx0" brushRef="#br1" timeOffset="913794">19301 14432 24575,'6'0'0,"-2"2"0,0-2 0,-2 2 0,2-2 0,2 0 0,1-7 0,11-23 0,5-9 0,-5 11 0,0 0 0,1-2-186,0-3 1,0-1-1,1 0 186,1-2 0,2 0 0,-5 4 0,-5 8 0,-3 2 0,12-19 0,-14 22 0,-6 19 0</inkml:trace>
  <inkml:trace contextRef="#ctx0" brushRef="#br1" timeOffset="916675">23709 14263 24575,'7'-3'0,"6"-8"0,-5 1 0,24-26 0,-12 11 0,5-5 0,-14 15 0</inkml:trace>
  <inkml:trace contextRef="#ctx0" brushRef="#br1" timeOffset="917779">29063 14524 24575,'12'-11'0,"3"-5"0,3-1 0,4-3 0,1-5 0,-2-2 0,0-1 0,4 0 0,0-2 0,-6 1 0,0-3 0,-1 2 0,3 0 0,-1 1 0,-2 0 0,1-3 0,-2 3 0,3-2 0,-1 4 0,5-14 0,-12 22 0,-8 15 0</inkml:trace>
  <inkml:trace contextRef="#ctx0" brushRef="#br1" timeOffset="919246">14233 15257 8191,'14'-31'0,"2"-8"819,-3 15 0,-4 2 0,-3 9 0</inkml:trace>
  <inkml:trace contextRef="#ctx0" brushRef="#br1" timeOffset="920356">20026 15107 24575,'17'-42'0,"3"0"0,-2 0 0,3 1 0,2-3 0,-4 8 0,0 0 0,0-1 0,-1 3 0,5-3 0</inkml:trace>
  <inkml:trace contextRef="#ctx0" brushRef="#br1" timeOffset="921447">27529 14697 8191,'10'-20'0,"-1"0"3276,-5 12-2830,-1-1 1,-2 7 0,-1 0 0</inkml:trace>
  <inkml:trace contextRef="#ctx0" brushRef="#br1" timeOffset="926412">13815 13240 24575,'2'-8'0,"-1"-2"0,0 1 0,-1-9 0,0 6 0,0-8 0,-1 12 0,0-1 0,-1 3 0,2 2 0,-2-2 0,0 2 0,-6-13 0,-2-1 0,-5-11 0,-4-2 0,4 2 0,-2 7 0,8 7 0,3 9 0,-9-15 0,-1-4 0,-3 3 0,-2-9 0,-1 1 0,0 7 0,5 2 0,5 7 0,1 5 0,1-1 0,-18-7 0,6 7 0,-4-1 0,-7-6 0,-4 1 0,-11 1 0,0 2 0,12 0 0,-1 0 0,-11 2 0,0 2 0,15 4 0,0 0 0,-10-3 0,-2 0 0,7 3 0,0 0 0,-5-2 0,-1-1 0,5 5 0,1-1 0,8-1 0,1 1 0,-2 3 0,5 2 0,13-1 0,-8 0 0,15 0 0,2 0 0,-13 3 0,-1 1 0,-6 0 0,-5 1 0,-4-1 0,-4 1 0,2 1 0,-2 2 0,0-1 0,3-3 0,0 0 0,2 1 0,-9 5 0,5-2 0,-4-2 0,31-2 0,5-4 0,0 4 0,0 0 0,-2 0 0,0 4 0,-8 4 0,-2 3 0,-1 4 0,3-4 0,4 0 0,1-3 0,-1 0 0,2 2 0,1-5 0,-1 6 0,1-6 0,-2 5 0,-6 6 0,5 4 0,-13 12 0,13 6 0,-1-17 0,1 0 0,4 24 0,-5-7 0,10-2 0,-3-9 0,4-8 0,0-6 0,0-8 0,0 4 0,0-1 0,0 2 0,0-2 0,0-1 0,0 0 0,0-2 0,0 9 0,4 5 0,0 11 0,3-3 0,0-8 0,0 3 0,2-8 0,2 10 0,1-5 0,0-2 0,-2-8 0,-3-4 0,-1-3 0,11 7 0,3 3 0,12 4 0,1 4 0,-10-10 0,6 2 0,-15-9 0,12 3 0,-6-4 0,20 5 0,-13-4 0,1 0 0,12 3 0,3 1-180,-10-4 1,2 1-1,0-1 180,11 4 0,0 0 0,-8-3 0,2 1 0,-1 0 0,-2-3 0,0 0 0,-1 0 0,2 1 0,0 1 0,0-1 0,2-1 0,1 0 0,-3-2 0,5-1 0,-2 0 0,10 0 0,-3-1 0,1-2 0,-5 0 0,-1 0 0,3 0 0,-12 0 0,1 0 0,-7-2 0,-1 0 0,15 1 0,5-7 0,-25 7 269,5-3 1,2 0-270,7-2 0,-9 2 0,1-1 0,20-7 0,-6-5 0,0-5 0,-15 5 0,-1 0 0,-18 6 0,5-9 0,-6 4 0,-1-6 0,-3 1 0,-3-14 0,0 13 0,0-5 0,0-2 0,-5-19 0,3 16 0,-1 0 0,-1-3 0,-2 2 0,0 8 0,0 1 0,0-24 0,-4 21 0,8 1 0,-4 8 0,3 1 0,-2-1 0,-2-3 0,0 1 0,-2 1 0,-1-8 0,5 14 0,-2-5 0,4 8 0,1 4 0,0 2 0,-2 0 0,2 0 0,-2 0 0,2 0 0,0 0 0,-2 2 0,4-2 0,-2 4 0,2-2 0</inkml:trace>
  <inkml:trace contextRef="#ctx0" brushRef="#br1" timeOffset="934961">15058 15769 24575,'8'-4'0,"8"-11"0,-2-9 0,2-3 0,13-14 0,-9 2 0,0 0 0,2-2 0,-8 4 0,-6 17 0,-8 19 0</inkml:trace>
  <inkml:trace contextRef="#ctx0" brushRef="#br1" timeOffset="937947">26813 16389 8191,'-40'-22'0,"-1"-1"0,1 1 0,-3 2 1092,2 4 0,-3 0 0,1 3-784,9 2 0,1 2 0,0 1 957,-14-2 0,0 3-1265,13 4 0,-1 2 0,1 1 0,1 2 0,1 1 0,-3 2 38,-5 0 1,-3 2 0,-2 1 0,1 1-39,-2 4 0,-1 1 0,1 2 0,-3 1 359,10-3 1,-2 1-1,0 1 1,0 1-1,0 1 1,1 0-360,1 3 0,0 1 0,1 2 0,0 0 0,1-1 0,1-2 0,-8 5 0,1-3 0,1 1 0,1 5 0,10-3 0,0 2 0,0 3 0,2 0 0,1 2 0,2-2 0,0 4 0,3 0 0,2 1 0,0 1 0,-1 2 0,2-4 0,0 2 0,0 1 0,-1 1 0,2 1 0,2 1 0,2-1-338,1 2 1,1 1-1,2 0 1,1 1-1,2 0 1,2-1-1,1 0 338,3 5 0,1-1 0,3 0 0,2 0 0,3-1 0,2 0 0,3 0 0,3 0 0,3-1 0,2-1 0,3-1 0,2-3 0,3 0 0,4-3 0,2 0 0,2-2 0,0-2 0,-2 0 0,2 1 0,-1-2 0,1-1 0,2-1 0,4-2 0,-7-8 0,3 0 0,2-1 0,2-1 0,1-1 0,-1-1 0,0-1 0,-2-1 0,5 0 0,-1-2 0,-1-1 0,1-1 0,2 0 0,5 0-298,-11-2 0,2-1 0,3 1 0,1-1 0,1 0 0,2 0 0,-1 0 0,0-1 1,0 0-1,-1 0 0,-2-1 286,6 0 1,-1 0 0,-1 0 0,0-1 0,0 0 0,0-1 0,0 0 0,1 0 0,1-1-142,-6 0 1,2 0-1,-1-1 1,2 1-1,-1-1 1,1-1-1,-1 1 1,0-2-1,0 1 1,-2-1-1,0-1 153,4 0 0,-1-1 0,0 0 0,-1-1 0,0 0 0,-1 0 0,-1-2 0,0 1 0,-1-1-35,6-2 1,-2 0-1,-1 0 1,0-1-1,-1-1 1,0-2 0,-1 0 34,-1-1 0,1-1 0,-2-1 0,1-1 0,-2-1 0,-1-1 0,-2-2 32,2-2 1,-1-1 0,-2-1 0,-2-2-1,0-2 1,-3 0-33,-1-2 0,-1-2 0,-1 0 0,-3-2 0,-1-1 0,-3-1 0,0-6 0,-3-2 0,-2-2 0,-4 0 0,-3 0 0,-4 2 0,-3-1 0,-3 0 0,-3-1 0,-3 1 0,-4 3 0,-3 0 0,-3 0 0,-1 0 0,-1 2 0,0 2 0,-1-4 0,0 4 0,-3 0 0,-6-4 0,4 12 0,-4-4 0,-3 0 0,-2-2 0,-2 0 0,0 1 0,0 1 0,2 3 0,1 2 168,-2 0 0,1 3 0,0 2 0,0 1 0,-2-1 0,-3-2-168,2 1 0,-3-1 0,-3-2 0,0 0 0,-2 0 0,1 1 0,1 1 0,1 2 0,3 4 0,-9-4 0,1 4 0,3 2 0,0 2 0,2 0 0,0 0 0,0 1 0,3 3 0,5 1 0,-1 4 0,-1-1 0</inkml:trace>
  <inkml:trace contextRef="#ctx0" brushRef="#br1" timeOffset="938535">27383 16947 24575,'33'30'0,"0"0"0,-4-1 0,0 1 0,-6-3 0,1 2 0,0 1-830,2 1 1,1 0 0,0 0 829,-2 0 0,-1 0 0,2-2 0,0-4 0,1-2 0,0-2 397,8 4 0,0-9-397,-1-17 0,1-13 0,-6-5 0,2-8 0,1-3 0,-2 1-820,-3 3 1,-2 1 0,1-3 0,3-4 717,-3 1 0,4-4 0,1-3 0,2-3 0,0-1 0,-1 0 1,0-1-1,-2 1-263,-5 4 1,0 0 0,-1 0 0,-1-1 0,1-1 0,-1 1 0,0-1 0,1 0 0,0 0 204,-1 2 1,1 0 0,0-1 0,1 0 0,-1 0 0,0 0 0,0 1 0,-1-1 0,0 0 0,-2 1 159,4-7 0,0-1 0,-1 0 0,-1 0 0,0 1 0,-2 2 0,-2 2 0,-2 2 82,4-10 0,-4 2 0,-1 4 1,-2 5-1,5-10 0,-6 9 0,-8 8 1</inkml:trace>
  <inkml:trace contextRef="#ctx0" brushRef="#br1" timeOffset="1.00248E6">20599 9700 24575,'6'4'0,"0"1"0,18 5 0,10 18 0,-6-11 0,1 1 0,1 7 0,0 0 0,0-5 0,-3-1 0,-5-1 0,-3-2 0,4 0 0,-13-6 0,-9-9 0</inkml:trace>
  <inkml:trace contextRef="#ctx0" brushRef="#br1" timeOffset="1.00306E6">20494 9721 24575,'-2'27'0,"-3"4"0,-2 4 0,2 2 0,-2 1 0,0-4 0,0 1 0,0-2 0,0 1 0,2-4 0,-2 10 0,9-28 0,2-12 0,-2-3 0,5-41 0,-4 11 0,0-2 0,0 6 0,0 1 0,-1 1 0,1 0 0</inkml:trace>
  <inkml:trace contextRef="#ctx0" brushRef="#br1" timeOffset="1.0033E6">20498 9661 8191,'8'-4'0,"-2"2"3276,2 0-1489,7 2 1031,17 4-2818,-1 1 859,0-1 1,3 1-860,-1-3 0,4 0 0,-2 0 0,3 0 0,-2-1 1638,9-1 0,-2 0-983,-5 0 0,-6 0 1,-6 0-1,-23 0 0</inkml:trace>
  <inkml:trace contextRef="#ctx0" brushRef="#br1" timeOffset="2.21779E6">23046 11772 24575,'6'2'0,"0"-2"0,0 5 0,-2-2 0,2 1 0,-2 0 0,0-4 0,0 2 0,13-13 0,4-6 0,3-3 0,8-6 0,5-2-384,-10 5 0,3-1 0,1-1 1,-1 1 383,6-4 0,0 1 0,-2 0 0,2-3 0,-2 0 0,-2 2 0,1 1 0,-6 3 0,-3-6 0,-15 20 0,-9 8 0</inkml:trace>
  <inkml:trace contextRef="#ctx0" brushRef="#br1" timeOffset="2.23037E6">32740 5528 24575,'-28'11'0,"0"0"0,-7 1 0,-6 1 0,-2-1 0,4-1 0,-4-1 0,0 1 0,1-1-820,2 0 1,0 1 0,0-1 0,-1 0 673,1-1 0,-2-1 1,0 0-1,3 0 1,4-1 145,-10 4 0,5 0 619,-2-2 1,5 1-620,11 0 654,24-4-654,-4 9 0,-4 13 0,-2 6 0,-4 5 0,-1 3-439,3-3 1,1 3 0,-1 0 438,-3 1 0,0 1 0,1-1 0,6-6 0,1 0 0,-1 1 0,-3 4 0,0 2 0,1 1 0,5-8 0,2 1 0,-1 1 0,0 1-251,0 0 0,-1 1 0,0 2 0,0 0 1,0 1 250,1 3 0,-1 1 0,1 1 0,0 0 0,0 0 0,1-6 0,-1-1 0,1 1 0,0 1 0,0-1 0,0-1 0,-2 9 0,1 1 0,0-1 0,0-2 0,1-4 0,1-4 0,1-5 0,0 1 0,-1 3 0,1 0 0,-1 2 0,0 3 0,0-1 0,0-1 0,1-4 0,0 12 0,1-4 0,-1 5 0,1-13 0,0 4 0,0 2 0,-1 1 0,1 0 0,1-2 0,-1 5 0,1 0 0,0-1 0,0 0 0,0 0 0,1-3 0,0-1 0,0 0 0,0 1 0,0 1 0,0-2 0,0 3 0,0-1 0,0 1 0,0-3 0,0-3 0,0 2 0,0-4 0,0 0 0,0 3 0,0-2 0,0 4 0,0 0 0,0 1 0,0-1 0,0-4 0,2 5 0,-1-5 0,1 1 0,-1 4 0,-1-3 0,0 3 0,0 2 0,1 0 0,-1-1 0,0-3 0,1 0 0,0-2 0,0-1 0,1 0 0,-2 1 0,1 6 0,-1 0 0,-1 2 0,1-2 0,0-1 0,2 5 0,-1-2 0,1 0 0,-1 1-341,-1-4 1,0 1 0,0 0 0,1-1 0,-1-3 340,1-3 0,1-3 0,-1 0 0,0 3 0,1 5 0,-1 3 0,0 2 0,0-2 0,0-3-533,-1-4 0,1-3 1,-1-1-1,0 4 533,1 3 0,0 3 0,1 1 0,-1 1 0,0-2 0,-1-3 0,1-1 0,-1-1 0,-1 1 0,1 0 0,-2 1 0,1 0 0,-2 0 0,1-1 0,-1-1 0,-1 5 0,0 0 0,-1-2 0,0-2 33,-1 4 1,1-2 0,-2-1-34,-2 5 0,0 0 0,0-3 0,3-11 0,1-1 0,0 2 0,-1 1 0,0 4 0,0 1 0,0-1 286,2 0 1,-1-1 0,1 1 0,-1-2-287,-2 11 0,-1-2 0,2 1 0,2-10 0,1 1 0,0-1 0,0-3 606,-5 12 1,1-2-607,3-6 0,0 2 0,1-4 0,-2-4 0,0 0 0,2 4 0,-1 3 0,0-2 0,-1 11 0,0-1 0,2-9 0,2 1 0,-2-1 0,0-2 0,-1-1 0,2-1 0,1 9 0,0 1 0,-1-5 0,-2 3 0,0-2 457,2-8 1,0-1-1,0 3-457,0 2 0,1 2 0,-1 2 0,1-2 0,-1 6 0,0 0 0,1 1 0,0-8 0,1 2 0,0-1 0,1 0 0,-2 7 0,1-1 0,1 0 0,0-2 0,0 0 0,1-2 190,0-8 1,-1-1 0,2 1-191,1 5 0,2 0 0,0 0 0,1-4 0,1 0 0,-1 2 194,-1 12 0,0 1 1,1-1-195,0-8 0,0-2 0,0 1 0,-2 8 0,-2 1 0,0-3 0,0 3 0,0-2 167,2 1 0,-1-2-167,-4-6 0,1-2 0,3-6 0,0 0 655,-1 1 0,-1-2-655,1-2 0,0-4 571,2 1-571,-3-11 1176,4-9-1176,0-2 134,1 0-134,3 0 0,36 13 0,-9-8 0,6 0 0,3 0-692,-3 1 0,2 1 1,2-1-1,2 1 692,-9-4 0,1 1 0,2-1 0,0 0 0,0 0 0,-2 0 0,4 1 0,-2-1 0,1 1 0,-2-1 0,-1-1 0,5 1 0,-1-1 0,-2 0 0,-2-1-203,6 1 1,-3-1 0,-3 0 202,0 1 0,-3-2 0,0-1 0,-3 0 0,1 3 0,-9-3 0,3 0 0,7 1 0,2 0 0,-2 0 0,1-1 0,0 1 0,5-1 0,2 0-335,0 0 0,3 1 0,-5-1 335,-6 0 0,-1 0 0,-2 0 0,2 1 0,-4-1 2514,17 3-2514,-28-2 661,-17-3-661,0 0 0,-2 2 0,0-4 0,-2 1 0</inkml:trace>
  <inkml:trace contextRef="#ctx0" brushRef="#br1" timeOffset="2.26888E6">32317 6626 24575,'0'11'0,"0"7"0,11 7 0,2 4 0,0 6 0,0 2 0,1-6 0,1 0 0,1 11 0,-4-3 0,-6-6 0,5 6 0,-6-19 0,-4-17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0T13:41:22.991"/>
    </inkml:context>
    <inkml:brush xml:id="br0">
      <inkml:brushProperty name="width" value="0.05292" units="cm"/>
      <inkml:brushProperty name="height" value="0.05292" units="cm"/>
      <inkml:brushProperty name="color" value="#00B050"/>
    </inkml:brush>
  </inkml:definitions>
  <inkml:trace contextRef="#ctx0" brushRef="#br0">4447 434 24575,'10'0'0,"3"-5"0,3-12 0,3-6 0,7-10 0,3-5-675,-9 9 1,2-4 0,0 0 0,0 2 674,6-2 0,-1 2 0,-1 1 0,6-13 0,-3 7 857,6 17-857,-26 19 0,-4 0 0,-3 0 0</inkml:trace>
  <inkml:trace contextRef="#ctx0" brushRef="#br0" timeOffset="733">3585 2928 24575,'10'0'0,"19"-26"0,2-13 0,-14 19 0,-2-1 0,3-7 0,-4 4 0,-8 12 0,2-6 0</inkml:trace>
  <inkml:trace contextRef="#ctx0" brushRef="#br0" timeOffset="1602">4266 6568 24575,'17'0'0,"5"-15"0,12-15 0,-9-4 0,-7 3 0,-4 2 0,-4 8 0,3-9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0T13:41:34.902"/>
    </inkml:context>
    <inkml:brush xml:id="br0">
      <inkml:brushProperty name="width" value="0.05292" units="cm"/>
      <inkml:brushProperty name="height" value="0.05292" units="cm"/>
      <inkml:brushProperty name="color" value="#00B050"/>
    </inkml:brush>
  </inkml:definitions>
  <inkml:trace contextRef="#ctx0" brushRef="#br0">19311 9104 24575,'22'-14'0,"-4"-3"0,1-4 0,9-8 0,1-6-718,-5 4 1,0-4 0,1 1 717,-2 1 0,0 0 0,-2 2 0,2-4 0,-3 1 138,-2 2 0,-4 7 0,-11 17 1,5-11-1</inkml:trace>
  <inkml:trace contextRef="#ctx0" brushRef="#br0" timeOffset="815">19123 11081 24575,'20'-6'0,"9"-12"0,-5 0 0,4-4 0,0-1-861,3-5 1,0-1-1,1-1 861,4-1 0,1-1 0,0 0 0,-8 4 0,0-1 0,-1 1 0,-3 3 0,6-4 0,-3 3 164,-1-1 1,-5 3-1,-7 9 1,-15 13-1</inkml:trace>
  <inkml:trace contextRef="#ctx0" brushRef="#br0" timeOffset="3402">20603 1312 24575,'-11'4'0,"-9"12"0,-6 4 0,-10 8 0,-3 2 0,16-14 0,-2 1-555,-8 9 0,-4 6 0,1-1 555,8-5 0,1 0 0,0 1 0,-2 8 0,-1 2 0,1 0 0,2 0 0,0 0 0,3 1 0,3 2 0,3 0 0,3 1 0,5-5 0,3-1 0,0 0-62,-5 10 0,4 1 62,5-9 0,4 2 0,1-1 0,2 9 0,2 0 0,-3-11 0,0 2 0,2 0 0,4 2 0,2 0 0,1-2 0,6 9 0,2-2 0,-4-10 0,1 0 0,0-2 0,3 2 0,1 0 0,-1-5 0,1 3 0,0-4 0,2-2 0,1-1 0,3 4 0,3 2 0,0-2 0,4 1 0,3-2 0,-3-3 0,3 0 0,0-2-389,-3-4 0,-1-2 0,2 0 389,5 1 0,3 0 0,-3-1 0,4 2 0,0-2-203,-7-6 1,3-1-1,-4-3 203,2-2 0,-1-2 0,-4-2 0,2-1 0,-1-3 0,9-8 0,-3-5 0,1-9 0,-3-6 0,-14 6 0,-1-2 0,-1 0 0,6-7 0,-3-3 0,-7 0 0,-2-4 0,-3 2 0,-4-7 0,-3 0 0,0 3 0,0-3 0,-3 3 0,-4-5 0,-2 3 555,0 9 1,-1 3-556,-9-9 508,2 22-508,-17-12 0,1 17 0,-3 1 0,-6-5 0,-3 1-1,3 6 0,-2 2 1,-2 1 0,-2 1 0,-2 2 0,2 2 0,1 1 0,0 3 0,1-1 81,5 1 0,1 0 1,0 2-82,0 2 0,-1 2 0,3 2 0,-9 5 0,1 4-274,2-2 0,-2 1 0,2 1 274,5-2 0,1 1 0,1 0 0,-10 9 0,4-2 0,14-10 0,4-1 0,2 4 299,8-12 1,9-3 0,-2-2-1</inkml:trace>
  <inkml:trace contextRef="#ctx0" brushRef="#br0" timeOffset="4751">21933 1982 24575,'-2'-5'0,"0"9"0,-5 4 0,-6 10 0,-13 23 0,10-12 0,-1 2-475,2 0 0,-2 2 0,1 1 475,0 5 0,2 1 0,-1-2 0,-4 4 0,1-1 0,6-3 0,1 3 0,2-2 0,4-4 0,0 0 0,1 0 0,0 3 0,0 1 0,1 1 0,3 4 0,1 2 0,2-5 158,3-1 1,3-2-159,8 4 0,1-4 0,5 2 0,-4-12 0,2-2 0,8 2 0,-4-4 0,4-1 0,4-1 0,4-3 60,7-1 1,4-3-61,-9-7 0,3-1 0,-2-2 0,1-2 0,1-1 0,3-2 0,4-1 0,-5-4 0,-7-5 0,-1-4 0,2-1 0,3-1 0,-5-4 0,2-10 0,-5-6 0,-10 5 0,-1-4 0,-2-1 0,-4 0 0,-2-1 0,-1-2 0,-2-6 0,-2-2 0,0 2 0,-3 6 0,0 2 0,-2-1 0,-1-5 0,-1-1 0,-2 3 0,-1-6 0,-3 1-108,0 10 0,-1-2 1,-1 3 107,-4-9 0,-1 4 0,1 10 0,-2 5 0,-5-5 0,8 20 0,-20 2 0,6 6 0,-6 1 0,-15-1 0,-8 1 0,-2 0-480,15 1 1,0 0-1,-2 0 1,-1 0 479,-1 0 0,-2 0 0,-1 0 0,1 0 0,3 0 0,0 0 0,3 0 0,1 0 0,3 0 63,-18 0 1,9 0-1,1 0 1,41 0-1</inkml:trace>
  <inkml:trace contextRef="#ctx0" brushRef="#br0" timeOffset="31947">19037 9037 24575,'11'7'0,"-2"-1"0,6 4 0,5 6 0,6 7 0,7 3 0,-11-5 0,-4-9 0,-12-7 0,-2-4 0,0 2 0,0 0 0,0-1 0,0 1 0,0-2 0,0 1 0,0-2 0,0 1 0,0 0 0,0 1 0,0-4 0,7-8 0,5-9 0,2-4 0,4-6 0,3-1-820,-1 2 1,2-1 0,1-1 0,2-2 765,-2 1 1,1-2 0,2-2 0,0 0-1,0 0 1,-1 1 53,-1 1 0,0 2 0,-1-1 0,0 1 0,1-1 0,0 1 0,2-2 0,1-1 0,0 1 0,0 0 0,-2 1 0,-2 2 0,1-2 0,-2 2 0,-2 1 0,0 3 0,2-2 0,-1 3 0,-3 4 0,10-9 0,-27 24 0,-2 4 0,-3 0 0</inkml:trace>
  <inkml:trace contextRef="#ctx0" brushRef="#br0" timeOffset="40787">24116 9688 24575,'19'-20'0,"9"-21"0,-12 18 0,1-3 0,0-2 0,1-2 0,0 0 0,3-3 0,0 2 0,-3 0 0,-2 4 0,1 0 0,-17 25 0</inkml:trace>
  <inkml:trace contextRef="#ctx0" brushRef="#br0" timeOffset="43921">26557 9553 24575,'8'-5'0,"2"-4"0,17-26 0,-16 13 0,1-2 0,10-8 0,0-1 0,-2-11 0,4 3 0,-16 12 0,1 8 0,-5 0 0,-2 17 0,-2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0T13:42:44.380"/>
    </inkml:context>
    <inkml:brush xml:id="br0">
      <inkml:brushProperty name="width" value="0.05292" units="cm"/>
      <inkml:brushProperty name="height" value="0.05292" units="cm"/>
      <inkml:brushProperty name="color" value="#00B050"/>
    </inkml:brush>
  </inkml:definitions>
  <inkml:trace contextRef="#ctx0" brushRef="#br0">17749 9628 24575,'13'9'0,"-2"-1"0,0-1 0,-3-1 0,0-2 0,-1-2 0,-1 0 0,13-28 0,5-7 0,-5 2 0,4-7 0,-1 0-513,-5 8 0,0-1 0,1-2 513,2-2 0,0-3 0,1-1 0,-3 4 0,0-1 0,-1 3 0,-1 0 0,7-14 0,-3 5 0,0-1 0,-11 24 0,-9 17 0,2 2 0</inkml:trace>
  <inkml:trace contextRef="#ctx0" brushRef="#br0" timeOffset="2069">25715 9376 24575,'4'2'0,"5"-3"0,1-4 0,19-16 0,8-8 0,-12 7 0,1-3 0,1-1-532,2-3 1,1-2 0,1-2 0,-2 2 531,3-6 0,0 0 0,-4 0 0,-3 1 0,-3 1 0,-3 3 254,-2 5 1,-4 2-255,2-14 0,-12 28 0,0 4 0,-3 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8/10/24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8/10/24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gi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9.gi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hyperlink" Target="https://www.netmanias.com/en/post/techdocs/5998/dhcp-network-protocol/understanding-the-basic-operations-of-dhcp#_ftn1"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customXml" Target="../ink/ink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D4F62A-D417-415C-5AAA-7DC8A52EFC2D}"/>
              </a:ext>
            </a:extLst>
          </p:cNvPr>
          <p:cNvSpPr txBox="1"/>
          <p:nvPr/>
        </p:nvSpPr>
        <p:spPr>
          <a:xfrm>
            <a:off x="124175" y="247890"/>
            <a:ext cx="1056700" cy="461665"/>
          </a:xfrm>
          <a:prstGeom prst="rect">
            <a:avLst/>
          </a:prstGeom>
          <a:noFill/>
        </p:spPr>
        <p:txBody>
          <a:bodyPr wrap="none" rtlCol="0">
            <a:spAutoFit/>
          </a:bodyPr>
          <a:lstStyle/>
          <a:p>
            <a:r>
              <a:rPr lang="en-US" sz="2400" dirty="0">
                <a:solidFill>
                  <a:srgbClr val="FF0000"/>
                </a:solidFill>
                <a:highlight>
                  <a:srgbClr val="FFFF00"/>
                </a:highlight>
              </a:rPr>
              <a:t>DHCP</a:t>
            </a:r>
          </a:p>
        </p:txBody>
      </p:sp>
      <p:sp>
        <p:nvSpPr>
          <p:cNvPr id="8" name="TextBox 7">
            <a:extLst>
              <a:ext uri="{FF2B5EF4-FFF2-40B4-BE49-F238E27FC236}">
                <a16:creationId xmlns:a16="http://schemas.microsoft.com/office/drawing/2014/main" id="{3B2B7CCB-1174-79A5-1F3B-A39BC16EC078}"/>
              </a:ext>
            </a:extLst>
          </p:cNvPr>
          <p:cNvSpPr txBox="1"/>
          <p:nvPr/>
        </p:nvSpPr>
        <p:spPr>
          <a:xfrm>
            <a:off x="24619" y="823380"/>
            <a:ext cx="3369211" cy="5478423"/>
          </a:xfrm>
          <a:prstGeom prst="rect">
            <a:avLst/>
          </a:prstGeom>
          <a:noFill/>
        </p:spPr>
        <p:txBody>
          <a:bodyPr wrap="square" rtlCol="0">
            <a:spAutoFit/>
          </a:bodyPr>
          <a:lstStyle/>
          <a:p>
            <a:r>
              <a:rPr lang="en-IN" sz="1400" b="0" i="0" dirty="0">
                <a:effectLst/>
                <a:latin typeface="calibri" panose="020F0502020204030204" pitchFamily="34" charset="0"/>
              </a:rPr>
              <a:t>DHCP (Dynamic Host Configuration Protocol) is a protocol used by DHCP servers in wired/wireless IP networks to dynamically allocate a variety of network configuration data, such as a user IP address, subnet mask, default gateway IP address, DNS server IP address, lease time and so on, to client devices (DHCP clients). The DHCP protocol enables DHCP clients to dynamically configure such network configuration data without any manual setup process, which makes network management much easier. </a:t>
            </a:r>
          </a:p>
          <a:p>
            <a:endParaRPr lang="en-IN" sz="1400" dirty="0">
              <a:latin typeface="calibri" panose="020F0502020204030204" pitchFamily="34" charset="0"/>
            </a:endParaRPr>
          </a:p>
          <a:p>
            <a:pPr algn="l"/>
            <a:r>
              <a:rPr lang="en-IN" sz="1400" i="0" dirty="0">
                <a:effectLst/>
                <a:latin typeface="verdana" panose="020B0604030504040204" pitchFamily="34" charset="0"/>
              </a:rPr>
              <a:t>IP Address Allocation/Lease Procedure</a:t>
            </a:r>
          </a:p>
          <a:p>
            <a:pPr algn="l"/>
            <a:r>
              <a:rPr lang="en-IN" sz="1400" b="0" i="0" dirty="0">
                <a:effectLst/>
                <a:latin typeface="verdana" panose="020B0604030504040204" pitchFamily="34" charset="0"/>
              </a:rPr>
              <a:t> </a:t>
            </a:r>
          </a:p>
          <a:p>
            <a:pPr algn="l"/>
            <a:r>
              <a:rPr lang="en-IN" sz="1400" b="0" i="0" dirty="0">
                <a:effectLst/>
                <a:latin typeface="verdana" panose="020B0604030504040204" pitchFamily="34" charset="0"/>
              </a:rPr>
              <a:t>The following four basic phases are required in DHCP operations between a DHCP server and DHCP client (e.g. a PC) in order for the client to get/lease network configuration data, such as IP address from the DHCP server.</a:t>
            </a:r>
          </a:p>
          <a:p>
            <a:endParaRPr lang="en-US" sz="1400" dirty="0"/>
          </a:p>
        </p:txBody>
      </p:sp>
      <p:pic>
        <p:nvPicPr>
          <p:cNvPr id="3074" name="Picture 2" descr="Figure 1. IP address allocation/lease procedure using DHCP">
            <a:extLst>
              <a:ext uri="{FF2B5EF4-FFF2-40B4-BE49-F238E27FC236}">
                <a16:creationId xmlns:a16="http://schemas.microsoft.com/office/drawing/2014/main" id="{017D8893-27BD-01FC-0B28-FDCD4B76F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830" y="390279"/>
            <a:ext cx="8798169" cy="63446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D2C0F12-89BB-4FFC-DAEE-814BD85CD584}"/>
                  </a:ext>
                </a:extLst>
              </p14:cNvPr>
              <p14:cNvContentPartPr/>
              <p14:nvPr/>
            </p14:nvContentPartPr>
            <p14:xfrm>
              <a:off x="878400" y="525600"/>
              <a:ext cx="11313720" cy="6247800"/>
            </p14:xfrm>
          </p:contentPart>
        </mc:Choice>
        <mc:Fallback>
          <p:pic>
            <p:nvPicPr>
              <p:cNvPr id="2" name="Ink 1">
                <a:extLst>
                  <a:ext uri="{FF2B5EF4-FFF2-40B4-BE49-F238E27FC236}">
                    <a16:creationId xmlns:a16="http://schemas.microsoft.com/office/drawing/2014/main" id="{0D2C0F12-89BB-4FFC-DAEE-814BD85CD584}"/>
                  </a:ext>
                </a:extLst>
              </p:cNvPr>
              <p:cNvPicPr/>
              <p:nvPr/>
            </p:nvPicPr>
            <p:blipFill>
              <a:blip r:embed="rId4"/>
              <a:stretch>
                <a:fillRect/>
              </a:stretch>
            </p:blipFill>
            <p:spPr>
              <a:xfrm>
                <a:off x="869040" y="516240"/>
                <a:ext cx="11332440" cy="6266520"/>
              </a:xfrm>
              <a:prstGeom prst="rect">
                <a:avLst/>
              </a:prstGeom>
            </p:spPr>
          </p:pic>
        </mc:Fallback>
      </mc:AlternateContent>
    </p:spTree>
    <p:extLst>
      <p:ext uri="{BB962C8B-B14F-4D97-AF65-F5344CB8AC3E}">
        <p14:creationId xmlns:p14="http://schemas.microsoft.com/office/powerpoint/2010/main" val="4165383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9CE25-2245-5B70-C7E6-46CF5EC72DF7}"/>
              </a:ext>
            </a:extLst>
          </p:cNvPr>
          <p:cNvSpPr txBox="1"/>
          <p:nvPr/>
        </p:nvSpPr>
        <p:spPr>
          <a:xfrm>
            <a:off x="304800" y="871478"/>
            <a:ext cx="10363200" cy="3416320"/>
          </a:xfrm>
          <a:prstGeom prst="rect">
            <a:avLst/>
          </a:prstGeom>
          <a:noFill/>
        </p:spPr>
        <p:txBody>
          <a:bodyPr wrap="square" rtlCol="0">
            <a:spAutoFit/>
          </a:bodyPr>
          <a:lstStyle/>
          <a:p>
            <a:pPr algn="l"/>
            <a:r>
              <a:rPr lang="en-IN" b="0" i="0" dirty="0">
                <a:solidFill>
                  <a:srgbClr val="000000"/>
                </a:solidFill>
                <a:effectLst/>
                <a:highlight>
                  <a:srgbClr val="FFFFFF"/>
                </a:highlight>
                <a:latin typeface="Arial" panose="020B0604020202020204" pitchFamily="34" charset="0"/>
              </a:rPr>
              <a:t>1. To enable DHCP snooping on the switch, we use the following command:</a:t>
            </a:r>
          </a:p>
          <a:p>
            <a:pPr algn="l"/>
            <a:r>
              <a:rPr lang="en-IN" dirty="0"/>
              <a:t>SW(config)#</a:t>
            </a:r>
            <a:r>
              <a:rPr lang="en-IN" dirty="0" err="1"/>
              <a:t>ip</a:t>
            </a:r>
            <a:r>
              <a:rPr lang="en-IN" dirty="0"/>
              <a:t> </a:t>
            </a:r>
            <a:r>
              <a:rPr lang="en-IN" dirty="0" err="1"/>
              <a:t>dhcp</a:t>
            </a:r>
            <a:r>
              <a:rPr lang="en-IN" dirty="0"/>
              <a:t> snooping </a:t>
            </a:r>
            <a:r>
              <a:rPr lang="en-IN" b="0" i="0" dirty="0">
                <a:solidFill>
                  <a:srgbClr val="000000"/>
                </a:solidFill>
                <a:effectLst/>
                <a:highlight>
                  <a:srgbClr val="FFFFFF"/>
                </a:highlight>
                <a:latin typeface="Arial" panose="020B0604020202020204" pitchFamily="34" charset="0"/>
              </a:rPr>
              <a:t> </a:t>
            </a:r>
          </a:p>
          <a:p>
            <a:pPr algn="l"/>
            <a:r>
              <a:rPr lang="en-IN" b="0" i="0" dirty="0">
                <a:solidFill>
                  <a:srgbClr val="000000"/>
                </a:solidFill>
                <a:effectLst/>
                <a:highlight>
                  <a:srgbClr val="FFFFFF"/>
                </a:highlight>
                <a:latin typeface="Arial" panose="020B0604020202020204" pitchFamily="34" charset="0"/>
              </a:rPr>
              <a:t>2. After enabling DHCP snooping, configure </a:t>
            </a:r>
            <a:r>
              <a:rPr lang="en-IN" b="0" i="0" dirty="0" err="1">
                <a:solidFill>
                  <a:srgbClr val="000000"/>
                </a:solidFill>
                <a:effectLst/>
                <a:highlight>
                  <a:srgbClr val="FFFFFF"/>
                </a:highlight>
                <a:latin typeface="Arial" panose="020B0604020202020204" pitchFamily="34" charset="0"/>
              </a:rPr>
              <a:t>FastEthernet</a:t>
            </a:r>
            <a:r>
              <a:rPr lang="en-IN" b="0" i="0" dirty="0">
                <a:solidFill>
                  <a:srgbClr val="000000"/>
                </a:solidFill>
                <a:effectLst/>
                <a:highlight>
                  <a:srgbClr val="FFFFFF"/>
                </a:highlight>
                <a:latin typeface="Arial" panose="020B0604020202020204" pitchFamily="34" charset="0"/>
              </a:rPr>
              <a:t> 0/1 and </a:t>
            </a:r>
            <a:r>
              <a:rPr lang="en-IN" b="0" i="0" dirty="0" err="1">
                <a:solidFill>
                  <a:srgbClr val="000000"/>
                </a:solidFill>
                <a:effectLst/>
                <a:highlight>
                  <a:srgbClr val="FFFFFF"/>
                </a:highlight>
                <a:latin typeface="Arial" panose="020B0604020202020204" pitchFamily="34" charset="0"/>
              </a:rPr>
              <a:t>FastEthernet</a:t>
            </a:r>
            <a:r>
              <a:rPr lang="en-IN" b="0" i="0" dirty="0">
                <a:solidFill>
                  <a:srgbClr val="000000"/>
                </a:solidFill>
                <a:effectLst/>
                <a:highlight>
                  <a:srgbClr val="FFFFFF"/>
                </a:highlight>
                <a:latin typeface="Arial" panose="020B0604020202020204" pitchFamily="34" charset="0"/>
              </a:rPr>
              <a:t> 0/2 as a trusted port.</a:t>
            </a:r>
          </a:p>
          <a:p>
            <a:pPr algn="l"/>
            <a:r>
              <a:rPr lang="en-IN" dirty="0"/>
              <a:t>SW(config)#interface range </a:t>
            </a:r>
            <a:r>
              <a:rPr lang="en-IN" dirty="0" err="1"/>
              <a:t>FastEthernet</a:t>
            </a:r>
            <a:r>
              <a:rPr lang="en-IN" dirty="0"/>
              <a:t> 0/1 - </a:t>
            </a:r>
            <a:r>
              <a:rPr lang="en-IN" dirty="0" err="1"/>
              <a:t>FastEthernet</a:t>
            </a:r>
            <a:r>
              <a:rPr lang="en-IN" dirty="0"/>
              <a:t> 0/2 </a:t>
            </a:r>
          </a:p>
          <a:p>
            <a:pPr algn="l"/>
            <a:r>
              <a:rPr lang="en-IN" dirty="0"/>
              <a:t>SW(config-if-range)#</a:t>
            </a:r>
            <a:r>
              <a:rPr lang="en-IN" dirty="0" err="1"/>
              <a:t>ip</a:t>
            </a:r>
            <a:r>
              <a:rPr lang="en-IN" dirty="0"/>
              <a:t> </a:t>
            </a:r>
            <a:r>
              <a:rPr lang="en-IN" dirty="0" err="1"/>
              <a:t>dhcp</a:t>
            </a:r>
            <a:r>
              <a:rPr lang="en-IN" dirty="0"/>
              <a:t> snooping trust </a:t>
            </a:r>
          </a:p>
          <a:p>
            <a:pPr algn="l"/>
            <a:r>
              <a:rPr lang="en-IN" dirty="0"/>
              <a:t>SW(config-if-range)#no shutdown SW(config-if-range)#exit </a:t>
            </a:r>
            <a:r>
              <a:rPr lang="en-IN" b="0" i="0" dirty="0">
                <a:solidFill>
                  <a:srgbClr val="000000"/>
                </a:solidFill>
                <a:effectLst/>
                <a:highlight>
                  <a:srgbClr val="FFFFFF"/>
                </a:highlight>
                <a:latin typeface="Arial" panose="020B0604020202020204" pitchFamily="34" charset="0"/>
              </a:rPr>
              <a:t> </a:t>
            </a:r>
          </a:p>
          <a:p>
            <a:pPr algn="l"/>
            <a:r>
              <a:rPr lang="en-IN" b="0" i="0" dirty="0">
                <a:solidFill>
                  <a:srgbClr val="000000"/>
                </a:solidFill>
                <a:effectLst/>
                <a:highlight>
                  <a:srgbClr val="FFFFFF"/>
                </a:highlight>
                <a:latin typeface="Arial" panose="020B0604020202020204" pitchFamily="34" charset="0"/>
              </a:rPr>
              <a:t>3. Assign IP DHCP Snooping to the VLAN that is currently using the following command.</a:t>
            </a:r>
          </a:p>
          <a:p>
            <a:pPr algn="l"/>
            <a:r>
              <a:rPr lang="en-IN" dirty="0"/>
              <a:t>SW(config)#</a:t>
            </a:r>
            <a:r>
              <a:rPr lang="en-IN" dirty="0" err="1"/>
              <a:t>ip</a:t>
            </a:r>
            <a:r>
              <a:rPr lang="en-IN" dirty="0"/>
              <a:t> </a:t>
            </a:r>
            <a:r>
              <a:rPr lang="en-IN" dirty="0" err="1"/>
              <a:t>dhcp</a:t>
            </a:r>
            <a:r>
              <a:rPr lang="en-IN" dirty="0"/>
              <a:t> snooping </a:t>
            </a:r>
            <a:r>
              <a:rPr lang="en-IN" dirty="0" err="1"/>
              <a:t>vlan</a:t>
            </a:r>
            <a:r>
              <a:rPr lang="en-IN" dirty="0"/>
              <a:t> 1 </a:t>
            </a:r>
            <a:r>
              <a:rPr lang="en-IN" b="0" i="0" dirty="0">
                <a:solidFill>
                  <a:srgbClr val="000000"/>
                </a:solidFill>
                <a:effectLst/>
                <a:highlight>
                  <a:srgbClr val="FFFFFF"/>
                </a:highlight>
                <a:latin typeface="Arial" panose="020B0604020202020204" pitchFamily="34" charset="0"/>
              </a:rPr>
              <a:t> </a:t>
            </a:r>
          </a:p>
          <a:p>
            <a:pPr algn="l"/>
            <a:r>
              <a:rPr lang="en-IN" b="0" i="0" dirty="0">
                <a:solidFill>
                  <a:srgbClr val="000000"/>
                </a:solidFill>
                <a:effectLst/>
                <a:highlight>
                  <a:srgbClr val="FFFFFF"/>
                </a:highlight>
                <a:latin typeface="Arial" panose="020B0604020202020204" pitchFamily="34" charset="0"/>
              </a:rPr>
              <a:t>4. Assign an IP address to the gateway router’s interface </a:t>
            </a:r>
            <a:r>
              <a:rPr lang="en-IN" b="0" i="0" dirty="0" err="1">
                <a:solidFill>
                  <a:srgbClr val="000000"/>
                </a:solidFill>
                <a:effectLst/>
                <a:highlight>
                  <a:srgbClr val="FFFFFF"/>
                </a:highlight>
                <a:latin typeface="Arial" panose="020B0604020202020204" pitchFamily="34" charset="0"/>
              </a:rPr>
              <a:t>gigabitEthernet</a:t>
            </a:r>
            <a:r>
              <a:rPr lang="en-IN" b="0" i="0" dirty="0">
                <a:solidFill>
                  <a:srgbClr val="000000"/>
                </a:solidFill>
                <a:effectLst/>
                <a:highlight>
                  <a:srgbClr val="FFFFFF"/>
                </a:highlight>
                <a:latin typeface="Arial" panose="020B0604020202020204" pitchFamily="34" charset="0"/>
              </a:rPr>
              <a:t> 0/0.</a:t>
            </a:r>
          </a:p>
          <a:p>
            <a:r>
              <a:rPr lang="en-IN" dirty="0"/>
              <a:t>Router(config)#interface </a:t>
            </a:r>
            <a:r>
              <a:rPr lang="en-IN" dirty="0" err="1"/>
              <a:t>gigabitEthernet</a:t>
            </a:r>
            <a:r>
              <a:rPr lang="en-IN" dirty="0"/>
              <a:t> 0/0 </a:t>
            </a:r>
          </a:p>
          <a:p>
            <a:r>
              <a:rPr lang="en-IN" dirty="0"/>
              <a:t>Router(config-if)#</a:t>
            </a:r>
            <a:r>
              <a:rPr lang="en-IN" dirty="0" err="1"/>
              <a:t>ip</a:t>
            </a:r>
            <a:r>
              <a:rPr lang="en-IN" dirty="0"/>
              <a:t> address 192.168.1.1 255.255.255.0 </a:t>
            </a:r>
          </a:p>
          <a:p>
            <a:r>
              <a:rPr lang="en-IN" dirty="0"/>
              <a:t>Router(config-if)#no shutdown</a:t>
            </a:r>
            <a:endParaRPr lang="en-US" dirty="0"/>
          </a:p>
        </p:txBody>
      </p:sp>
      <p:sp>
        <p:nvSpPr>
          <p:cNvPr id="4" name="TextBox 3">
            <a:extLst>
              <a:ext uri="{FF2B5EF4-FFF2-40B4-BE49-F238E27FC236}">
                <a16:creationId xmlns:a16="http://schemas.microsoft.com/office/drawing/2014/main" id="{2A98B880-4883-C033-E403-255AB2D361BA}"/>
              </a:ext>
            </a:extLst>
          </p:cNvPr>
          <p:cNvSpPr txBox="1"/>
          <p:nvPr/>
        </p:nvSpPr>
        <p:spPr>
          <a:xfrm>
            <a:off x="304800" y="4606222"/>
            <a:ext cx="12017072" cy="1200329"/>
          </a:xfrm>
          <a:prstGeom prst="rect">
            <a:avLst/>
          </a:prstGeom>
          <a:noFill/>
        </p:spPr>
        <p:txBody>
          <a:bodyPr wrap="none" rtlCol="0">
            <a:spAutoFit/>
          </a:bodyPr>
          <a:lstStyle/>
          <a:p>
            <a:pPr algn="l"/>
            <a:r>
              <a:rPr lang="en-IN" b="0" i="0" dirty="0">
                <a:solidFill>
                  <a:srgbClr val="294A70"/>
                </a:solidFill>
                <a:effectLst/>
                <a:highlight>
                  <a:srgbClr val="FFFFFF"/>
                </a:highlight>
                <a:latin typeface="Arial" panose="020B0604020202020204" pitchFamily="34" charset="0"/>
              </a:rPr>
              <a:t>DHCP Snooping Verification Commands</a:t>
            </a:r>
          </a:p>
          <a:p>
            <a:pPr algn="l"/>
            <a:r>
              <a:rPr lang="en-IN" b="0" i="0" dirty="0">
                <a:solidFill>
                  <a:srgbClr val="000000"/>
                </a:solidFill>
                <a:effectLst/>
                <a:highlight>
                  <a:srgbClr val="FFFFFF"/>
                </a:highlight>
                <a:latin typeface="Arial" panose="020B0604020202020204" pitchFamily="34" charset="0"/>
              </a:rPr>
              <a:t>The following are the show commands that we can use on the switch to verify if DHCP snooping works as expected.</a:t>
            </a:r>
          </a:p>
          <a:p>
            <a:r>
              <a:rPr lang="en-IN" dirty="0" err="1"/>
              <a:t>Switch#show</a:t>
            </a:r>
            <a:r>
              <a:rPr lang="en-IN" dirty="0"/>
              <a:t> </a:t>
            </a:r>
            <a:r>
              <a:rPr lang="en-IN" dirty="0" err="1"/>
              <a:t>ip</a:t>
            </a:r>
            <a:r>
              <a:rPr lang="en-IN" dirty="0"/>
              <a:t> </a:t>
            </a:r>
            <a:r>
              <a:rPr lang="en-IN" dirty="0" err="1"/>
              <a:t>dhcp</a:t>
            </a:r>
            <a:r>
              <a:rPr lang="en-IN" dirty="0"/>
              <a:t> snooping </a:t>
            </a:r>
          </a:p>
          <a:p>
            <a:r>
              <a:rPr lang="en-IN" dirty="0" err="1"/>
              <a:t>Switch#show</a:t>
            </a:r>
            <a:r>
              <a:rPr lang="en-IN" dirty="0"/>
              <a:t> </a:t>
            </a:r>
            <a:r>
              <a:rPr lang="en-IN" dirty="0" err="1"/>
              <a:t>ip</a:t>
            </a:r>
            <a:r>
              <a:rPr lang="en-IN" dirty="0"/>
              <a:t> </a:t>
            </a:r>
            <a:r>
              <a:rPr lang="en-IN" dirty="0" err="1"/>
              <a:t>dhcp</a:t>
            </a:r>
            <a:r>
              <a:rPr lang="en-IN" dirty="0"/>
              <a:t> snooping binding</a:t>
            </a:r>
            <a:endParaRPr lang="en-US" dirty="0"/>
          </a:p>
        </p:txBody>
      </p:sp>
    </p:spTree>
    <p:extLst>
      <p:ext uri="{BB962C8B-B14F-4D97-AF65-F5344CB8AC3E}">
        <p14:creationId xmlns:p14="http://schemas.microsoft.com/office/powerpoint/2010/main" val="2670624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E69865-1BDD-BCF2-DC35-1A058DD0285C}"/>
              </a:ext>
            </a:extLst>
          </p:cNvPr>
          <p:cNvSpPr txBox="1"/>
          <p:nvPr/>
        </p:nvSpPr>
        <p:spPr>
          <a:xfrm>
            <a:off x="0" y="163286"/>
            <a:ext cx="11190514" cy="923330"/>
          </a:xfrm>
          <a:prstGeom prst="rect">
            <a:avLst/>
          </a:prstGeom>
          <a:noFill/>
        </p:spPr>
        <p:txBody>
          <a:bodyPr wrap="square" rtlCol="0">
            <a:spAutoFit/>
          </a:bodyPr>
          <a:lstStyle/>
          <a:p>
            <a:r>
              <a:rPr lang="en-IN" b="0" i="0" dirty="0">
                <a:solidFill>
                  <a:srgbClr val="000000"/>
                </a:solidFill>
                <a:effectLst/>
                <a:highlight>
                  <a:srgbClr val="FFFFFF"/>
                </a:highlight>
                <a:latin typeface="Arial" panose="020B0604020202020204" pitchFamily="34" charset="0"/>
              </a:rPr>
              <a:t>5</a:t>
            </a:r>
            <a:r>
              <a:rPr lang="en-IN" b="0" i="0" dirty="0">
                <a:effectLst/>
                <a:latin typeface="Arial" panose="020B0604020202020204" pitchFamily="34" charset="0"/>
              </a:rPr>
              <a:t>. On the legitimate DHCP server, select the </a:t>
            </a:r>
            <a:r>
              <a:rPr lang="en-IN" b="1" i="1" dirty="0">
                <a:effectLst/>
                <a:latin typeface="Arial" panose="020B0604020202020204" pitchFamily="34" charset="0"/>
              </a:rPr>
              <a:t>Services</a:t>
            </a:r>
            <a:r>
              <a:rPr lang="en-IN" b="0" i="0" dirty="0">
                <a:effectLst/>
                <a:latin typeface="Arial" panose="020B0604020202020204" pitchFamily="34" charset="0"/>
              </a:rPr>
              <a:t> tab and click on </a:t>
            </a:r>
            <a:r>
              <a:rPr lang="en-IN" b="1" i="1" dirty="0">
                <a:effectLst/>
                <a:latin typeface="Arial" panose="020B0604020202020204" pitchFamily="34" charset="0"/>
              </a:rPr>
              <a:t>DHCP</a:t>
            </a:r>
            <a:r>
              <a:rPr lang="en-IN" b="0" i="0" dirty="0">
                <a:effectLst/>
                <a:latin typeface="Arial" panose="020B0604020202020204" pitchFamily="34" charset="0"/>
              </a:rPr>
              <a:t>. Enable the service, and assigned the IP details, subnet mask, and DNS server IP. The name </a:t>
            </a:r>
            <a:r>
              <a:rPr lang="en-IN" b="1" i="1" dirty="0" err="1">
                <a:effectLst/>
                <a:latin typeface="Arial" panose="020B0604020202020204" pitchFamily="34" charset="0"/>
              </a:rPr>
              <a:t>serverPool</a:t>
            </a:r>
            <a:r>
              <a:rPr lang="en-IN" b="0" i="0" dirty="0">
                <a:effectLst/>
                <a:latin typeface="Arial" panose="020B0604020202020204" pitchFamily="34" charset="0"/>
              </a:rPr>
              <a:t> cannot be changed as it is existing already.</a:t>
            </a:r>
            <a:endParaRPr lang="en-US" dirty="0"/>
          </a:p>
        </p:txBody>
      </p:sp>
      <p:pic>
        <p:nvPicPr>
          <p:cNvPr id="2050" name="Picture 2" descr="DHCP Snooping Configuration - Server">
            <a:extLst>
              <a:ext uri="{FF2B5EF4-FFF2-40B4-BE49-F238E27FC236}">
                <a16:creationId xmlns:a16="http://schemas.microsoft.com/office/drawing/2014/main" id="{5EFA8F97-9DFC-D352-B234-5F447BEFB6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343" y="1086616"/>
            <a:ext cx="10769600" cy="5608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712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D381CA-8636-0EC1-FE34-01846B9F23CF}"/>
              </a:ext>
            </a:extLst>
          </p:cNvPr>
          <p:cNvSpPr txBox="1"/>
          <p:nvPr/>
        </p:nvSpPr>
        <p:spPr>
          <a:xfrm>
            <a:off x="261257" y="87086"/>
            <a:ext cx="9865201" cy="369332"/>
          </a:xfrm>
          <a:prstGeom prst="rect">
            <a:avLst/>
          </a:prstGeom>
          <a:noFill/>
        </p:spPr>
        <p:txBody>
          <a:bodyPr wrap="none" rtlCol="0">
            <a:spAutoFit/>
          </a:bodyPr>
          <a:lstStyle/>
          <a:p>
            <a:r>
              <a:rPr lang="en-IN" b="0" i="0" dirty="0">
                <a:solidFill>
                  <a:srgbClr val="000000"/>
                </a:solidFill>
                <a:effectLst/>
                <a:highlight>
                  <a:srgbClr val="FFFFFF"/>
                </a:highlight>
                <a:latin typeface="Arial" panose="020B0604020202020204" pitchFamily="34" charset="0"/>
              </a:rPr>
              <a:t>6. Enable DHCP on PC0 and PC1 and will get the IP address from the legitimate DHCP server.</a:t>
            </a:r>
            <a:endParaRPr lang="en-US" dirty="0"/>
          </a:p>
        </p:txBody>
      </p:sp>
      <p:pic>
        <p:nvPicPr>
          <p:cNvPr id="3074" name="Picture 2" descr="DHCP Snooping Configuration - PC">
            <a:extLst>
              <a:ext uri="{FF2B5EF4-FFF2-40B4-BE49-F238E27FC236}">
                <a16:creationId xmlns:a16="http://schemas.microsoft.com/office/drawing/2014/main" id="{84F3C7DB-5002-8278-A5D1-C7AC6D7BC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72" y="456418"/>
            <a:ext cx="10642600" cy="629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501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393D45-8430-D819-F731-FADEEFA97435}"/>
              </a:ext>
            </a:extLst>
          </p:cNvPr>
          <p:cNvSpPr txBox="1"/>
          <p:nvPr/>
        </p:nvSpPr>
        <p:spPr>
          <a:xfrm>
            <a:off x="146957" y="153965"/>
            <a:ext cx="10248900" cy="923330"/>
          </a:xfrm>
          <a:prstGeom prst="rect">
            <a:avLst/>
          </a:prstGeom>
          <a:noFill/>
        </p:spPr>
        <p:txBody>
          <a:bodyPr wrap="square">
            <a:spAutoFit/>
          </a:bodyPr>
          <a:lstStyle/>
          <a:p>
            <a:r>
              <a:rPr lang="en-IN" b="0" i="0" dirty="0">
                <a:solidFill>
                  <a:srgbClr val="000000"/>
                </a:solidFill>
                <a:effectLst/>
                <a:highlight>
                  <a:srgbClr val="FFFFFF"/>
                </a:highlight>
                <a:latin typeface="Arial" panose="020B0604020202020204" pitchFamily="34" charset="0"/>
              </a:rPr>
              <a:t>7. Disconnect the legitimate DHCP server and observe that PC0 and PC1 are not getting any IP. The below snippet shows PC0 is getting an APIPA address. The PCs will not be able to get connected to the rogue DHCP server.</a:t>
            </a:r>
            <a:endParaRPr lang="en-US" dirty="0"/>
          </a:p>
        </p:txBody>
      </p:sp>
      <p:pic>
        <p:nvPicPr>
          <p:cNvPr id="5122" name="Picture 2" descr="DHCP Snooping Configuration - APIPA">
            <a:extLst>
              <a:ext uri="{FF2B5EF4-FFF2-40B4-BE49-F238E27FC236}">
                <a16:creationId xmlns:a16="http://schemas.microsoft.com/office/drawing/2014/main" id="{9D95B46A-2F25-5DBC-1906-AFB8C8D9F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077295"/>
            <a:ext cx="10515600" cy="5609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299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4D7BE3ED-17A9-679B-1E02-CA77CEEEC11C}"/>
              </a:ext>
            </a:extLst>
          </p:cNvPr>
          <p:cNvSpPr txBox="1"/>
          <p:nvPr/>
        </p:nvSpPr>
        <p:spPr>
          <a:xfrm>
            <a:off x="0" y="0"/>
            <a:ext cx="11847444" cy="7294305"/>
          </a:xfrm>
          <a:prstGeom prst="rect">
            <a:avLst/>
          </a:prstGeom>
          <a:noFill/>
        </p:spPr>
        <p:txBody>
          <a:bodyPr wrap="square">
            <a:spAutoFit/>
          </a:bodyPr>
          <a:lstStyle/>
          <a:p>
            <a:pPr algn="l"/>
            <a:r>
              <a:rPr lang="en-IN" sz="1300" b="1" i="0" dirty="0">
                <a:effectLst/>
                <a:cs typeface="Consolas" panose="020B0609020204030204" pitchFamily="49" charset="0"/>
              </a:rPr>
              <a:t>1. DHCP Discover</a:t>
            </a:r>
            <a:endParaRPr lang="en-IN" sz="1300" b="0" i="0" dirty="0">
              <a:effectLst/>
              <a:cs typeface="Consolas" panose="020B0609020204030204" pitchFamily="49" charset="0"/>
            </a:endParaRPr>
          </a:p>
          <a:p>
            <a:pPr algn="l"/>
            <a:r>
              <a:rPr lang="en-IN" sz="1300" b="0" i="0" dirty="0">
                <a:effectLst/>
                <a:cs typeface="Consolas" panose="020B0609020204030204" pitchFamily="49" charset="0"/>
              </a:rPr>
              <a:t>When a client (PC) is booted, it broadcasts a DHCP Discover message over the Ethernet network to locate all available DHCP servers on the same subnet network (by setting the destination MAC address in the Ethernet header as Broadcast MAC=FF:FF:FF:FF:FF:FF), reaching all the DHCP servers on the same subnet network.</a:t>
            </a:r>
          </a:p>
          <a:p>
            <a:pPr algn="l"/>
            <a:r>
              <a:rPr lang="en-IN" sz="1300" b="0" i="0" dirty="0">
                <a:effectLst/>
                <a:cs typeface="Consolas" panose="020B0609020204030204" pitchFamily="49" charset="0"/>
              </a:rPr>
              <a:t> </a:t>
            </a:r>
          </a:p>
          <a:p>
            <a:pPr algn="l"/>
            <a:r>
              <a:rPr lang="en-IN" sz="1300" b="1" i="0" dirty="0">
                <a:effectLst/>
                <a:cs typeface="Consolas" panose="020B0609020204030204" pitchFamily="49" charset="0"/>
              </a:rPr>
              <a:t>2. DHCP Offer  </a:t>
            </a:r>
            <a:endParaRPr lang="en-IN" sz="1300" b="0" i="0" dirty="0">
              <a:effectLst/>
              <a:cs typeface="Consolas" panose="020B0609020204030204" pitchFamily="49" charset="0"/>
            </a:endParaRPr>
          </a:p>
          <a:p>
            <a:pPr algn="l"/>
            <a:r>
              <a:rPr lang="en-IN" sz="1300" b="0" i="0" dirty="0">
                <a:effectLst/>
                <a:cs typeface="Consolas" panose="020B0609020204030204" pitchFamily="49" charset="0"/>
              </a:rPr>
              <a:t>When a DHCP server receives the DHCP Discover message from the client, it also broadcasts a DHCP Offer message over the Ethernet network (because the client IP address has not been allocated yet), informing the client that it is available. This message contains the network information, such as client IP address, subnet mask, default gateway IP address, DNS IP address, IP lease time and DHCP server IP address. The DHCP Offer message broadcasted is delivered to all the clients on the same subnet network, including the one that sent the DHCP Discover message.</a:t>
            </a:r>
          </a:p>
          <a:p>
            <a:pPr algn="l"/>
            <a:r>
              <a:rPr lang="en-IN" sz="1300" b="0" i="0" dirty="0">
                <a:effectLst/>
                <a:cs typeface="Consolas" panose="020B0609020204030204" pitchFamily="49" charset="0"/>
              </a:rPr>
              <a:t> </a:t>
            </a:r>
          </a:p>
          <a:p>
            <a:pPr algn="l"/>
            <a:r>
              <a:rPr lang="en-IN" sz="1300" b="1" i="0" dirty="0">
                <a:effectLst/>
                <a:cs typeface="Consolas" panose="020B0609020204030204" pitchFamily="49" charset="0"/>
              </a:rPr>
              <a:t>3. DHCP Request</a:t>
            </a:r>
            <a:endParaRPr lang="en-IN" sz="1300" b="0" i="0" dirty="0">
              <a:effectLst/>
              <a:cs typeface="Consolas" panose="020B0609020204030204" pitchFamily="49" charset="0"/>
            </a:endParaRPr>
          </a:p>
          <a:p>
            <a:pPr algn="l"/>
            <a:r>
              <a:rPr lang="en-IN" sz="1300" b="0" i="0" dirty="0">
                <a:effectLst/>
                <a:cs typeface="Consolas" panose="020B0609020204030204" pitchFamily="49" charset="0"/>
              </a:rPr>
              <a:t>The client, having received the DHCP Offer message, recognizes there is a DHCP server available on the same subnet. Then it broadcasts a DHCP Request message to the server over the Ethernet network, requesting network configuration data including an IP address for itself. If more than one DHCP server responds on the same subnet and hence the client receives multiple DHCP Offer messages, it selects one of the DHCP servers, and enters the IP address of the selected DHCP server in the DHCP Server Identifier (option 54) field of the DHCP Request message. Then it informs all the DHCP servers on the subnet network about such selection by broadcasting the DHCP Request message. Typically, all DHCP servers internally store the network configuration data (i.e. IP address for the client and other information) when they send a DHCP Offer message. So, the client broadcasts the DHCP Request message to all the DHCP servers, so that those not selected can also receive the message and delete the stored network configuration data from their memory.</a:t>
            </a:r>
          </a:p>
          <a:p>
            <a:pPr algn="l"/>
            <a:r>
              <a:rPr lang="en-IN" sz="1300" b="0" i="0" dirty="0">
                <a:effectLst/>
                <a:cs typeface="Consolas" panose="020B0609020204030204" pitchFamily="49" charset="0"/>
              </a:rPr>
              <a:t> </a:t>
            </a:r>
          </a:p>
          <a:p>
            <a:pPr algn="l"/>
            <a:r>
              <a:rPr lang="en-IN" sz="1300" b="1" i="0" dirty="0">
                <a:effectLst/>
                <a:cs typeface="Consolas" panose="020B0609020204030204" pitchFamily="49" charset="0"/>
              </a:rPr>
              <a:t>4. DHCP Ack</a:t>
            </a:r>
            <a:endParaRPr lang="en-IN" sz="1300" b="0" i="0" dirty="0">
              <a:effectLst/>
              <a:cs typeface="Consolas" panose="020B0609020204030204" pitchFamily="49" charset="0"/>
            </a:endParaRPr>
          </a:p>
          <a:p>
            <a:pPr algn="l"/>
            <a:r>
              <a:rPr lang="en-IN" sz="1300" b="0" i="0" dirty="0">
                <a:effectLst/>
                <a:cs typeface="Consolas" panose="020B0609020204030204" pitchFamily="49" charset="0"/>
              </a:rPr>
              <a:t>The DHCP server which received the DHCP Request message from the client checks if the IP address shown in the DHCP Server Identifier (option 54) field matches its own. If it does, it broadcasts a DHCP Ack message ensuring the client can receive the message (Note: the client has NOT been allocated an IP address yet).</a:t>
            </a:r>
          </a:p>
          <a:p>
            <a:pPr algn="l"/>
            <a:r>
              <a:rPr lang="en-IN" sz="1300" b="0" i="0" dirty="0">
                <a:effectLst/>
                <a:cs typeface="Consolas" panose="020B0609020204030204" pitchFamily="49" charset="0"/>
              </a:rPr>
              <a:t> </a:t>
            </a:r>
          </a:p>
          <a:p>
            <a:pPr algn="l"/>
            <a:r>
              <a:rPr lang="en-IN" sz="1300" b="0" i="0" dirty="0">
                <a:effectLst/>
                <a:cs typeface="Consolas" panose="020B0609020204030204" pitchFamily="49" charset="0"/>
              </a:rPr>
              <a:t>At this time, the DHCP server transfers all the network configuration data including the client IP address – the same data sent along with the DHCP Offer message - to the client. Then the client configures a network interface using the transferred data, finally connecting to the Internet. The typical network configuration data includes:</a:t>
            </a:r>
          </a:p>
          <a:p>
            <a:pPr algn="l">
              <a:buFont typeface="Arial" panose="020B0604020202020204" pitchFamily="34" charset="0"/>
              <a:buChar char="•"/>
            </a:pPr>
            <a:r>
              <a:rPr lang="en-IN" sz="1300" b="0" i="0" dirty="0">
                <a:effectLst/>
                <a:cs typeface="Consolas" panose="020B0609020204030204" pitchFamily="49" charset="0"/>
              </a:rPr>
              <a:t>IP address</a:t>
            </a:r>
          </a:p>
          <a:p>
            <a:pPr algn="l">
              <a:buFont typeface="Arial" panose="020B0604020202020204" pitchFamily="34" charset="0"/>
              <a:buChar char="•"/>
            </a:pPr>
            <a:r>
              <a:rPr lang="en-IN" sz="1300" b="0" i="0" dirty="0">
                <a:effectLst/>
                <a:cs typeface="Consolas" panose="020B0609020204030204" pitchFamily="49" charset="0"/>
              </a:rPr>
              <a:t>Subnet mask</a:t>
            </a:r>
          </a:p>
          <a:p>
            <a:pPr algn="l">
              <a:buFont typeface="Arial" panose="020B0604020202020204" pitchFamily="34" charset="0"/>
              <a:buChar char="•"/>
            </a:pPr>
            <a:r>
              <a:rPr lang="en-IN" sz="1300" b="0" i="0" dirty="0">
                <a:effectLst/>
                <a:cs typeface="Consolas" panose="020B0609020204030204" pitchFamily="49" charset="0"/>
              </a:rPr>
              <a:t>Default gateway IP address</a:t>
            </a:r>
          </a:p>
          <a:p>
            <a:pPr algn="l">
              <a:buFont typeface="Arial" panose="020B0604020202020204" pitchFamily="34" charset="0"/>
              <a:buChar char="•"/>
            </a:pPr>
            <a:r>
              <a:rPr lang="en-IN" sz="1300" b="0" i="0" dirty="0">
                <a:effectLst/>
                <a:cs typeface="Consolas" panose="020B0609020204030204" pitchFamily="49" charset="0"/>
              </a:rPr>
              <a:t>DNS server IP address</a:t>
            </a:r>
          </a:p>
          <a:p>
            <a:pPr algn="l">
              <a:buFont typeface="Arial" panose="020B0604020202020204" pitchFamily="34" charset="0"/>
              <a:buChar char="•"/>
            </a:pPr>
            <a:r>
              <a:rPr lang="en-IN" sz="1300" b="0" i="0" dirty="0">
                <a:effectLst/>
                <a:cs typeface="Consolas" panose="020B0609020204030204" pitchFamily="49" charset="0"/>
              </a:rPr>
              <a:t>Lease time (during which a client can use the IP address allocated/leased by a DHCP server)</a:t>
            </a:r>
          </a:p>
          <a:p>
            <a:br>
              <a:rPr lang="en-IN" sz="1300" dirty="0">
                <a:cs typeface="Consolas" panose="020B0609020204030204" pitchFamily="49" charset="0"/>
              </a:rPr>
            </a:br>
            <a:endParaRPr lang="en-US" sz="1300" dirty="0">
              <a:cs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EA4DA35F-A5EF-6787-6BC8-00C6F0676135}"/>
                  </a:ext>
                </a:extLst>
              </p14:cNvPr>
              <p14:cNvContentPartPr/>
              <p14:nvPr/>
            </p14:nvContentPartPr>
            <p14:xfrm>
              <a:off x="1290600" y="0"/>
              <a:ext cx="451800" cy="2364840"/>
            </p14:xfrm>
          </p:contentPart>
        </mc:Choice>
        <mc:Fallback>
          <p:pic>
            <p:nvPicPr>
              <p:cNvPr id="2" name="Ink 1">
                <a:extLst>
                  <a:ext uri="{FF2B5EF4-FFF2-40B4-BE49-F238E27FC236}">
                    <a16:creationId xmlns:a16="http://schemas.microsoft.com/office/drawing/2014/main" id="{EA4DA35F-A5EF-6787-6BC8-00C6F0676135}"/>
                  </a:ext>
                </a:extLst>
              </p:cNvPr>
              <p:cNvPicPr/>
              <p:nvPr/>
            </p:nvPicPr>
            <p:blipFill>
              <a:blip r:embed="rId3"/>
              <a:stretch>
                <a:fillRect/>
              </a:stretch>
            </p:blipFill>
            <p:spPr>
              <a:xfrm>
                <a:off x="1281240" y="-9360"/>
                <a:ext cx="470520" cy="2383560"/>
              </a:xfrm>
              <a:prstGeom prst="rect">
                <a:avLst/>
              </a:prstGeom>
            </p:spPr>
          </p:pic>
        </mc:Fallback>
      </mc:AlternateContent>
    </p:spTree>
    <p:extLst>
      <p:ext uri="{BB962C8B-B14F-4D97-AF65-F5344CB8AC3E}">
        <p14:creationId xmlns:p14="http://schemas.microsoft.com/office/powerpoint/2010/main" val="29223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F8AB1-6888-205A-0B39-F68E1760584A}"/>
              </a:ext>
            </a:extLst>
          </p:cNvPr>
          <p:cNvSpPr txBox="1"/>
          <p:nvPr/>
        </p:nvSpPr>
        <p:spPr>
          <a:xfrm>
            <a:off x="0" y="0"/>
            <a:ext cx="4613540" cy="6694140"/>
          </a:xfrm>
          <a:prstGeom prst="rect">
            <a:avLst/>
          </a:prstGeom>
          <a:noFill/>
        </p:spPr>
        <p:txBody>
          <a:bodyPr wrap="square" rtlCol="0">
            <a:spAutoFit/>
          </a:bodyPr>
          <a:lstStyle/>
          <a:p>
            <a:pPr algn="l"/>
            <a:r>
              <a:rPr lang="en-IN" sz="1100" b="1" i="0" dirty="0">
                <a:effectLst/>
              </a:rPr>
              <a:t>IP Address Renewal Procedure</a:t>
            </a:r>
            <a:endParaRPr lang="en-IN" sz="1100" b="0" i="0" dirty="0">
              <a:effectLst/>
            </a:endParaRPr>
          </a:p>
          <a:p>
            <a:pPr algn="l"/>
            <a:r>
              <a:rPr lang="en-IN" sz="1100" b="0" i="0" dirty="0">
                <a:effectLst/>
              </a:rPr>
              <a:t> </a:t>
            </a:r>
          </a:p>
          <a:p>
            <a:pPr algn="l"/>
            <a:r>
              <a:rPr lang="en-IN" sz="1100" b="0" i="0" dirty="0">
                <a:effectLst/>
              </a:rPr>
              <a:t>A DHCP Ack message is the last message sent in the “IP address allocation/lease” procedure. It contains the IP Lease Time (option 51) parameter, and a client can use an allocated IP address (e.g. 1.1.1.10 in Figure 3) only for the time period (lease duration) specified in the option parameter. Thus, to use the IP address beyond the lease duration, the client has to request approval from the DHCP server to renew the IP address as shown in Figure.</a:t>
            </a:r>
          </a:p>
          <a:p>
            <a:pPr algn="l"/>
            <a:endParaRPr lang="en-IN" sz="1100" b="0" i="0" dirty="0">
              <a:effectLst/>
            </a:endParaRPr>
          </a:p>
          <a:p>
            <a:pPr algn="l"/>
            <a:r>
              <a:rPr lang="en-IN" sz="1100" b="1" i="0" dirty="0">
                <a:effectLst/>
              </a:rPr>
              <a:t>1. DHCP Request</a:t>
            </a:r>
            <a:endParaRPr lang="en-IN" sz="1100" b="0" i="0" dirty="0">
              <a:effectLst/>
            </a:endParaRPr>
          </a:p>
          <a:p>
            <a:pPr algn="l"/>
            <a:r>
              <a:rPr lang="en-IN" sz="1100" b="0" i="0" dirty="0">
                <a:effectLst/>
              </a:rPr>
              <a:t>In Figure 3, the lease time is given as 1 hour. When half of it has passed (i.e. 1,800 seconds/30 minutes in Figure 3), the client sends a DHCP Request message to the DHCP server to renew its lease time (Note: In case of IP renewal, no DHCP Discover/Offer process is required). Unlike in the IP address allocation/lease procedure, the client does not broadcast the DHCP Request message (Destination MAC=FF:FF:FF:FF:FF:FF, Destination IP=255.255.255.255), but unicasts it (Destination MAC=DHCP Server MAC (m2), Destination IP=DHCP Server IP (1.1.1.254)). That is because the DHCP server and client have already known each other’s IP address. The DHCP Request message for IP address renewal should include the IP address of the client requesting the renewal in the “Client IP Address (</a:t>
            </a:r>
            <a:r>
              <a:rPr lang="en-IN" sz="1100" b="0" i="0" dirty="0" err="1">
                <a:effectLst/>
              </a:rPr>
              <a:t>ciaddr</a:t>
            </a:r>
            <a:r>
              <a:rPr lang="en-IN" sz="1100" b="0" i="0" dirty="0">
                <a:effectLst/>
              </a:rPr>
              <a:t>)” field, but should exclude Requested IP Address (option 50) and DHCP Sever Identifier (option 54) fields.</a:t>
            </a:r>
          </a:p>
          <a:p>
            <a:pPr algn="l"/>
            <a:r>
              <a:rPr lang="en-IN" sz="1100" b="0" i="0" dirty="0">
                <a:effectLst/>
              </a:rPr>
              <a:t> </a:t>
            </a:r>
          </a:p>
          <a:p>
            <a:pPr algn="l"/>
            <a:r>
              <a:rPr lang="en-IN" sz="1100" b="1" i="0" dirty="0">
                <a:effectLst/>
              </a:rPr>
              <a:t>2. DHCP Ack</a:t>
            </a:r>
            <a:endParaRPr lang="en-IN" sz="1100" b="0" i="0" dirty="0">
              <a:effectLst/>
            </a:endParaRPr>
          </a:p>
          <a:p>
            <a:pPr algn="l"/>
            <a:r>
              <a:rPr lang="en-IN" sz="1100" b="0" i="0" dirty="0">
                <a:effectLst/>
              </a:rPr>
              <a:t>Upon accepting the DHCP Request message (for IP address renewal) received from the client, the DHCP server also unicasts, and does not broadcast, a DHCP Ack message (Destination MAC=PC MAC (m1), Destination IP=PC IP (1.1.1.10)), including network configuration data such as the client IP address, subnet mask, default gateway IP address, DNS IP address and lease time, to the client. Once this process is completed, the client can keep its current IP address for the extended lease time as specified in the DHCP Ack message.</a:t>
            </a:r>
          </a:p>
          <a:p>
            <a:pPr algn="l"/>
            <a:endParaRPr lang="en-IN" sz="1100" b="0" i="0" dirty="0">
              <a:effectLst/>
            </a:endParaRPr>
          </a:p>
          <a:p>
            <a:endParaRPr lang="en-US" sz="1100" dirty="0"/>
          </a:p>
        </p:txBody>
      </p:sp>
      <p:pic>
        <p:nvPicPr>
          <p:cNvPr id="4098" name="Picture 2" descr="Figure 3. IP address lease renewal procedure using DHCP">
            <a:extLst>
              <a:ext uri="{FF2B5EF4-FFF2-40B4-BE49-F238E27FC236}">
                <a16:creationId xmlns:a16="http://schemas.microsoft.com/office/drawing/2014/main" id="{AE5A2B56-7C34-4D0A-896B-18F2FE658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3540" y="0"/>
            <a:ext cx="7578460" cy="613045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5E41D22-A704-BE35-782A-BAE8E8916AD7}"/>
                  </a:ext>
                </a:extLst>
              </p14:cNvPr>
              <p14:cNvContentPartPr/>
              <p14:nvPr/>
            </p14:nvContentPartPr>
            <p14:xfrm>
              <a:off x="6853320" y="472320"/>
              <a:ext cx="2772000" cy="3517200"/>
            </p14:xfrm>
          </p:contentPart>
        </mc:Choice>
        <mc:Fallback>
          <p:pic>
            <p:nvPicPr>
              <p:cNvPr id="3" name="Ink 2">
                <a:extLst>
                  <a:ext uri="{FF2B5EF4-FFF2-40B4-BE49-F238E27FC236}">
                    <a16:creationId xmlns:a16="http://schemas.microsoft.com/office/drawing/2014/main" id="{A5E41D22-A704-BE35-782A-BAE8E8916AD7}"/>
                  </a:ext>
                </a:extLst>
              </p:cNvPr>
              <p:cNvPicPr/>
              <p:nvPr/>
            </p:nvPicPr>
            <p:blipFill>
              <a:blip r:embed="rId4"/>
              <a:stretch>
                <a:fillRect/>
              </a:stretch>
            </p:blipFill>
            <p:spPr>
              <a:xfrm>
                <a:off x="6843960" y="462960"/>
                <a:ext cx="2790720" cy="3535920"/>
              </a:xfrm>
              <a:prstGeom prst="rect">
                <a:avLst/>
              </a:prstGeom>
            </p:spPr>
          </p:pic>
        </mc:Fallback>
      </mc:AlternateContent>
    </p:spTree>
    <p:extLst>
      <p:ext uri="{BB962C8B-B14F-4D97-AF65-F5344CB8AC3E}">
        <p14:creationId xmlns:p14="http://schemas.microsoft.com/office/powerpoint/2010/main" val="93840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B2B7CCB-1174-79A5-1F3B-A39BC16EC078}"/>
              </a:ext>
            </a:extLst>
          </p:cNvPr>
          <p:cNvSpPr txBox="1"/>
          <p:nvPr/>
        </p:nvSpPr>
        <p:spPr>
          <a:xfrm>
            <a:off x="111319" y="310101"/>
            <a:ext cx="4428875" cy="5047536"/>
          </a:xfrm>
          <a:prstGeom prst="rect">
            <a:avLst/>
          </a:prstGeom>
          <a:noFill/>
        </p:spPr>
        <p:txBody>
          <a:bodyPr wrap="square" rtlCol="0">
            <a:spAutoFit/>
          </a:bodyPr>
          <a:lstStyle/>
          <a:p>
            <a:pPr algn="l"/>
            <a:r>
              <a:rPr lang="en-IN" sz="1400" i="0" dirty="0">
                <a:effectLst/>
                <a:latin typeface="verdana" panose="020B0604030504040204" pitchFamily="34" charset="0"/>
              </a:rPr>
              <a:t>IP Address Release Procedure</a:t>
            </a:r>
          </a:p>
          <a:p>
            <a:pPr algn="l"/>
            <a:r>
              <a:rPr lang="en-IN" sz="1400" b="0" i="0" dirty="0">
                <a:effectLst/>
                <a:latin typeface="verdana" panose="020B0604030504040204" pitchFamily="34" charset="0"/>
              </a:rPr>
              <a:t> </a:t>
            </a:r>
          </a:p>
          <a:p>
            <a:pPr algn="l"/>
            <a:r>
              <a:rPr lang="en-IN" sz="1400" b="0" i="0" dirty="0">
                <a:effectLst/>
                <a:latin typeface="verdana" panose="020B0604030504040204" pitchFamily="34" charset="0"/>
              </a:rPr>
              <a:t>When a client is shut down gracefully,</a:t>
            </a:r>
            <a:r>
              <a:rPr lang="en-IN" sz="1400" b="0" i="0" u="none" strike="noStrike" baseline="30000" dirty="0">
                <a:effectLst/>
                <a:latin typeface="verdana" panose="020B0604030504040204" pitchFamily="34" charset="0"/>
                <a:hlinkClick r:id="rId2">
                  <a:extLst>
                    <a:ext uri="{A12FA001-AC4F-418D-AE19-62706E023703}">
                      <ahyp:hlinkClr xmlns:ahyp="http://schemas.microsoft.com/office/drawing/2018/hyperlinkcolor" val="tx"/>
                    </a:ext>
                  </a:extLst>
                </a:hlinkClick>
              </a:rPr>
              <a:t>1</a:t>
            </a:r>
            <a:r>
              <a:rPr lang="en-IN" sz="1400" b="0" i="0" dirty="0">
                <a:effectLst/>
                <a:latin typeface="verdana" panose="020B0604030504040204" pitchFamily="34" charset="0"/>
              </a:rPr>
              <a:t> or ‘ipconfig/release’ command is entered in the DOS command window of Windows, the client unicasts a DHCP Request message to the DHCP server in order to return its allocated IP address, as seen in Figure 4. Then it releases the network configuration data (i.e. client IP address, subnet mask, default gateway IP address, DNS IP address, etc.), consequently having no access to the Internet any more.</a:t>
            </a:r>
            <a:endParaRPr lang="en-IN" sz="1400" dirty="0">
              <a:latin typeface="verdana" panose="020B0604030504040204" pitchFamily="34" charset="0"/>
            </a:endParaRPr>
          </a:p>
          <a:p>
            <a:pPr algn="l"/>
            <a:endParaRPr lang="en-IN" sz="1400" b="0" i="0" dirty="0">
              <a:effectLst/>
              <a:latin typeface="verdana" panose="020B0604030504040204" pitchFamily="34" charset="0"/>
            </a:endParaRPr>
          </a:p>
          <a:p>
            <a:pPr algn="l"/>
            <a:r>
              <a:rPr lang="en-IN" sz="1400" b="1" i="0" dirty="0">
                <a:effectLst/>
                <a:latin typeface="verdana" panose="020B0604030504040204" pitchFamily="34" charset="0"/>
              </a:rPr>
              <a:t> DHCP Release</a:t>
            </a:r>
            <a:endParaRPr lang="en-IN" sz="1400" b="0" i="0" dirty="0">
              <a:effectLst/>
              <a:latin typeface="verdana" panose="020B0604030504040204" pitchFamily="34" charset="0"/>
            </a:endParaRPr>
          </a:p>
          <a:p>
            <a:pPr algn="l"/>
            <a:r>
              <a:rPr lang="en-IN" sz="1400" b="0" i="0" dirty="0">
                <a:effectLst/>
                <a:latin typeface="verdana" panose="020B0604030504040204" pitchFamily="34" charset="0"/>
              </a:rPr>
              <a:t>If the client does not need its allocated IP address any longer, it unicasts a DHCP Release message (Destination MAC=DHCP Server MAC (m2), Destination IP=DHCP Server IP (1.1.1.254)) to the DHCP server. The server then releases the client IP address (1.1.1.10) listed in the Client IP field of the received message.</a:t>
            </a:r>
          </a:p>
          <a:p>
            <a:pPr algn="l"/>
            <a:endParaRPr lang="en-IN" sz="1400" b="0" i="0" dirty="0">
              <a:effectLst/>
              <a:latin typeface="verdana" panose="020B0604030504040204" pitchFamily="34" charset="0"/>
            </a:endParaRPr>
          </a:p>
        </p:txBody>
      </p:sp>
      <p:pic>
        <p:nvPicPr>
          <p:cNvPr id="5122" name="Picture 2" descr="Figure 4. IP address release procedure using DHCP">
            <a:extLst>
              <a:ext uri="{FF2B5EF4-FFF2-40B4-BE49-F238E27FC236}">
                <a16:creationId xmlns:a16="http://schemas.microsoft.com/office/drawing/2014/main" id="{C5B705C5-17AE-726D-3BF4-8BFF1C0A2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19" y="567250"/>
            <a:ext cx="7439881" cy="400834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DDC3D66C-4E3C-F8D0-BB84-F7784381F511}"/>
                  </a:ext>
                </a:extLst>
              </p14:cNvPr>
              <p14:cNvContentPartPr/>
              <p14:nvPr/>
            </p14:nvContentPartPr>
            <p14:xfrm>
              <a:off x="6389640" y="3168000"/>
              <a:ext cx="3046320" cy="312120"/>
            </p14:xfrm>
          </p:contentPart>
        </mc:Choice>
        <mc:Fallback>
          <p:pic>
            <p:nvPicPr>
              <p:cNvPr id="2" name="Ink 1">
                <a:extLst>
                  <a:ext uri="{FF2B5EF4-FFF2-40B4-BE49-F238E27FC236}">
                    <a16:creationId xmlns:a16="http://schemas.microsoft.com/office/drawing/2014/main" id="{DDC3D66C-4E3C-F8D0-BB84-F7784381F511}"/>
                  </a:ext>
                </a:extLst>
              </p:cNvPr>
              <p:cNvPicPr/>
              <p:nvPr/>
            </p:nvPicPr>
            <p:blipFill>
              <a:blip r:embed="rId5"/>
              <a:stretch>
                <a:fillRect/>
              </a:stretch>
            </p:blipFill>
            <p:spPr>
              <a:xfrm>
                <a:off x="6380280" y="3158640"/>
                <a:ext cx="3065040" cy="330840"/>
              </a:xfrm>
              <a:prstGeom prst="rect">
                <a:avLst/>
              </a:prstGeom>
            </p:spPr>
          </p:pic>
        </mc:Fallback>
      </mc:AlternateContent>
    </p:spTree>
    <p:extLst>
      <p:ext uri="{BB962C8B-B14F-4D97-AF65-F5344CB8AC3E}">
        <p14:creationId xmlns:p14="http://schemas.microsoft.com/office/powerpoint/2010/main" val="21742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2F1832-FF82-65C3-A5F3-6DAACB531ABC}"/>
              </a:ext>
            </a:extLst>
          </p:cNvPr>
          <p:cNvPicPr>
            <a:picLocks noChangeAspect="1"/>
          </p:cNvPicPr>
          <p:nvPr/>
        </p:nvPicPr>
        <p:blipFill>
          <a:blip r:embed="rId2"/>
          <a:stretch>
            <a:fillRect/>
          </a:stretch>
        </p:blipFill>
        <p:spPr>
          <a:xfrm>
            <a:off x="5774926" y="3662605"/>
            <a:ext cx="6038447" cy="3031888"/>
          </a:xfrm>
          <a:prstGeom prst="rect">
            <a:avLst/>
          </a:prstGeom>
        </p:spPr>
      </p:pic>
      <p:sp>
        <p:nvSpPr>
          <p:cNvPr id="3" name="TextBox 2">
            <a:extLst>
              <a:ext uri="{FF2B5EF4-FFF2-40B4-BE49-F238E27FC236}">
                <a16:creationId xmlns:a16="http://schemas.microsoft.com/office/drawing/2014/main" id="{263EA21B-C0D5-92A5-696B-A96340F2DD7B}"/>
              </a:ext>
            </a:extLst>
          </p:cNvPr>
          <p:cNvSpPr txBox="1"/>
          <p:nvPr/>
        </p:nvSpPr>
        <p:spPr>
          <a:xfrm>
            <a:off x="591916" y="226739"/>
            <a:ext cx="1441420" cy="369332"/>
          </a:xfrm>
          <a:prstGeom prst="rect">
            <a:avLst/>
          </a:prstGeom>
          <a:noFill/>
        </p:spPr>
        <p:txBody>
          <a:bodyPr wrap="none" rtlCol="0">
            <a:spAutoFit/>
          </a:bodyPr>
          <a:lstStyle/>
          <a:p>
            <a:r>
              <a:rPr lang="en-US" b="1" dirty="0">
                <a:solidFill>
                  <a:srgbClr val="FF0000"/>
                </a:solidFill>
                <a:highlight>
                  <a:srgbClr val="FFFF00"/>
                </a:highlight>
              </a:rPr>
              <a:t>DHCP LAB: </a:t>
            </a:r>
          </a:p>
        </p:txBody>
      </p:sp>
      <p:sp>
        <p:nvSpPr>
          <p:cNvPr id="5" name="TextBox 4">
            <a:extLst>
              <a:ext uri="{FF2B5EF4-FFF2-40B4-BE49-F238E27FC236}">
                <a16:creationId xmlns:a16="http://schemas.microsoft.com/office/drawing/2014/main" id="{41C0D242-406D-8661-FCEA-F1444A9B755F}"/>
              </a:ext>
            </a:extLst>
          </p:cNvPr>
          <p:cNvSpPr txBox="1"/>
          <p:nvPr/>
        </p:nvSpPr>
        <p:spPr>
          <a:xfrm>
            <a:off x="591916" y="924706"/>
            <a:ext cx="4602431" cy="4401205"/>
          </a:xfrm>
          <a:prstGeom prst="rect">
            <a:avLst/>
          </a:prstGeom>
          <a:noFill/>
        </p:spPr>
        <p:txBody>
          <a:bodyPr wrap="square" rtlCol="0">
            <a:spAutoFit/>
          </a:bodyPr>
          <a:lstStyle/>
          <a:p>
            <a:r>
              <a:rPr lang="en-US" sz="1400" dirty="0">
                <a:latin typeface="Consolas" panose="020B0609020204030204" pitchFamily="49" charset="0"/>
                <a:cs typeface="Consolas" panose="020B0609020204030204" pitchFamily="49" charset="0"/>
              </a:rPr>
              <a:t>Enter into config terminal .</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&gt;enable</a:t>
            </a:r>
          </a:p>
          <a:p>
            <a:r>
              <a:rPr lang="en-US" sz="1400" dirty="0" err="1">
                <a:latin typeface="Consolas" panose="020B0609020204030204" pitchFamily="49" charset="0"/>
                <a:cs typeface="Consolas" panose="020B0609020204030204" pitchFamily="49" charset="0"/>
              </a:rPr>
              <a:t>DHCP_server</a:t>
            </a:r>
            <a:r>
              <a:rPr lang="en-US" sz="1400" dirty="0">
                <a:latin typeface="Consolas" panose="020B0609020204030204" pitchFamily="49" charset="0"/>
                <a:cs typeface="Consolas" panose="020B0609020204030204" pitchFamily="49" charset="0"/>
              </a:rPr>
              <a:t># configure terminal</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Copy paste the below commands:</a:t>
            </a:r>
          </a:p>
          <a:p>
            <a:endParaRPr lang="en-US" sz="1400" dirty="0">
              <a:latin typeface="Consolas" panose="020B0609020204030204" pitchFamily="49" charset="0"/>
              <a:cs typeface="Consolas" panose="020B0609020204030204" pitchFamily="49" charset="0"/>
            </a:endParaRPr>
          </a:p>
          <a:p>
            <a:r>
              <a:rPr lang="en-US" sz="1400" dirty="0" err="1">
                <a:solidFill>
                  <a:srgbClr val="FF0000"/>
                </a:solidFill>
                <a:highlight>
                  <a:srgbClr val="FFFF00"/>
                </a:highlight>
                <a:latin typeface="Consolas" panose="020B0609020204030204" pitchFamily="49" charset="0"/>
                <a:cs typeface="Consolas" panose="020B0609020204030204" pitchFamily="49" charset="0"/>
              </a:rPr>
              <a:t>ip</a:t>
            </a:r>
            <a:r>
              <a:rPr lang="en-US" sz="1400" dirty="0">
                <a:solidFill>
                  <a:srgbClr val="FF0000"/>
                </a:solidFill>
                <a:highlight>
                  <a:srgbClr val="FFFF00"/>
                </a:highlight>
                <a:latin typeface="Consolas" panose="020B0609020204030204" pitchFamily="49" charset="0"/>
                <a:cs typeface="Consolas" panose="020B0609020204030204" pitchFamily="49" charset="0"/>
              </a:rPr>
              <a:t> </a:t>
            </a:r>
            <a:r>
              <a:rPr lang="en-US" sz="1400" dirty="0" err="1">
                <a:solidFill>
                  <a:srgbClr val="FF0000"/>
                </a:solidFill>
                <a:highlight>
                  <a:srgbClr val="FFFF00"/>
                </a:highlight>
                <a:latin typeface="Consolas" panose="020B0609020204030204" pitchFamily="49" charset="0"/>
                <a:cs typeface="Consolas" panose="020B0609020204030204" pitchFamily="49" charset="0"/>
              </a:rPr>
              <a:t>dhcp</a:t>
            </a:r>
            <a:r>
              <a:rPr lang="en-US" sz="1400" dirty="0">
                <a:solidFill>
                  <a:srgbClr val="FF0000"/>
                </a:solidFill>
                <a:highlight>
                  <a:srgbClr val="FFFF00"/>
                </a:highlight>
                <a:latin typeface="Consolas" panose="020B0609020204030204" pitchFamily="49" charset="0"/>
                <a:cs typeface="Consolas" panose="020B0609020204030204" pitchFamily="49" charset="0"/>
              </a:rPr>
              <a:t> pool </a:t>
            </a:r>
            <a:r>
              <a:rPr lang="en-US" sz="1400" dirty="0" err="1">
                <a:solidFill>
                  <a:srgbClr val="FF0000"/>
                </a:solidFill>
                <a:highlight>
                  <a:srgbClr val="FFFF00"/>
                </a:highlight>
                <a:latin typeface="Consolas" panose="020B0609020204030204" pitchFamily="49" charset="0"/>
                <a:cs typeface="Consolas" panose="020B0609020204030204" pitchFamily="49" charset="0"/>
              </a:rPr>
              <a:t>rameshtechDHCP</a:t>
            </a:r>
            <a:endParaRPr lang="en-US" sz="1400" dirty="0">
              <a:solidFill>
                <a:srgbClr val="FF0000"/>
              </a:solidFill>
              <a:highlight>
                <a:srgbClr val="FFFF00"/>
              </a:highlight>
              <a:latin typeface="Consolas" panose="020B0609020204030204" pitchFamily="49" charset="0"/>
              <a:cs typeface="Consolas" panose="020B0609020204030204" pitchFamily="49" charset="0"/>
            </a:endParaRPr>
          </a:p>
          <a:p>
            <a:r>
              <a:rPr lang="en-US" sz="1400" dirty="0">
                <a:solidFill>
                  <a:srgbClr val="FF0000"/>
                </a:solidFill>
                <a:highlight>
                  <a:srgbClr val="FFFF00"/>
                </a:highlight>
                <a:latin typeface="Consolas" panose="020B0609020204030204" pitchFamily="49" charset="0"/>
                <a:cs typeface="Consolas" panose="020B0609020204030204" pitchFamily="49" charset="0"/>
              </a:rPr>
              <a:t> network 192.168.3.0 255.255.255.0</a:t>
            </a:r>
          </a:p>
          <a:p>
            <a:r>
              <a:rPr lang="en-US" sz="1400" dirty="0">
                <a:solidFill>
                  <a:srgbClr val="FF0000"/>
                </a:solidFill>
                <a:highlight>
                  <a:srgbClr val="FFFF00"/>
                </a:highlight>
                <a:latin typeface="Consolas" panose="020B0609020204030204" pitchFamily="49" charset="0"/>
                <a:cs typeface="Consolas" panose="020B0609020204030204" pitchFamily="49" charset="0"/>
              </a:rPr>
              <a:t> default-router 192.168.3.100</a:t>
            </a:r>
          </a:p>
          <a:p>
            <a:r>
              <a:rPr lang="en-US" sz="1400" dirty="0">
                <a:solidFill>
                  <a:srgbClr val="FF0000"/>
                </a:solidFill>
                <a:highlight>
                  <a:srgbClr val="FFFF00"/>
                </a:highlight>
                <a:latin typeface="Consolas" panose="020B0609020204030204" pitchFamily="49" charset="0"/>
                <a:cs typeface="Consolas" panose="020B0609020204030204" pitchFamily="49" charset="0"/>
              </a:rPr>
              <a:t> </a:t>
            </a:r>
            <a:r>
              <a:rPr lang="en-US" sz="1400" dirty="0" err="1">
                <a:solidFill>
                  <a:srgbClr val="FF0000"/>
                </a:solidFill>
                <a:highlight>
                  <a:srgbClr val="FFFF00"/>
                </a:highlight>
                <a:latin typeface="Consolas" panose="020B0609020204030204" pitchFamily="49" charset="0"/>
                <a:cs typeface="Consolas" panose="020B0609020204030204" pitchFamily="49" charset="0"/>
              </a:rPr>
              <a:t>dns</a:t>
            </a:r>
            <a:r>
              <a:rPr lang="en-US" sz="1400" dirty="0">
                <a:solidFill>
                  <a:srgbClr val="FF0000"/>
                </a:solidFill>
                <a:highlight>
                  <a:srgbClr val="FFFF00"/>
                </a:highlight>
                <a:latin typeface="Consolas" panose="020B0609020204030204" pitchFamily="49" charset="0"/>
                <a:cs typeface="Consolas" panose="020B0609020204030204" pitchFamily="49" charset="0"/>
              </a:rPr>
              <a:t>-server 192.168.3.200</a:t>
            </a:r>
          </a:p>
          <a:p>
            <a:r>
              <a:rPr lang="en-US" sz="1400" dirty="0">
                <a:solidFill>
                  <a:srgbClr val="FF0000"/>
                </a:solidFill>
                <a:highlight>
                  <a:srgbClr val="FFFF00"/>
                </a:highlight>
                <a:latin typeface="Consolas" panose="020B0609020204030204" pitchFamily="49" charset="0"/>
                <a:cs typeface="Consolas" panose="020B0609020204030204" pitchFamily="49" charset="0"/>
              </a:rPr>
              <a:t>Exit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Assign the IP address on e6/0:</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Conf t#</a:t>
            </a:r>
          </a:p>
          <a:p>
            <a:endParaRPr lang="en-US" sz="1400" dirty="0">
              <a:latin typeface="Consolas" panose="020B0609020204030204" pitchFamily="49" charset="0"/>
              <a:cs typeface="Consolas" panose="020B0609020204030204" pitchFamily="49" charset="0"/>
            </a:endParaRPr>
          </a:p>
          <a:p>
            <a:r>
              <a:rPr lang="en-US" sz="1400" dirty="0">
                <a:latin typeface="Consolas" panose="020B0609020204030204" pitchFamily="49" charset="0"/>
                <a:cs typeface="Consolas" panose="020B0609020204030204" pitchFamily="49" charset="0"/>
              </a:rPr>
              <a:t>Copt paste below command:</a:t>
            </a:r>
          </a:p>
          <a:p>
            <a:r>
              <a:rPr lang="en-US" sz="1400" dirty="0">
                <a:solidFill>
                  <a:srgbClr val="FF0000"/>
                </a:solidFill>
                <a:highlight>
                  <a:srgbClr val="FFFF00"/>
                </a:highlight>
                <a:latin typeface="Consolas" panose="020B0609020204030204" pitchFamily="49" charset="0"/>
                <a:cs typeface="Consolas" panose="020B0609020204030204" pitchFamily="49" charset="0"/>
              </a:rPr>
              <a:t>interface Ethernet6/0</a:t>
            </a:r>
          </a:p>
          <a:p>
            <a:r>
              <a:rPr lang="en-US" sz="1400" dirty="0">
                <a:solidFill>
                  <a:srgbClr val="FF0000"/>
                </a:solidFill>
                <a:highlight>
                  <a:srgbClr val="FFFF00"/>
                </a:highlight>
                <a:latin typeface="Consolas" panose="020B0609020204030204" pitchFamily="49" charset="0"/>
                <a:cs typeface="Consolas" panose="020B0609020204030204" pitchFamily="49" charset="0"/>
              </a:rPr>
              <a:t> </a:t>
            </a:r>
            <a:r>
              <a:rPr lang="en-US" sz="1400" dirty="0" err="1">
                <a:solidFill>
                  <a:srgbClr val="FF0000"/>
                </a:solidFill>
                <a:highlight>
                  <a:srgbClr val="FFFF00"/>
                </a:highlight>
                <a:latin typeface="Consolas" panose="020B0609020204030204" pitchFamily="49" charset="0"/>
                <a:cs typeface="Consolas" panose="020B0609020204030204" pitchFamily="49" charset="0"/>
              </a:rPr>
              <a:t>ip</a:t>
            </a:r>
            <a:r>
              <a:rPr lang="en-US" sz="1400" dirty="0">
                <a:solidFill>
                  <a:srgbClr val="FF0000"/>
                </a:solidFill>
                <a:highlight>
                  <a:srgbClr val="FFFF00"/>
                </a:highlight>
                <a:latin typeface="Consolas" panose="020B0609020204030204" pitchFamily="49" charset="0"/>
                <a:cs typeface="Consolas" panose="020B0609020204030204" pitchFamily="49" charset="0"/>
              </a:rPr>
              <a:t> address 192.168.3.100</a:t>
            </a:r>
            <a:endParaRPr lang="en-US" sz="1400" dirty="0">
              <a:latin typeface="Consolas" panose="020B0609020204030204" pitchFamily="49" charset="0"/>
              <a:cs typeface="Consolas" panose="020B0609020204030204" pitchFamily="49" charset="0"/>
            </a:endParaRPr>
          </a:p>
        </p:txBody>
      </p:sp>
      <p:pic>
        <p:nvPicPr>
          <p:cNvPr id="6" name="Picture 5">
            <a:extLst>
              <a:ext uri="{FF2B5EF4-FFF2-40B4-BE49-F238E27FC236}">
                <a16:creationId xmlns:a16="http://schemas.microsoft.com/office/drawing/2014/main" id="{4CA26840-507A-DC20-A139-74538326462E}"/>
              </a:ext>
            </a:extLst>
          </p:cNvPr>
          <p:cNvPicPr>
            <a:picLocks noChangeAspect="1"/>
          </p:cNvPicPr>
          <p:nvPr/>
        </p:nvPicPr>
        <p:blipFill>
          <a:blip r:embed="rId3"/>
          <a:stretch>
            <a:fillRect/>
          </a:stretch>
        </p:blipFill>
        <p:spPr>
          <a:xfrm>
            <a:off x="5774926" y="411405"/>
            <a:ext cx="6038447" cy="3251200"/>
          </a:xfrm>
          <a:prstGeom prst="rect">
            <a:avLst/>
          </a:prstGeom>
        </p:spPr>
      </p:pic>
    </p:spTree>
    <p:extLst>
      <p:ext uri="{BB962C8B-B14F-4D97-AF65-F5344CB8AC3E}">
        <p14:creationId xmlns:p14="http://schemas.microsoft.com/office/powerpoint/2010/main" val="2106568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6C58E1-4932-190D-D95F-C790C7765E82}"/>
              </a:ext>
            </a:extLst>
          </p:cNvPr>
          <p:cNvSpPr txBox="1"/>
          <p:nvPr/>
        </p:nvSpPr>
        <p:spPr>
          <a:xfrm>
            <a:off x="84841" y="0"/>
            <a:ext cx="4072380" cy="1384995"/>
          </a:xfrm>
          <a:prstGeom prst="rect">
            <a:avLst/>
          </a:prstGeom>
          <a:noFill/>
        </p:spPr>
        <p:txBody>
          <a:bodyPr wrap="square" rtlCol="0">
            <a:spAutoFit/>
          </a:bodyPr>
          <a:lstStyle/>
          <a:p>
            <a:r>
              <a:rPr lang="en-US" sz="1200" dirty="0"/>
              <a:t>Also please configure the ports on R3 and R4:</a:t>
            </a:r>
          </a:p>
          <a:p>
            <a:endParaRPr lang="en-US" sz="1200" dirty="0"/>
          </a:p>
          <a:p>
            <a:r>
              <a:rPr lang="en-US" sz="1200" dirty="0">
                <a:latin typeface="Consolas" panose="020B0609020204030204" pitchFamily="49" charset="0"/>
                <a:cs typeface="Consolas" panose="020B0609020204030204" pitchFamily="49" charset="0"/>
              </a:rPr>
              <a:t>Conf 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Copt paste below </a:t>
            </a:r>
            <a:r>
              <a:rPr lang="en-US" sz="1200" dirty="0" err="1">
                <a:latin typeface="Consolas" panose="020B0609020204030204" pitchFamily="49" charset="0"/>
                <a:cs typeface="Consolas" panose="020B0609020204030204" pitchFamily="49" charset="0"/>
              </a:rPr>
              <a:t>commandS</a:t>
            </a:r>
            <a:r>
              <a:rPr lang="en-US" sz="1200" dirty="0">
                <a:latin typeface="Consolas" panose="020B0609020204030204" pitchFamily="49" charset="0"/>
                <a:cs typeface="Consolas" panose="020B0609020204030204" pitchFamily="49" charset="0"/>
              </a:rPr>
              <a:t>:</a:t>
            </a:r>
          </a:p>
          <a:p>
            <a:r>
              <a:rPr lang="en-US" sz="1200" dirty="0">
                <a:solidFill>
                  <a:srgbClr val="FF0000"/>
                </a:solidFill>
                <a:highlight>
                  <a:srgbClr val="FFFF00"/>
                </a:highlight>
                <a:latin typeface="Consolas" panose="020B0609020204030204" pitchFamily="49" charset="0"/>
                <a:cs typeface="Consolas" panose="020B0609020204030204" pitchFamily="49" charset="0"/>
              </a:rPr>
              <a:t>interface Ethernet6/0</a:t>
            </a:r>
          </a:p>
          <a:p>
            <a:r>
              <a:rPr lang="en-US" sz="1200" dirty="0">
                <a:solidFill>
                  <a:srgbClr val="FF0000"/>
                </a:solidFill>
                <a:highlight>
                  <a:srgbClr val="FFFF00"/>
                </a:highlight>
                <a:latin typeface="Consolas" panose="020B0609020204030204" pitchFamily="49" charset="0"/>
                <a:cs typeface="Consolas" panose="020B0609020204030204" pitchFamily="49" charset="0"/>
              </a:rPr>
              <a:t> </a:t>
            </a:r>
            <a:r>
              <a:rPr lang="en-US" sz="1200" dirty="0" err="1">
                <a:solidFill>
                  <a:srgbClr val="FF0000"/>
                </a:solidFill>
                <a:highlight>
                  <a:srgbClr val="FFFF00"/>
                </a:highlight>
                <a:latin typeface="Consolas" panose="020B0609020204030204" pitchFamily="49" charset="0"/>
                <a:cs typeface="Consolas" panose="020B0609020204030204" pitchFamily="49" charset="0"/>
              </a:rPr>
              <a:t>ip</a:t>
            </a:r>
            <a:r>
              <a:rPr lang="en-US" sz="1200" dirty="0">
                <a:solidFill>
                  <a:srgbClr val="FF0000"/>
                </a:solidFill>
                <a:highlight>
                  <a:srgbClr val="FFFF00"/>
                </a:highlight>
                <a:latin typeface="Consolas" panose="020B0609020204030204" pitchFamily="49" charset="0"/>
                <a:cs typeface="Consolas" panose="020B0609020204030204" pitchFamily="49" charset="0"/>
              </a:rPr>
              <a:t> address </a:t>
            </a:r>
            <a:r>
              <a:rPr lang="en-US" sz="1200" dirty="0" err="1">
                <a:solidFill>
                  <a:srgbClr val="FF0000"/>
                </a:solidFill>
                <a:highlight>
                  <a:srgbClr val="FFFF00"/>
                </a:highlight>
                <a:latin typeface="Consolas" panose="020B0609020204030204" pitchFamily="49" charset="0"/>
                <a:cs typeface="Consolas" panose="020B0609020204030204" pitchFamily="49" charset="0"/>
              </a:rPr>
              <a:t>dhcp</a:t>
            </a:r>
            <a:endParaRPr lang="en-US" sz="1200" dirty="0"/>
          </a:p>
        </p:txBody>
      </p:sp>
      <p:sp>
        <p:nvSpPr>
          <p:cNvPr id="7" name="TextBox 6">
            <a:extLst>
              <a:ext uri="{FF2B5EF4-FFF2-40B4-BE49-F238E27FC236}">
                <a16:creationId xmlns:a16="http://schemas.microsoft.com/office/drawing/2014/main" id="{4662F4D7-BEB2-F859-4421-1E4CC06F7408}"/>
              </a:ext>
            </a:extLst>
          </p:cNvPr>
          <p:cNvSpPr txBox="1"/>
          <p:nvPr/>
        </p:nvSpPr>
        <p:spPr>
          <a:xfrm>
            <a:off x="84841" y="1384995"/>
            <a:ext cx="10169502" cy="5539978"/>
          </a:xfrm>
          <a:prstGeom prst="rect">
            <a:avLst/>
          </a:prstGeom>
          <a:noFill/>
        </p:spPr>
        <p:txBody>
          <a:bodyPr wrap="square" rtlCol="0">
            <a:spAutoFit/>
          </a:bodyPr>
          <a:lstStyle/>
          <a:p>
            <a:r>
              <a:rPr lang="en-US" b="1" dirty="0"/>
              <a:t>Verification commands on DHCP server:</a:t>
            </a:r>
          </a:p>
          <a:p>
            <a:endParaRPr lang="en-US" b="1" dirty="0"/>
          </a:p>
          <a:p>
            <a:r>
              <a:rPr lang="en-US" sz="1200" b="1" dirty="0" err="1">
                <a:latin typeface="Consolas" panose="020B0609020204030204" pitchFamily="49" charset="0"/>
                <a:cs typeface="Consolas" panose="020B0609020204030204" pitchFamily="49" charset="0"/>
              </a:rPr>
              <a:t>DHCP_server#show</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ip</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dhcp</a:t>
            </a:r>
            <a:r>
              <a:rPr lang="en-US" sz="1200" b="1" dirty="0">
                <a:latin typeface="Consolas" panose="020B0609020204030204" pitchFamily="49" charset="0"/>
                <a:cs typeface="Consolas" panose="020B0609020204030204" pitchFamily="49" charset="0"/>
              </a:rPr>
              <a:t> pool</a:t>
            </a:r>
          </a:p>
          <a:p>
            <a:endParaRPr lang="en-US" sz="1200" b="1" dirty="0">
              <a:latin typeface="Consolas" panose="020B0609020204030204" pitchFamily="49" charset="0"/>
              <a:cs typeface="Consolas" panose="020B0609020204030204" pitchFamily="49" charset="0"/>
            </a:endParaRPr>
          </a:p>
          <a:p>
            <a:r>
              <a:rPr lang="en-US" sz="1200" b="1" dirty="0">
                <a:latin typeface="Consolas" panose="020B0609020204030204" pitchFamily="49" charset="0"/>
                <a:cs typeface="Consolas" panose="020B0609020204030204" pitchFamily="49" charset="0"/>
              </a:rPr>
              <a:t>Pool </a:t>
            </a:r>
            <a:r>
              <a:rPr lang="en-US" sz="1200" b="1" dirty="0" err="1">
                <a:latin typeface="Consolas" panose="020B0609020204030204" pitchFamily="49" charset="0"/>
                <a:cs typeface="Consolas" panose="020B0609020204030204" pitchFamily="49" charset="0"/>
              </a:rPr>
              <a:t>rameshtechDHCP</a:t>
            </a:r>
            <a:r>
              <a:rPr lang="en-US" sz="1200" b="1" dirty="0">
                <a:latin typeface="Consolas" panose="020B0609020204030204" pitchFamily="49" charset="0"/>
                <a:cs typeface="Consolas" panose="020B0609020204030204" pitchFamily="49" charset="0"/>
              </a:rPr>
              <a:t> :</a:t>
            </a:r>
          </a:p>
          <a:p>
            <a:r>
              <a:rPr lang="en-US" sz="1200" b="1" dirty="0">
                <a:latin typeface="Consolas" panose="020B0609020204030204" pitchFamily="49" charset="0"/>
                <a:cs typeface="Consolas" panose="020B0609020204030204" pitchFamily="49" charset="0"/>
              </a:rPr>
              <a:t> Utilization mark (high/low)    : 100 / 0</a:t>
            </a:r>
          </a:p>
          <a:p>
            <a:r>
              <a:rPr lang="en-US" sz="1200" b="1" dirty="0">
                <a:latin typeface="Consolas" panose="020B0609020204030204" pitchFamily="49" charset="0"/>
                <a:cs typeface="Consolas" panose="020B0609020204030204" pitchFamily="49" charset="0"/>
              </a:rPr>
              <a:t> Subnet size (first/next)       : 0 / 0</a:t>
            </a:r>
          </a:p>
          <a:p>
            <a:r>
              <a:rPr lang="en-US" sz="1200" b="1" dirty="0">
                <a:latin typeface="Consolas" panose="020B0609020204030204" pitchFamily="49" charset="0"/>
                <a:cs typeface="Consolas" panose="020B0609020204030204" pitchFamily="49" charset="0"/>
              </a:rPr>
              <a:t> Total addresses                : 254</a:t>
            </a:r>
          </a:p>
          <a:p>
            <a:r>
              <a:rPr lang="en-US" sz="1200" b="1" dirty="0">
                <a:latin typeface="Consolas" panose="020B0609020204030204" pitchFamily="49" charset="0"/>
                <a:cs typeface="Consolas" panose="020B0609020204030204" pitchFamily="49" charset="0"/>
              </a:rPr>
              <a:t> Leased addresses               : 2</a:t>
            </a:r>
          </a:p>
          <a:p>
            <a:r>
              <a:rPr lang="en-US" sz="1200" b="1" dirty="0">
                <a:latin typeface="Consolas" panose="020B0609020204030204" pitchFamily="49" charset="0"/>
                <a:cs typeface="Consolas" panose="020B0609020204030204" pitchFamily="49" charset="0"/>
              </a:rPr>
              <a:t> Pending event                  : none</a:t>
            </a:r>
          </a:p>
          <a:p>
            <a:r>
              <a:rPr lang="en-US" sz="1200" b="1" dirty="0">
                <a:latin typeface="Consolas" panose="020B0609020204030204" pitchFamily="49" charset="0"/>
                <a:cs typeface="Consolas" panose="020B0609020204030204" pitchFamily="49" charset="0"/>
              </a:rPr>
              <a:t> </a:t>
            </a:r>
            <a:r>
              <a:rPr lang="en-US" sz="1200" b="1" dirty="0">
                <a:solidFill>
                  <a:srgbClr val="FF0000"/>
                </a:solidFill>
                <a:highlight>
                  <a:srgbClr val="FFFF00"/>
                </a:highlight>
                <a:latin typeface="Consolas" panose="020B0609020204030204" pitchFamily="49" charset="0"/>
                <a:cs typeface="Consolas" panose="020B0609020204030204" pitchFamily="49" charset="0"/>
              </a:rPr>
              <a:t>1 subnet is currently in the pool :</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Current index        IP address range                    Leased addresses</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192.168.1.4          192.168.1.1      - 192.168.1.254     2</a:t>
            </a:r>
          </a:p>
          <a:p>
            <a:endParaRPr lang="en-US" sz="1200" b="1" dirty="0">
              <a:solidFill>
                <a:srgbClr val="FF0000"/>
              </a:solidFill>
              <a:highlight>
                <a:srgbClr val="FFFF00"/>
              </a:highlight>
              <a:latin typeface="Consolas" panose="020B0609020204030204" pitchFamily="49" charset="0"/>
              <a:cs typeface="Consolas" panose="020B0609020204030204" pitchFamily="49" charset="0"/>
            </a:endParaRPr>
          </a:p>
          <a:p>
            <a:r>
              <a:rPr lang="en-US" sz="1200" b="1" dirty="0" err="1">
                <a:latin typeface="Consolas" panose="020B0609020204030204" pitchFamily="49" charset="0"/>
                <a:cs typeface="Consolas" panose="020B0609020204030204" pitchFamily="49" charset="0"/>
              </a:rPr>
              <a:t>DHCP_server#show</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ip</a:t>
            </a:r>
            <a:r>
              <a:rPr lang="en-US" sz="1200" b="1" dirty="0">
                <a:latin typeface="Consolas" panose="020B0609020204030204" pitchFamily="49" charset="0"/>
                <a:cs typeface="Consolas" panose="020B0609020204030204" pitchFamily="49" charset="0"/>
              </a:rPr>
              <a:t> </a:t>
            </a:r>
            <a:r>
              <a:rPr lang="en-US" sz="1200" b="1" dirty="0" err="1">
                <a:latin typeface="Consolas" panose="020B0609020204030204" pitchFamily="49" charset="0"/>
                <a:cs typeface="Consolas" panose="020B0609020204030204" pitchFamily="49" charset="0"/>
              </a:rPr>
              <a:t>dhcp</a:t>
            </a:r>
            <a:r>
              <a:rPr lang="en-US" sz="1200" b="1" dirty="0">
                <a:latin typeface="Consolas" panose="020B0609020204030204" pitchFamily="49" charset="0"/>
                <a:cs typeface="Consolas" panose="020B0609020204030204" pitchFamily="49" charset="0"/>
              </a:rPr>
              <a:t> binding</a:t>
            </a:r>
          </a:p>
          <a:p>
            <a:r>
              <a:rPr lang="en-US" sz="1200" b="1" dirty="0">
                <a:latin typeface="Consolas" panose="020B0609020204030204" pitchFamily="49" charset="0"/>
                <a:cs typeface="Consolas" panose="020B0609020204030204" pitchFamily="49" charset="0"/>
              </a:rPr>
              <a:t>Bindings from all pools not associated with VRF:</a:t>
            </a:r>
          </a:p>
          <a:p>
            <a:r>
              <a:rPr lang="en-US" sz="1200" b="1" dirty="0">
                <a:latin typeface="Consolas" panose="020B0609020204030204" pitchFamily="49" charset="0"/>
                <a:cs typeface="Consolas" panose="020B0609020204030204" pitchFamily="49" charset="0"/>
              </a:rPr>
              <a:t>IP address          Client-ID/	 	    Lease expiration        Type</a:t>
            </a:r>
          </a:p>
          <a:p>
            <a:r>
              <a:rPr lang="en-US" sz="1200" b="1" dirty="0">
                <a:latin typeface="Consolas" panose="020B0609020204030204" pitchFamily="49" charset="0"/>
                <a:cs typeface="Consolas" panose="020B0609020204030204" pitchFamily="49" charset="0"/>
              </a:rPr>
              <a:t>		    Hardware address/</a:t>
            </a:r>
          </a:p>
          <a:p>
            <a:r>
              <a:rPr lang="en-US" sz="1200" b="1" dirty="0">
                <a:latin typeface="Consolas" panose="020B0609020204030204" pitchFamily="49" charset="0"/>
                <a:cs typeface="Consolas" panose="020B0609020204030204" pitchFamily="49" charset="0"/>
              </a:rPr>
              <a:t>		    User name</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192.168.1.2         0063.6973.636f.2d63.    Jul 28 2024 04:47 PM    Automatic</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6130.332e.3537.3266.</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2e30.3061.382d.4574.</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362f.30</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192.168.1.3         0063.6973.636f.2d63.    Jul 28 2024 04:47 PM    Automatic</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6130.342e.3537.3331.</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2e30.3061.382d.4574.</a:t>
            </a:r>
          </a:p>
          <a:p>
            <a:r>
              <a:rPr lang="en-US" sz="1200" b="1" dirty="0">
                <a:solidFill>
                  <a:srgbClr val="FF0000"/>
                </a:solidFill>
                <a:highlight>
                  <a:srgbClr val="FFFF00"/>
                </a:highlight>
                <a:latin typeface="Consolas" panose="020B0609020204030204" pitchFamily="49" charset="0"/>
                <a:cs typeface="Consolas" panose="020B0609020204030204" pitchFamily="49" charset="0"/>
              </a:rPr>
              <a:t>                    362f.30</a:t>
            </a:r>
          </a:p>
          <a:p>
            <a:endParaRPr lang="en-US" b="1" dirty="0"/>
          </a:p>
        </p:txBody>
      </p:sp>
    </p:spTree>
    <p:extLst>
      <p:ext uri="{BB962C8B-B14F-4D97-AF65-F5344CB8AC3E}">
        <p14:creationId xmlns:p14="http://schemas.microsoft.com/office/powerpoint/2010/main" val="2866629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80A512-5D87-3971-9F36-E73542446C66}"/>
              </a:ext>
            </a:extLst>
          </p:cNvPr>
          <p:cNvSpPr txBox="1"/>
          <p:nvPr/>
        </p:nvSpPr>
        <p:spPr>
          <a:xfrm>
            <a:off x="228599" y="12680"/>
            <a:ext cx="9555821" cy="3416320"/>
          </a:xfrm>
          <a:prstGeom prst="rect">
            <a:avLst/>
          </a:prstGeom>
          <a:noFill/>
        </p:spPr>
        <p:txBody>
          <a:bodyPr wrap="none" rtlCol="0">
            <a:spAutoFit/>
          </a:bodyPr>
          <a:lstStyle/>
          <a:p>
            <a:r>
              <a:rPr lang="en-US" sz="1800" b="1" dirty="0" err="1">
                <a:latin typeface="Consolas" panose="020B0609020204030204" pitchFamily="49" charset="0"/>
                <a:cs typeface="Consolas" panose="020B0609020204030204" pitchFamily="49" charset="0"/>
              </a:rPr>
              <a:t>DHCP_server</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sh</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ip</a:t>
            </a:r>
            <a:r>
              <a:rPr lang="en-US" sz="1800" b="1" dirty="0">
                <a:latin typeface="Consolas" panose="020B0609020204030204" pitchFamily="49" charset="0"/>
                <a:cs typeface="Consolas" panose="020B0609020204030204" pitchFamily="49" charset="0"/>
              </a:rPr>
              <a:t> </a:t>
            </a:r>
            <a:r>
              <a:rPr lang="en-US" sz="1800" b="1" dirty="0" err="1">
                <a:latin typeface="Consolas" panose="020B0609020204030204" pitchFamily="49" charset="0"/>
                <a:cs typeface="Consolas" panose="020B0609020204030204" pitchFamily="49" charset="0"/>
              </a:rPr>
              <a:t>dhcp</a:t>
            </a:r>
            <a:r>
              <a:rPr lang="en-US" sz="1800" b="1" dirty="0">
                <a:latin typeface="Consolas" panose="020B0609020204030204" pitchFamily="49" charset="0"/>
                <a:cs typeface="Consolas" panose="020B0609020204030204" pitchFamily="49" charset="0"/>
              </a:rPr>
              <a:t> pool</a:t>
            </a:r>
          </a:p>
          <a:p>
            <a:r>
              <a:rPr lang="en-US" sz="1800" b="1" dirty="0">
                <a:latin typeface="Consolas" panose="020B0609020204030204" pitchFamily="49" charset="0"/>
                <a:cs typeface="Consolas" panose="020B0609020204030204" pitchFamily="49" charset="0"/>
              </a:rPr>
              <a:t>Pool </a:t>
            </a:r>
            <a:r>
              <a:rPr lang="en-US" sz="1800" b="1" dirty="0" err="1">
                <a:latin typeface="Consolas" panose="020B0609020204030204" pitchFamily="49" charset="0"/>
                <a:cs typeface="Consolas" panose="020B0609020204030204" pitchFamily="49" charset="0"/>
              </a:rPr>
              <a:t>rameshtechDHCP</a:t>
            </a:r>
            <a:r>
              <a:rPr lang="en-US" sz="1800" b="1" dirty="0">
                <a:latin typeface="Consolas" panose="020B0609020204030204" pitchFamily="49" charset="0"/>
                <a:cs typeface="Consolas" panose="020B0609020204030204" pitchFamily="49" charset="0"/>
              </a:rPr>
              <a:t> :</a:t>
            </a:r>
          </a:p>
          <a:p>
            <a:r>
              <a:rPr lang="en-US" sz="1800" b="1" dirty="0">
                <a:latin typeface="Consolas" panose="020B0609020204030204" pitchFamily="49" charset="0"/>
                <a:cs typeface="Consolas" panose="020B0609020204030204" pitchFamily="49" charset="0"/>
              </a:rPr>
              <a:t> Utilization mark (high/low)    : 100 / 0</a:t>
            </a:r>
          </a:p>
          <a:p>
            <a:r>
              <a:rPr lang="en-US" sz="1800" b="1" dirty="0">
                <a:latin typeface="Consolas" panose="020B0609020204030204" pitchFamily="49" charset="0"/>
                <a:cs typeface="Consolas" panose="020B0609020204030204" pitchFamily="49" charset="0"/>
              </a:rPr>
              <a:t> Subnet size (first/next)       : 0 / 0</a:t>
            </a:r>
          </a:p>
          <a:p>
            <a:r>
              <a:rPr lang="en-US" sz="1800" b="1" dirty="0">
                <a:latin typeface="Consolas" panose="020B0609020204030204" pitchFamily="49" charset="0"/>
                <a:cs typeface="Consolas" panose="020B0609020204030204" pitchFamily="49" charset="0"/>
              </a:rPr>
              <a:t> Total addresses                : 254</a:t>
            </a:r>
          </a:p>
          <a:p>
            <a:r>
              <a:rPr lang="en-US" sz="1800" b="1" dirty="0">
                <a:latin typeface="Consolas" panose="020B0609020204030204" pitchFamily="49" charset="0"/>
                <a:cs typeface="Consolas" panose="020B0609020204030204" pitchFamily="49" charset="0"/>
              </a:rPr>
              <a:t> Leased addresses               : 2</a:t>
            </a:r>
          </a:p>
          <a:p>
            <a:r>
              <a:rPr lang="en-US" sz="1800" b="1" dirty="0">
                <a:latin typeface="Consolas" panose="020B0609020204030204" pitchFamily="49" charset="0"/>
                <a:cs typeface="Consolas" panose="020B0609020204030204" pitchFamily="49" charset="0"/>
              </a:rPr>
              <a:t> Pending event                  : none</a:t>
            </a:r>
          </a:p>
          <a:p>
            <a:r>
              <a:rPr lang="en-US" sz="1800" b="1" dirty="0">
                <a:latin typeface="Consolas" panose="020B0609020204030204" pitchFamily="49" charset="0"/>
                <a:cs typeface="Consolas" panose="020B0609020204030204" pitchFamily="49" charset="0"/>
              </a:rPr>
              <a:t> 1 subnet is currently in the pool :</a:t>
            </a:r>
          </a:p>
          <a:p>
            <a:r>
              <a:rPr lang="en-US" sz="1800" b="1" dirty="0">
                <a:latin typeface="Consolas" panose="020B0609020204030204" pitchFamily="49" charset="0"/>
                <a:cs typeface="Consolas" panose="020B0609020204030204" pitchFamily="49" charset="0"/>
              </a:rPr>
              <a:t> Current index        IP address range                    Leased addresses</a:t>
            </a:r>
          </a:p>
          <a:p>
            <a:r>
              <a:rPr lang="en-US" sz="1800" b="1" dirty="0">
                <a:latin typeface="Consolas" panose="020B0609020204030204" pitchFamily="49" charset="0"/>
                <a:cs typeface="Consolas" panose="020B0609020204030204" pitchFamily="49" charset="0"/>
              </a:rPr>
              <a:t> 192.168.1.6          192.168.1.1      - 192.168.1.254     2</a:t>
            </a:r>
          </a:p>
          <a:p>
            <a:r>
              <a:rPr lang="en-US" sz="1800" b="1" dirty="0" err="1">
                <a:latin typeface="Consolas" panose="020B0609020204030204" pitchFamily="49" charset="0"/>
                <a:cs typeface="Consolas" panose="020B0609020204030204" pitchFamily="49" charset="0"/>
              </a:rPr>
              <a:t>DHCP_server</a:t>
            </a:r>
            <a:r>
              <a:rPr lang="en-US" sz="1800" b="1" dirty="0">
                <a:latin typeface="Consolas" panose="020B0609020204030204" pitchFamily="49" charset="0"/>
                <a:cs typeface="Consolas" panose="020B0609020204030204" pitchFamily="49" charset="0"/>
              </a:rPr>
              <a:t>#</a:t>
            </a:r>
          </a:p>
          <a:p>
            <a:endParaRPr lang="en-US" dirty="0"/>
          </a:p>
        </p:txBody>
      </p:sp>
    </p:spTree>
    <p:extLst>
      <p:ext uri="{BB962C8B-B14F-4D97-AF65-F5344CB8AC3E}">
        <p14:creationId xmlns:p14="http://schemas.microsoft.com/office/powerpoint/2010/main" val="115544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D26361-9F09-1939-06F8-EF22B7371C29}"/>
              </a:ext>
            </a:extLst>
          </p:cNvPr>
          <p:cNvSpPr txBox="1"/>
          <p:nvPr/>
        </p:nvSpPr>
        <p:spPr>
          <a:xfrm>
            <a:off x="0" y="220958"/>
            <a:ext cx="12192000" cy="5909310"/>
          </a:xfrm>
          <a:prstGeom prst="rect">
            <a:avLst/>
          </a:prstGeom>
          <a:noFill/>
        </p:spPr>
        <p:txBody>
          <a:bodyPr wrap="square" rtlCol="0">
            <a:spAutoFit/>
          </a:bodyPr>
          <a:lstStyle/>
          <a:p>
            <a:r>
              <a:rPr lang="en-IN" sz="1400" b="0" dirty="0">
                <a:effectLst/>
                <a:latin typeface="Arial" panose="020B0604020202020204" pitchFamily="34" charset="0"/>
              </a:rPr>
              <a:t>What is DHCP Snooping? – Explanation and Configuration</a:t>
            </a:r>
          </a:p>
          <a:p>
            <a:pPr algn="l"/>
            <a:r>
              <a:rPr lang="en-IN" sz="1400" b="1" i="0" dirty="0">
                <a:effectLst/>
                <a:latin typeface="Arial" panose="020B0604020202020204" pitchFamily="34" charset="0"/>
              </a:rPr>
              <a:t>DHCP Snooping</a:t>
            </a:r>
            <a:r>
              <a:rPr lang="en-IN" sz="1400" b="0" i="0" dirty="0">
                <a:effectLst/>
                <a:latin typeface="Arial" panose="020B0604020202020204" pitchFamily="34" charset="0"/>
              </a:rPr>
              <a:t> is a security technology on a Layer 2 network switch that can prevent unauthorized DHCP servers from accessing your network. It is a protection from the untrusted hosts that want to become DHCP servers. DHCP Snooping works as a protection from man-in-the-middle attacks. DHCP itself operates on Layer 3 of the OSI layer while DHCP snooping operates on Layer 2 devices to filter the traffic that is coming from DHCP clients.</a:t>
            </a:r>
          </a:p>
          <a:p>
            <a:pPr algn="l"/>
            <a:r>
              <a:rPr lang="en-IN" sz="1400" b="0" i="0" dirty="0">
                <a:effectLst/>
                <a:latin typeface="Arial" panose="020B0604020202020204" pitchFamily="34" charset="0"/>
              </a:rPr>
              <a:t> </a:t>
            </a:r>
          </a:p>
          <a:p>
            <a:pPr algn="l"/>
            <a:r>
              <a:rPr lang="en-IN" sz="1400" b="0" i="0" dirty="0">
                <a:effectLst/>
                <a:latin typeface="Arial" panose="020B0604020202020204" pitchFamily="34" charset="0"/>
              </a:rPr>
              <a:t>Why Do We Need DHCP Snooping?</a:t>
            </a:r>
          </a:p>
          <a:p>
            <a:pPr algn="l"/>
            <a:r>
              <a:rPr lang="en-IN" sz="1400" b="0" i="0" dirty="0">
                <a:effectLst/>
                <a:latin typeface="Arial" panose="020B0604020202020204" pitchFamily="34" charset="0"/>
              </a:rPr>
              <a:t>Dynamic Host Configuration Protocol (DHCP) server is a vital role in every organization’s network as most end-user devices like PC and laptops are using DHCP to learn the IP addresses automatically. The host is making an IP address lease to the DHCP server.</a:t>
            </a:r>
          </a:p>
          <a:p>
            <a:pPr algn="l"/>
            <a:r>
              <a:rPr lang="en-IN" sz="1400" b="0" i="0" dirty="0">
                <a:effectLst/>
                <a:latin typeface="Arial" panose="020B0604020202020204" pitchFamily="34" charset="0"/>
              </a:rPr>
              <a:t>To protect the host within the organization’s network to establish a connection from unauthorized rogue DHCP servers, we need to configure DHCP snooping on the Layer 2 switch where the unauthorized hosts are connected.</a:t>
            </a:r>
          </a:p>
          <a:p>
            <a:pPr algn="l"/>
            <a:r>
              <a:rPr lang="en-IN" sz="1400" b="0" i="0" dirty="0">
                <a:effectLst/>
                <a:latin typeface="Arial" panose="020B0604020202020204" pitchFamily="34" charset="0"/>
              </a:rPr>
              <a:t> </a:t>
            </a:r>
          </a:p>
          <a:p>
            <a:pPr algn="l"/>
            <a:r>
              <a:rPr lang="en-IN" sz="1400" b="0" i="0" dirty="0">
                <a:effectLst/>
                <a:latin typeface="Arial" panose="020B0604020202020204" pitchFamily="34" charset="0"/>
              </a:rPr>
              <a:t>DCHP Snooping Trusted and Untrusted Ports</a:t>
            </a:r>
          </a:p>
          <a:p>
            <a:pPr algn="l"/>
            <a:r>
              <a:rPr lang="en-IN" sz="1400" b="0" i="0" dirty="0">
                <a:effectLst/>
                <a:latin typeface="Arial" panose="020B0604020202020204" pitchFamily="34" charset="0"/>
              </a:rPr>
              <a:t>In Cisco switches, DHCP snooping is enabled manually. Trusted ports should be manually configured and the rest unconfigured ports are considered untrusted ports. Most devices connected to trusted ports are routers, switches, and servers. DHCP clients like PC and laptops are commonly connected to an untrusted port.</a:t>
            </a:r>
          </a:p>
          <a:p>
            <a:pPr algn="l"/>
            <a:r>
              <a:rPr lang="en-IN" sz="1400" b="0" i="0" dirty="0">
                <a:effectLst/>
                <a:latin typeface="Arial" panose="020B0604020202020204" pitchFamily="34" charset="0"/>
              </a:rPr>
              <a:t>How it works is that it will allow DHCP server messages like DHCPOFFER and DHCPACK that are coming from a trusted source. If the DHCP server messages are coming from untrusted ports, it will discard the DHCP traffic. The switch creates a table called the DHCP Snooping Binding Database. The DHCP snooping database registers the source MAC address and IP address of the hosts that are connected to an untrusted port.</a:t>
            </a:r>
          </a:p>
          <a:p>
            <a:pPr algn="l"/>
            <a:r>
              <a:rPr lang="en-IN" sz="1400" b="0" i="0" dirty="0">
                <a:effectLst/>
                <a:latin typeface="Arial" panose="020B0604020202020204" pitchFamily="34" charset="0"/>
              </a:rPr>
              <a:t> </a:t>
            </a:r>
          </a:p>
          <a:p>
            <a:pPr algn="l"/>
            <a:r>
              <a:rPr lang="en-IN" sz="1400" b="1" i="0" dirty="0">
                <a:effectLst/>
                <a:latin typeface="Arial" panose="020B0604020202020204" pitchFamily="34" charset="0"/>
              </a:rPr>
              <a:t>NOTE</a:t>
            </a:r>
            <a:br>
              <a:rPr lang="en-IN" sz="1400" b="0" i="0" dirty="0">
                <a:effectLst/>
                <a:latin typeface="Arial" panose="020B0604020202020204" pitchFamily="34" charset="0"/>
              </a:rPr>
            </a:br>
            <a:r>
              <a:rPr lang="en-IN" sz="1400" b="0" i="0" dirty="0">
                <a:effectLst/>
                <a:latin typeface="Arial" panose="020B0604020202020204" pitchFamily="34" charset="0"/>
              </a:rPr>
              <a:t>DHCP clients connected to an untrusted port are expected to transmit these DHCP messages: </a:t>
            </a:r>
            <a:r>
              <a:rPr lang="en-IN" sz="1400" b="1" i="0" dirty="0">
                <a:effectLst/>
                <a:latin typeface="Arial" panose="020B0604020202020204" pitchFamily="34" charset="0"/>
              </a:rPr>
              <a:t>DHCP DISCOVER</a:t>
            </a:r>
            <a:r>
              <a:rPr lang="en-IN" sz="1400" b="0" i="0" dirty="0">
                <a:effectLst/>
                <a:latin typeface="Arial" panose="020B0604020202020204" pitchFamily="34" charset="0"/>
              </a:rPr>
              <a:t> and </a:t>
            </a:r>
            <a:r>
              <a:rPr lang="en-IN" sz="1400" b="1" i="0" dirty="0">
                <a:effectLst/>
                <a:latin typeface="Arial" panose="020B0604020202020204" pitchFamily="34" charset="0"/>
              </a:rPr>
              <a:t>DHCP REQUEST</a:t>
            </a:r>
            <a:r>
              <a:rPr lang="en-IN" sz="1400" b="0" i="0" dirty="0">
                <a:effectLst/>
                <a:latin typeface="Arial" panose="020B0604020202020204" pitchFamily="34" charset="0"/>
              </a:rPr>
              <a:t>. If it transmits DHCPOFFER and DHCPACK, then the switch discards the DHCP packets. </a:t>
            </a:r>
            <a:r>
              <a:rPr lang="en-IN" sz="1400" b="1" i="0" dirty="0">
                <a:effectLst/>
                <a:latin typeface="Arial" panose="020B0604020202020204" pitchFamily="34" charset="0"/>
              </a:rPr>
              <a:t>DHCPOFFER</a:t>
            </a:r>
            <a:r>
              <a:rPr lang="en-IN" sz="1400" b="0" i="0" dirty="0">
                <a:effectLst/>
                <a:latin typeface="Arial" panose="020B0604020202020204" pitchFamily="34" charset="0"/>
              </a:rPr>
              <a:t> and </a:t>
            </a:r>
            <a:r>
              <a:rPr lang="en-IN" sz="1400" b="1" i="0" dirty="0">
                <a:effectLst/>
                <a:latin typeface="Arial" panose="020B0604020202020204" pitchFamily="34" charset="0"/>
              </a:rPr>
              <a:t>DHCPACK </a:t>
            </a:r>
            <a:r>
              <a:rPr lang="en-IN" sz="1400" b="0" i="0" dirty="0">
                <a:effectLst/>
                <a:latin typeface="Arial" panose="020B0604020202020204" pitchFamily="34" charset="0"/>
              </a:rPr>
              <a:t>are expected to be received on the trusted ports of the switch.</a:t>
            </a:r>
          </a:p>
          <a:p>
            <a:pPr algn="l"/>
            <a:r>
              <a:rPr lang="en-IN" sz="1400" b="0" i="0" dirty="0">
                <a:effectLst/>
                <a:latin typeface="Arial" panose="020B0604020202020204" pitchFamily="34" charset="0"/>
              </a:rPr>
              <a:t> </a:t>
            </a:r>
          </a:p>
          <a:p>
            <a:pPr algn="l"/>
            <a:r>
              <a:rPr lang="en-IN" sz="1400" b="0" i="0" dirty="0">
                <a:effectLst/>
                <a:latin typeface="Arial" panose="020B0604020202020204" pitchFamily="34" charset="0"/>
              </a:rPr>
              <a:t>Dynamic Host Configuration Protocol Snooping Configuration</a:t>
            </a:r>
          </a:p>
          <a:p>
            <a:pPr algn="l"/>
            <a:r>
              <a:rPr lang="en-IN" sz="1400" b="0" i="0" dirty="0">
                <a:effectLst/>
                <a:latin typeface="Arial" panose="020B0604020202020204" pitchFamily="34" charset="0"/>
              </a:rPr>
              <a:t>For our configuration example, we will use the network topology below. There is a rouge DHCP Server trying to connect to our network through a man-in-a-middle attack.</a:t>
            </a:r>
          </a:p>
        </p:txBody>
      </p:sp>
    </p:spTree>
    <p:extLst>
      <p:ext uri="{BB962C8B-B14F-4D97-AF65-F5344CB8AC3E}">
        <p14:creationId xmlns:p14="http://schemas.microsoft.com/office/powerpoint/2010/main" val="269685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CP Snooping">
            <a:extLst>
              <a:ext uri="{FF2B5EF4-FFF2-40B4-BE49-F238E27FC236}">
                <a16:creationId xmlns:a16="http://schemas.microsoft.com/office/drawing/2014/main" id="{1E604D81-AB0C-9FDE-08E7-C54A5297E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168" y="1228271"/>
            <a:ext cx="7772400" cy="5207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83B73F1-9103-C727-5221-902A3A600579}"/>
              </a:ext>
            </a:extLst>
          </p:cNvPr>
          <p:cNvSpPr txBox="1"/>
          <p:nvPr/>
        </p:nvSpPr>
        <p:spPr>
          <a:xfrm>
            <a:off x="4887686" y="598714"/>
            <a:ext cx="1217000" cy="369332"/>
          </a:xfrm>
          <a:prstGeom prst="rect">
            <a:avLst/>
          </a:prstGeom>
          <a:noFill/>
        </p:spPr>
        <p:txBody>
          <a:bodyPr wrap="none" rtlCol="0">
            <a:spAutoFit/>
          </a:bodyPr>
          <a:lstStyle/>
          <a:p>
            <a:r>
              <a:rPr lang="en-US" dirty="0"/>
              <a:t>Topology</a:t>
            </a:r>
          </a:p>
        </p:txBody>
      </p:sp>
    </p:spTree>
    <p:extLst>
      <p:ext uri="{BB962C8B-B14F-4D97-AF65-F5344CB8AC3E}">
        <p14:creationId xmlns:p14="http://schemas.microsoft.com/office/powerpoint/2010/main" val="35957767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11556</TotalTime>
  <Words>2280</Words>
  <Application>Microsoft Macintosh PowerPoint</Application>
  <PresentationFormat>Widescreen</PresentationFormat>
  <Paragraphs>141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vt:lpstr>
      <vt:lpstr>Century Gothic</vt:lpstr>
      <vt:lpstr>Consolas</vt:lpstr>
      <vt:lpstr>verdana</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100</cp:revision>
  <dcterms:created xsi:type="dcterms:W3CDTF">2021-02-24T10:44:30Z</dcterms:created>
  <dcterms:modified xsi:type="dcterms:W3CDTF">2024-08-10T15:10:35Z</dcterms:modified>
</cp:coreProperties>
</file>