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9" r:id="rId4"/>
    <p:sldId id="260" r:id="rId5"/>
    <p:sldId id="263" r:id="rId6"/>
    <p:sldId id="266" r:id="rId7"/>
    <p:sldId id="298" r:id="rId8"/>
    <p:sldId id="268" r:id="rId9"/>
    <p:sldId id="269" r:id="rId10"/>
    <p:sldId id="272" r:id="rId11"/>
    <p:sldId id="273" r:id="rId12"/>
    <p:sldId id="275" r:id="rId13"/>
    <p:sldId id="277" r:id="rId14"/>
    <p:sldId id="279" r:id="rId15"/>
    <p:sldId id="284" r:id="rId16"/>
    <p:sldId id="285" r:id="rId17"/>
    <p:sldId id="286" r:id="rId18"/>
    <p:sldId id="287" r:id="rId19"/>
    <p:sldId id="288" r:id="rId20"/>
    <p:sldId id="289" r:id="rId21"/>
    <p:sldId id="290" r:id="rId22"/>
    <p:sldId id="291" r:id="rId23"/>
    <p:sldId id="294" r:id="rId24"/>
    <p:sldId id="299" r:id="rId25"/>
    <p:sldId id="295" r:id="rId26"/>
    <p:sldId id="296" r:id="rId27"/>
    <p:sldId id="297" r:id="rId28"/>
  </p:sldIdLst>
  <p:sldSz cx="12192000" cy="6858000"/>
  <p:notesSz cx="6858000" cy="9144000"/>
  <p:custDataLst>
    <p:tags r:id="rId29"/>
  </p:custDataLst>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4660"/>
  </p:normalViewPr>
  <p:slideViewPr>
    <p:cSldViewPr snapToGrid="0">
      <p:cViewPr varScale="1">
        <p:scale>
          <a:sx n="74" d="100"/>
          <a:sy n="74" d="100"/>
        </p:scale>
        <p:origin x="73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gumar" userId="3262f30630a6f063" providerId="LiveId" clId="{7A279A32-F8E1-480E-93E2-E3F0F228D283}"/>
    <pc:docChg chg="undo custSel addSld delSld modSld sldOrd">
      <pc:chgData name="sugumar" userId="3262f30630a6f063" providerId="LiveId" clId="{7A279A32-F8E1-480E-93E2-E3F0F228D283}" dt="2022-09-30T14:08:25.906" v="3607" actId="207"/>
      <pc:docMkLst>
        <pc:docMk/>
      </pc:docMkLst>
      <pc:sldChg chg="addSp delSp modSp mod modClrScheme chgLayout">
        <pc:chgData name="sugumar" userId="3262f30630a6f063" providerId="LiveId" clId="{7A279A32-F8E1-480E-93E2-E3F0F228D283}" dt="2022-09-30T14:08:25.906" v="3607" actId="207"/>
        <pc:sldMkLst>
          <pc:docMk/>
          <pc:sldMk cId="0" sldId="256"/>
        </pc:sldMkLst>
        <pc:spChg chg="add del mod ord">
          <ac:chgData name="sugumar" userId="3262f30630a6f063" providerId="LiveId" clId="{7A279A32-F8E1-480E-93E2-E3F0F228D283}" dt="2022-09-30T13:58:22.603" v="2906" actId="478"/>
          <ac:spMkLst>
            <pc:docMk/>
            <pc:sldMk cId="0" sldId="256"/>
            <ac:spMk id="2" creationId="{4BFC8BA6-1EEC-2D4C-7CB0-F8212C336C61}"/>
          </ac:spMkLst>
        </pc:spChg>
        <pc:spChg chg="add del mod ord">
          <ac:chgData name="sugumar" userId="3262f30630a6f063" providerId="LiveId" clId="{7A279A32-F8E1-480E-93E2-E3F0F228D283}" dt="2022-09-30T13:58:22.603" v="2906" actId="478"/>
          <ac:spMkLst>
            <pc:docMk/>
            <pc:sldMk cId="0" sldId="256"/>
            <ac:spMk id="3" creationId="{9E621F55-9C1B-595B-43FB-26D4E52871DA}"/>
          </ac:spMkLst>
        </pc:spChg>
        <pc:spChg chg="add del mod ord">
          <ac:chgData name="sugumar" userId="3262f30630a6f063" providerId="LiveId" clId="{7A279A32-F8E1-480E-93E2-E3F0F228D283}" dt="2022-09-30T13:58:22.603" v="2906" actId="478"/>
          <ac:spMkLst>
            <pc:docMk/>
            <pc:sldMk cId="0" sldId="256"/>
            <ac:spMk id="4" creationId="{89168272-ACB6-3501-3437-FCD789A09E32}"/>
          </ac:spMkLst>
        </pc:spChg>
        <pc:spChg chg="add del mod ord">
          <ac:chgData name="sugumar" userId="3262f30630a6f063" providerId="LiveId" clId="{7A279A32-F8E1-480E-93E2-E3F0F228D283}" dt="2022-09-30T13:58:10.213" v="2903" actId="700"/>
          <ac:spMkLst>
            <pc:docMk/>
            <pc:sldMk cId="0" sldId="256"/>
            <ac:spMk id="5" creationId="{7F3C69B6-5166-F022-AA16-184F01E8E3C7}"/>
          </ac:spMkLst>
        </pc:spChg>
        <pc:spChg chg="add del mod ord">
          <ac:chgData name="sugumar" userId="3262f30630a6f063" providerId="LiveId" clId="{7A279A32-F8E1-480E-93E2-E3F0F228D283}" dt="2022-09-30T13:58:10.213" v="2903" actId="700"/>
          <ac:spMkLst>
            <pc:docMk/>
            <pc:sldMk cId="0" sldId="256"/>
            <ac:spMk id="6" creationId="{D2A02494-A92D-C840-2177-4265D6C18F30}"/>
          </ac:spMkLst>
        </pc:spChg>
        <pc:spChg chg="add del mod ord">
          <ac:chgData name="sugumar" userId="3262f30630a6f063" providerId="LiveId" clId="{7A279A32-F8E1-480E-93E2-E3F0F228D283}" dt="2022-09-30T13:58:10.213" v="2903" actId="700"/>
          <ac:spMkLst>
            <pc:docMk/>
            <pc:sldMk cId="0" sldId="256"/>
            <ac:spMk id="7" creationId="{EC7A79C6-1D28-22C3-0775-FA33298DF941}"/>
          </ac:spMkLst>
        </pc:spChg>
        <pc:spChg chg="add del mod">
          <ac:chgData name="sugumar" userId="3262f30630a6f063" providerId="LiveId" clId="{7A279A32-F8E1-480E-93E2-E3F0F228D283}" dt="2022-09-30T13:58:29.665" v="2907" actId="700"/>
          <ac:spMkLst>
            <pc:docMk/>
            <pc:sldMk cId="0" sldId="256"/>
            <ac:spMk id="9" creationId="{17E5200E-B1E4-94DC-1603-554E6E4AD08C}"/>
          </ac:spMkLst>
        </pc:spChg>
        <pc:spChg chg="add del mod">
          <ac:chgData name="sugumar" userId="3262f30630a6f063" providerId="LiveId" clId="{7A279A32-F8E1-480E-93E2-E3F0F228D283}" dt="2022-09-30T13:58:29.665" v="2907" actId="700"/>
          <ac:spMkLst>
            <pc:docMk/>
            <pc:sldMk cId="0" sldId="256"/>
            <ac:spMk id="11" creationId="{D278D71E-C91F-DFDA-702C-9B823DA4274D}"/>
          </ac:spMkLst>
        </pc:spChg>
        <pc:spChg chg="add mod ord">
          <ac:chgData name="sugumar" userId="3262f30630a6f063" providerId="LiveId" clId="{7A279A32-F8E1-480E-93E2-E3F0F228D283}" dt="2022-09-30T14:07:51.566" v="3603" actId="207"/>
          <ac:spMkLst>
            <pc:docMk/>
            <pc:sldMk cId="0" sldId="256"/>
            <ac:spMk id="12" creationId="{EE029593-D28B-085B-B027-466B518F3B4C}"/>
          </ac:spMkLst>
        </pc:spChg>
        <pc:spChg chg="add mod ord">
          <ac:chgData name="sugumar" userId="3262f30630a6f063" providerId="LiveId" clId="{7A279A32-F8E1-480E-93E2-E3F0F228D283}" dt="2022-09-30T14:08:21.641" v="3606" actId="207"/>
          <ac:spMkLst>
            <pc:docMk/>
            <pc:sldMk cId="0" sldId="256"/>
            <ac:spMk id="13" creationId="{EEAFA859-E7CD-7C23-91BB-1B767A957D9D}"/>
          </ac:spMkLst>
        </pc:spChg>
        <pc:spChg chg="add mod ord">
          <ac:chgData name="sugumar" userId="3262f30630a6f063" providerId="LiveId" clId="{7A279A32-F8E1-480E-93E2-E3F0F228D283}" dt="2022-09-30T14:08:06.689" v="3604" actId="207"/>
          <ac:spMkLst>
            <pc:docMk/>
            <pc:sldMk cId="0" sldId="256"/>
            <ac:spMk id="14" creationId="{407622A0-ED63-6E00-03D2-EC1D25F3ECB8}"/>
          </ac:spMkLst>
        </pc:spChg>
        <pc:spChg chg="add mod ord">
          <ac:chgData name="sugumar" userId="3262f30630a6f063" providerId="LiveId" clId="{7A279A32-F8E1-480E-93E2-E3F0F228D283}" dt="2022-09-30T14:08:25.906" v="3607" actId="207"/>
          <ac:spMkLst>
            <pc:docMk/>
            <pc:sldMk cId="0" sldId="256"/>
            <ac:spMk id="15" creationId="{18C150BD-4C26-B3D8-9010-D0ED415ACA62}"/>
          </ac:spMkLst>
        </pc:spChg>
        <pc:spChg chg="add mod ord">
          <ac:chgData name="sugumar" userId="3262f30630a6f063" providerId="LiveId" clId="{7A279A32-F8E1-480E-93E2-E3F0F228D283}" dt="2022-09-30T14:08:11.126" v="3605" actId="207"/>
          <ac:spMkLst>
            <pc:docMk/>
            <pc:sldMk cId="0" sldId="256"/>
            <ac:spMk id="16" creationId="{4439DDDE-2336-FA2D-705B-D1CBDDE6C03C}"/>
          </ac:spMkLst>
        </pc:spChg>
        <pc:spChg chg="del mod ord">
          <ac:chgData name="sugumar" userId="3262f30630a6f063" providerId="LiveId" clId="{7A279A32-F8E1-480E-93E2-E3F0F228D283}" dt="2022-09-30T13:58:22.603" v="2906" actId="478"/>
          <ac:spMkLst>
            <pc:docMk/>
            <pc:sldMk cId="0" sldId="256"/>
            <ac:spMk id="6149" creationId="{00000000-0000-0000-0000-000000000000}"/>
          </ac:spMkLst>
        </pc:spChg>
        <pc:spChg chg="del mod ord">
          <ac:chgData name="sugumar" userId="3262f30630a6f063" providerId="LiveId" clId="{7A279A32-F8E1-480E-93E2-E3F0F228D283}" dt="2022-09-30T13:58:22.603" v="2906" actId="478"/>
          <ac:spMkLst>
            <pc:docMk/>
            <pc:sldMk cId="0" sldId="256"/>
            <ac:spMk id="6150" creationId="{00000000-0000-0000-0000-000000000000}"/>
          </ac:spMkLst>
        </pc:spChg>
      </pc:sldChg>
      <pc:sldChg chg="modSp mod">
        <pc:chgData name="sugumar" userId="3262f30630a6f063" providerId="LiveId" clId="{7A279A32-F8E1-480E-93E2-E3F0F228D283}" dt="2022-09-30T13:26:05.259" v="1534" actId="2711"/>
        <pc:sldMkLst>
          <pc:docMk/>
          <pc:sldMk cId="0" sldId="257"/>
        </pc:sldMkLst>
        <pc:spChg chg="mod">
          <ac:chgData name="sugumar" userId="3262f30630a6f063" providerId="LiveId" clId="{7A279A32-F8E1-480E-93E2-E3F0F228D283}" dt="2022-09-30T13:02:12.997" v="1343" actId="115"/>
          <ac:spMkLst>
            <pc:docMk/>
            <pc:sldMk cId="0" sldId="257"/>
            <ac:spMk id="6152" creationId="{00000000-0000-0000-0000-000000000000}"/>
          </ac:spMkLst>
        </pc:spChg>
        <pc:spChg chg="mod">
          <ac:chgData name="sugumar" userId="3262f30630a6f063" providerId="LiveId" clId="{7A279A32-F8E1-480E-93E2-E3F0F228D283}" dt="2022-09-30T13:26:05.259" v="1534" actId="2711"/>
          <ac:spMkLst>
            <pc:docMk/>
            <pc:sldMk cId="0" sldId="257"/>
            <ac:spMk id="6153" creationId="{00000000-0000-0000-0000-000000000000}"/>
          </ac:spMkLst>
        </pc:spChg>
      </pc:sldChg>
      <pc:sldChg chg="modSp del mod">
        <pc:chgData name="sugumar" userId="3262f30630a6f063" providerId="LiveId" clId="{7A279A32-F8E1-480E-93E2-E3F0F228D283}" dt="2022-09-30T12:51:11.554" v="1263" actId="2696"/>
        <pc:sldMkLst>
          <pc:docMk/>
          <pc:sldMk cId="3020719248" sldId="258"/>
        </pc:sldMkLst>
        <pc:spChg chg="mod">
          <ac:chgData name="sugumar" userId="3262f30630a6f063" providerId="LiveId" clId="{7A279A32-F8E1-480E-93E2-E3F0F228D283}" dt="2022-09-30T12:48:14.724" v="1244" actId="21"/>
          <ac:spMkLst>
            <pc:docMk/>
            <pc:sldMk cId="3020719248" sldId="258"/>
            <ac:spMk id="3" creationId="{DD249A31-6EF3-8854-9A5F-E7B555F6CA68}"/>
          </ac:spMkLst>
        </pc:spChg>
      </pc:sldChg>
      <pc:sldChg chg="modSp mod">
        <pc:chgData name="sugumar" userId="3262f30630a6f063" providerId="LiveId" clId="{7A279A32-F8E1-480E-93E2-E3F0F228D283}" dt="2022-09-30T13:01:59.795" v="1340" actId="115"/>
        <pc:sldMkLst>
          <pc:docMk/>
          <pc:sldMk cId="3710524195" sldId="259"/>
        </pc:sldMkLst>
        <pc:spChg chg="mod">
          <ac:chgData name="sugumar" userId="3262f30630a6f063" providerId="LiveId" clId="{7A279A32-F8E1-480E-93E2-E3F0F228D283}" dt="2022-09-30T13:01:59.795" v="1340" actId="115"/>
          <ac:spMkLst>
            <pc:docMk/>
            <pc:sldMk cId="3710524195" sldId="259"/>
            <ac:spMk id="2" creationId="{8146EA88-6C14-F6A5-9AE7-5532FE988607}"/>
          </ac:spMkLst>
        </pc:spChg>
        <pc:spChg chg="mod">
          <ac:chgData name="sugumar" userId="3262f30630a6f063" providerId="LiveId" clId="{7A279A32-F8E1-480E-93E2-E3F0F228D283}" dt="2022-09-30T12:51:26.381" v="1264" actId="255"/>
          <ac:spMkLst>
            <pc:docMk/>
            <pc:sldMk cId="3710524195" sldId="259"/>
            <ac:spMk id="3" creationId="{F6732D07-5A78-E8AB-BAAF-CAC6CC44E58C}"/>
          </ac:spMkLst>
        </pc:spChg>
      </pc:sldChg>
      <pc:sldChg chg="modSp mod">
        <pc:chgData name="sugumar" userId="3262f30630a6f063" providerId="LiveId" clId="{7A279A32-F8E1-480E-93E2-E3F0F228D283}" dt="2022-09-30T13:01:42.734" v="1337" actId="115"/>
        <pc:sldMkLst>
          <pc:docMk/>
          <pc:sldMk cId="2256127201" sldId="260"/>
        </pc:sldMkLst>
        <pc:spChg chg="mod">
          <ac:chgData name="sugumar" userId="3262f30630a6f063" providerId="LiveId" clId="{7A279A32-F8E1-480E-93E2-E3F0F228D283}" dt="2022-09-30T13:01:42.734" v="1337" actId="115"/>
          <ac:spMkLst>
            <pc:docMk/>
            <pc:sldMk cId="2256127201" sldId="260"/>
            <ac:spMk id="2" creationId="{A5DF42A3-02A3-2BD7-78F7-25AE6AD83494}"/>
          </ac:spMkLst>
        </pc:spChg>
        <pc:spChg chg="mod">
          <ac:chgData name="sugumar" userId="3262f30630a6f063" providerId="LiveId" clId="{7A279A32-F8E1-480E-93E2-E3F0F228D283}" dt="2022-09-30T12:52:52.296" v="1276" actId="207"/>
          <ac:spMkLst>
            <pc:docMk/>
            <pc:sldMk cId="2256127201" sldId="260"/>
            <ac:spMk id="3" creationId="{58614E80-DAF5-0C2E-308F-2F9231780111}"/>
          </ac:spMkLst>
        </pc:spChg>
      </pc:sldChg>
      <pc:sldChg chg="modSp del mod ord">
        <pc:chgData name="sugumar" userId="3262f30630a6f063" providerId="LiveId" clId="{7A279A32-F8E1-480E-93E2-E3F0F228D283}" dt="2022-09-30T12:53:09.530" v="1279" actId="2696"/>
        <pc:sldMkLst>
          <pc:docMk/>
          <pc:sldMk cId="4074150507" sldId="261"/>
        </pc:sldMkLst>
        <pc:spChg chg="mod">
          <ac:chgData name="sugumar" userId="3262f30630a6f063" providerId="LiveId" clId="{7A279A32-F8E1-480E-93E2-E3F0F228D283}" dt="2022-09-30T12:52:19.330" v="1270" actId="27636"/>
          <ac:spMkLst>
            <pc:docMk/>
            <pc:sldMk cId="4074150507" sldId="261"/>
            <ac:spMk id="3" creationId="{DFD18F72-CE2C-6806-8022-1498C02FF3CC}"/>
          </ac:spMkLst>
        </pc:spChg>
      </pc:sldChg>
      <pc:sldChg chg="add del">
        <pc:chgData name="sugumar" userId="3262f30630a6f063" providerId="LiveId" clId="{7A279A32-F8E1-480E-93E2-E3F0F228D283}" dt="2022-09-30T10:56:06.043" v="34" actId="2696"/>
        <pc:sldMkLst>
          <pc:docMk/>
          <pc:sldMk cId="3476369269" sldId="262"/>
        </pc:sldMkLst>
      </pc:sldChg>
      <pc:sldChg chg="modSp mod">
        <pc:chgData name="sugumar" userId="3262f30630a6f063" providerId="LiveId" clId="{7A279A32-F8E1-480E-93E2-E3F0F228D283}" dt="2022-09-30T13:01:46.234" v="1338" actId="1076"/>
        <pc:sldMkLst>
          <pc:docMk/>
          <pc:sldMk cId="3172270371" sldId="263"/>
        </pc:sldMkLst>
        <pc:spChg chg="mod">
          <ac:chgData name="sugumar" userId="3262f30630a6f063" providerId="LiveId" clId="{7A279A32-F8E1-480E-93E2-E3F0F228D283}" dt="2022-09-30T13:01:46.234" v="1338" actId="1076"/>
          <ac:spMkLst>
            <pc:docMk/>
            <pc:sldMk cId="3172270371" sldId="263"/>
            <ac:spMk id="2" creationId="{1A62B6DE-F2B7-C81A-456D-F85AE1AFB62A}"/>
          </ac:spMkLst>
        </pc:spChg>
        <pc:spChg chg="mod">
          <ac:chgData name="sugumar" userId="3262f30630a6f063" providerId="LiveId" clId="{7A279A32-F8E1-480E-93E2-E3F0F228D283}" dt="2022-09-30T12:54:28.914" v="1287" actId="1076"/>
          <ac:spMkLst>
            <pc:docMk/>
            <pc:sldMk cId="3172270371" sldId="263"/>
            <ac:spMk id="4" creationId="{B3A14C32-4BC2-DCC3-2771-7FC00F9250CE}"/>
          </ac:spMkLst>
        </pc:spChg>
      </pc:sldChg>
      <pc:sldChg chg="modSp del mod">
        <pc:chgData name="sugumar" userId="3262f30630a6f063" providerId="LiveId" clId="{7A279A32-F8E1-480E-93E2-E3F0F228D283}" dt="2022-09-30T10:57:27.791" v="47" actId="2696"/>
        <pc:sldMkLst>
          <pc:docMk/>
          <pc:sldMk cId="3904223804" sldId="264"/>
        </pc:sldMkLst>
        <pc:spChg chg="mod">
          <ac:chgData name="sugumar" userId="3262f30630a6f063" providerId="LiveId" clId="{7A279A32-F8E1-480E-93E2-E3F0F228D283}" dt="2022-09-30T10:56:13.028" v="35" actId="21"/>
          <ac:spMkLst>
            <pc:docMk/>
            <pc:sldMk cId="3904223804" sldId="264"/>
            <ac:spMk id="4" creationId="{A4E8BA34-1DA8-9BC2-925D-9DD851A99C84}"/>
          </ac:spMkLst>
        </pc:spChg>
      </pc:sldChg>
      <pc:sldChg chg="modSp del mod">
        <pc:chgData name="sugumar" userId="3262f30630a6f063" providerId="LiveId" clId="{7A279A32-F8E1-480E-93E2-E3F0F228D283}" dt="2022-09-30T12:51:03.836" v="1262" actId="2696"/>
        <pc:sldMkLst>
          <pc:docMk/>
          <pc:sldMk cId="3960266502" sldId="265"/>
        </pc:sldMkLst>
        <pc:spChg chg="mod">
          <ac:chgData name="sugumar" userId="3262f30630a6f063" providerId="LiveId" clId="{7A279A32-F8E1-480E-93E2-E3F0F228D283}" dt="2022-09-30T10:57:47.710" v="50" actId="207"/>
          <ac:spMkLst>
            <pc:docMk/>
            <pc:sldMk cId="3960266502" sldId="265"/>
            <ac:spMk id="3" creationId="{A086C359-44F4-3FF1-8267-3BF33E44303B}"/>
          </ac:spMkLst>
        </pc:spChg>
      </pc:sldChg>
      <pc:sldChg chg="addSp delSp modSp mod modClrScheme chgLayout">
        <pc:chgData name="sugumar" userId="3262f30630a6f063" providerId="LiveId" clId="{7A279A32-F8E1-480E-93E2-E3F0F228D283}" dt="2022-09-30T13:00:40.099" v="1333" actId="115"/>
        <pc:sldMkLst>
          <pc:docMk/>
          <pc:sldMk cId="3640506132" sldId="266"/>
        </pc:sldMkLst>
        <pc:spChg chg="mod ord">
          <ac:chgData name="sugumar" userId="3262f30630a6f063" providerId="LiveId" clId="{7A279A32-F8E1-480E-93E2-E3F0F228D283}" dt="2022-09-30T13:00:40.099" v="1333" actId="115"/>
          <ac:spMkLst>
            <pc:docMk/>
            <pc:sldMk cId="3640506132" sldId="266"/>
            <ac:spMk id="2" creationId="{712BB2C0-33C1-6F71-0146-5616214359AC}"/>
          </ac:spMkLst>
        </pc:spChg>
        <pc:spChg chg="mod ord">
          <ac:chgData name="sugumar" userId="3262f30630a6f063" providerId="LiveId" clId="{7A279A32-F8E1-480E-93E2-E3F0F228D283}" dt="2022-09-30T13:00:25.256" v="1329" actId="113"/>
          <ac:spMkLst>
            <pc:docMk/>
            <pc:sldMk cId="3640506132" sldId="266"/>
            <ac:spMk id="3" creationId="{67F389CF-88C0-7C2F-E142-36E359EA05F2}"/>
          </ac:spMkLst>
        </pc:spChg>
        <pc:spChg chg="mod ord">
          <ac:chgData name="sugumar" userId="3262f30630a6f063" providerId="LiveId" clId="{7A279A32-F8E1-480E-93E2-E3F0F228D283}" dt="2022-09-30T13:00:30.209" v="1330" actId="113"/>
          <ac:spMkLst>
            <pc:docMk/>
            <pc:sldMk cId="3640506132" sldId="266"/>
            <ac:spMk id="5" creationId="{DE29D245-0439-D9FC-4EC4-9FFE8AE71ED3}"/>
          </ac:spMkLst>
        </pc:spChg>
        <pc:spChg chg="add del mod">
          <ac:chgData name="sugumar" userId="3262f30630a6f063" providerId="LiveId" clId="{7A279A32-F8E1-480E-93E2-E3F0F228D283}" dt="2022-09-30T11:56:32.217" v="165"/>
          <ac:spMkLst>
            <pc:docMk/>
            <pc:sldMk cId="3640506132" sldId="266"/>
            <ac:spMk id="7" creationId="{D8CE3038-766C-4EF8-5D51-0373DFB6973A}"/>
          </ac:spMkLst>
        </pc:spChg>
        <pc:spChg chg="add mod ord">
          <ac:chgData name="sugumar" userId="3262f30630a6f063" providerId="LiveId" clId="{7A279A32-F8E1-480E-93E2-E3F0F228D283}" dt="2022-09-30T13:00:34.865" v="1331" actId="113"/>
          <ac:spMkLst>
            <pc:docMk/>
            <pc:sldMk cId="3640506132" sldId="266"/>
            <ac:spMk id="9" creationId="{A90CBED9-9D5E-090D-A84C-F25F58769058}"/>
          </ac:spMkLst>
        </pc:spChg>
        <pc:spChg chg="add mod ord">
          <ac:chgData name="sugumar" userId="3262f30630a6f063" providerId="LiveId" clId="{7A279A32-F8E1-480E-93E2-E3F0F228D283}" dt="2022-09-30T11:54:56.788" v="107" actId="700"/>
          <ac:spMkLst>
            <pc:docMk/>
            <pc:sldMk cId="3640506132" sldId="266"/>
            <ac:spMk id="11" creationId="{EC053E00-3DDF-A645-CA4F-E93812A6AA8B}"/>
          </ac:spMkLst>
        </pc:spChg>
        <pc:spChg chg="add mod ord">
          <ac:chgData name="sugumar" userId="3262f30630a6f063" providerId="LiveId" clId="{7A279A32-F8E1-480E-93E2-E3F0F228D283}" dt="2022-09-30T11:54:56.788" v="107" actId="700"/>
          <ac:spMkLst>
            <pc:docMk/>
            <pc:sldMk cId="3640506132" sldId="266"/>
            <ac:spMk id="12" creationId="{140B4AA5-5059-43FE-1506-509AD042ECB9}"/>
          </ac:spMkLst>
        </pc:spChg>
        <pc:spChg chg="add mod ord">
          <ac:chgData name="sugumar" userId="3262f30630a6f063" providerId="LiveId" clId="{7A279A32-F8E1-480E-93E2-E3F0F228D283}" dt="2022-09-30T11:54:56.788" v="107" actId="700"/>
          <ac:spMkLst>
            <pc:docMk/>
            <pc:sldMk cId="3640506132" sldId="266"/>
            <ac:spMk id="13" creationId="{00BFBFD9-C17A-69D2-E4B6-BE0F924706EB}"/>
          </ac:spMkLst>
        </pc:spChg>
        <pc:picChg chg="add mod">
          <ac:chgData name="sugumar" userId="3262f30630a6f063" providerId="LiveId" clId="{7A279A32-F8E1-480E-93E2-E3F0F228D283}" dt="2022-09-30T11:57:05.604" v="171" actId="14100"/>
          <ac:picMkLst>
            <pc:docMk/>
            <pc:sldMk cId="3640506132" sldId="266"/>
            <ac:picMk id="4" creationId="{A34F2839-2ED4-B773-1DC5-B5A89C9160BF}"/>
          </ac:picMkLst>
        </pc:picChg>
        <pc:picChg chg="mod ord">
          <ac:chgData name="sugumar" userId="3262f30630a6f063" providerId="LiveId" clId="{7A279A32-F8E1-480E-93E2-E3F0F228D283}" dt="2022-09-30T11:56:46.716" v="168" actId="14100"/>
          <ac:picMkLst>
            <pc:docMk/>
            <pc:sldMk cId="3640506132" sldId="266"/>
            <ac:picMk id="8" creationId="{9173B36F-0E86-8136-91B5-676C97E4300B}"/>
          </ac:picMkLst>
        </pc:picChg>
        <pc:picChg chg="mod ord">
          <ac:chgData name="sugumar" userId="3262f30630a6f063" providerId="LiveId" clId="{7A279A32-F8E1-480E-93E2-E3F0F228D283}" dt="2022-09-30T11:56:29.561" v="163" actId="14100"/>
          <ac:picMkLst>
            <pc:docMk/>
            <pc:sldMk cId="3640506132" sldId="266"/>
            <ac:picMk id="10" creationId="{AB8D5D11-E4F6-CC26-93B1-72B8E08ED289}"/>
          </ac:picMkLst>
        </pc:picChg>
      </pc:sldChg>
      <pc:sldChg chg="addSp delSp modSp add del mod modClrScheme chgLayout">
        <pc:chgData name="sugumar" userId="3262f30630a6f063" providerId="LiveId" clId="{7A279A32-F8E1-480E-93E2-E3F0F228D283}" dt="2022-09-30T12:07:19.636" v="426" actId="2696"/>
        <pc:sldMkLst>
          <pc:docMk/>
          <pc:sldMk cId="2628617163" sldId="267"/>
        </pc:sldMkLst>
        <pc:spChg chg="mod ord">
          <ac:chgData name="sugumar" userId="3262f30630a6f063" providerId="LiveId" clId="{7A279A32-F8E1-480E-93E2-E3F0F228D283}" dt="2022-09-30T12:07:01.903" v="423" actId="700"/>
          <ac:spMkLst>
            <pc:docMk/>
            <pc:sldMk cId="2628617163" sldId="267"/>
            <ac:spMk id="2" creationId="{460F8E35-08B3-2691-1359-E0DA29E64C2C}"/>
          </ac:spMkLst>
        </pc:spChg>
        <pc:spChg chg="del mod ord">
          <ac:chgData name="sugumar" userId="3262f30630a6f063" providerId="LiveId" clId="{7A279A32-F8E1-480E-93E2-E3F0F228D283}" dt="2022-09-30T11:57:53.881" v="172" actId="700"/>
          <ac:spMkLst>
            <pc:docMk/>
            <pc:sldMk cId="2628617163" sldId="267"/>
            <ac:spMk id="3" creationId="{C0E41E71-7E26-DE29-E7A2-E59807FF9275}"/>
          </ac:spMkLst>
        </pc:spChg>
        <pc:spChg chg="mod ord">
          <ac:chgData name="sugumar" userId="3262f30630a6f063" providerId="LiveId" clId="{7A279A32-F8E1-480E-93E2-E3F0F228D283}" dt="2022-09-30T12:07:01.903" v="423" actId="700"/>
          <ac:spMkLst>
            <pc:docMk/>
            <pc:sldMk cId="2628617163" sldId="267"/>
            <ac:spMk id="5" creationId="{9DE30519-A1EB-3750-4987-D2023FCC680A}"/>
          </ac:spMkLst>
        </pc:spChg>
        <pc:spChg chg="add del mod ord">
          <ac:chgData name="sugumar" userId="3262f30630a6f063" providerId="LiveId" clId="{7A279A32-F8E1-480E-93E2-E3F0F228D283}" dt="2022-09-30T11:57:53.881" v="172" actId="700"/>
          <ac:spMkLst>
            <pc:docMk/>
            <pc:sldMk cId="2628617163" sldId="267"/>
            <ac:spMk id="6" creationId="{474468A0-5E68-D0DD-F548-007F3C8F4BBE}"/>
          </ac:spMkLst>
        </pc:spChg>
        <pc:spChg chg="add del mod ord">
          <ac:chgData name="sugumar" userId="3262f30630a6f063" providerId="LiveId" clId="{7A279A32-F8E1-480E-93E2-E3F0F228D283}" dt="2022-09-30T12:07:01.903" v="423" actId="700"/>
          <ac:spMkLst>
            <pc:docMk/>
            <pc:sldMk cId="2628617163" sldId="267"/>
            <ac:spMk id="7" creationId="{0C097E83-B25B-0112-FF28-3FD070020395}"/>
          </ac:spMkLst>
        </pc:spChg>
        <pc:spChg chg="add mod ord">
          <ac:chgData name="sugumar" userId="3262f30630a6f063" providerId="LiveId" clId="{7A279A32-F8E1-480E-93E2-E3F0F228D283}" dt="2022-09-30T12:07:01.903" v="423" actId="700"/>
          <ac:spMkLst>
            <pc:docMk/>
            <pc:sldMk cId="2628617163" sldId="267"/>
            <ac:spMk id="9" creationId="{FFBCC812-1E76-6FEB-27D4-2F91A21132AF}"/>
          </ac:spMkLst>
        </pc:spChg>
        <pc:spChg chg="add del mod ord">
          <ac:chgData name="sugumar" userId="3262f30630a6f063" providerId="LiveId" clId="{7A279A32-F8E1-480E-93E2-E3F0F228D283}" dt="2022-09-30T12:07:01.903" v="423" actId="700"/>
          <ac:spMkLst>
            <pc:docMk/>
            <pc:sldMk cId="2628617163" sldId="267"/>
            <ac:spMk id="11" creationId="{4EC1B448-2738-5E9B-A885-0C7F27D46953}"/>
          </ac:spMkLst>
        </pc:spChg>
        <pc:spChg chg="add del mod ord">
          <ac:chgData name="sugumar" userId="3262f30630a6f063" providerId="LiveId" clId="{7A279A32-F8E1-480E-93E2-E3F0F228D283}" dt="2022-09-30T12:07:01.903" v="423" actId="700"/>
          <ac:spMkLst>
            <pc:docMk/>
            <pc:sldMk cId="2628617163" sldId="267"/>
            <ac:spMk id="12" creationId="{78F2237F-5F97-A932-E2F5-B1A51778F059}"/>
          </ac:spMkLst>
        </pc:spChg>
        <pc:spChg chg="add del mod ord">
          <ac:chgData name="sugumar" userId="3262f30630a6f063" providerId="LiveId" clId="{7A279A32-F8E1-480E-93E2-E3F0F228D283}" dt="2022-09-30T12:07:01.903" v="423" actId="700"/>
          <ac:spMkLst>
            <pc:docMk/>
            <pc:sldMk cId="2628617163" sldId="267"/>
            <ac:spMk id="13" creationId="{E5203071-93FA-1BA3-2CA0-BE0631C14308}"/>
          </ac:spMkLst>
        </pc:spChg>
        <pc:picChg chg="del">
          <ac:chgData name="sugumar" userId="3262f30630a6f063" providerId="LiveId" clId="{7A279A32-F8E1-480E-93E2-E3F0F228D283}" dt="2022-09-30T11:50:30.105" v="61" actId="21"/>
          <ac:picMkLst>
            <pc:docMk/>
            <pc:sldMk cId="2628617163" sldId="267"/>
            <ac:picMk id="8" creationId="{F4CC98F3-7E93-2CE6-015B-2656EC6F9D7B}"/>
          </ac:picMkLst>
        </pc:picChg>
        <pc:picChg chg="add del mod ord">
          <ac:chgData name="sugumar" userId="3262f30630a6f063" providerId="LiveId" clId="{7A279A32-F8E1-480E-93E2-E3F0F228D283}" dt="2022-09-30T12:06:54.107" v="421" actId="21"/>
          <ac:picMkLst>
            <pc:docMk/>
            <pc:sldMk cId="2628617163" sldId="267"/>
            <ac:picMk id="10" creationId="{D8E37286-7515-F277-BCF2-6370ACD31AC8}"/>
          </ac:picMkLst>
        </pc:picChg>
        <pc:picChg chg="add del mod">
          <ac:chgData name="sugumar" userId="3262f30630a6f063" providerId="LiveId" clId="{7A279A32-F8E1-480E-93E2-E3F0F228D283}" dt="2022-09-30T11:59:46.200" v="251"/>
          <ac:picMkLst>
            <pc:docMk/>
            <pc:sldMk cId="2628617163" sldId="267"/>
            <ac:picMk id="14" creationId="{701A9D74-3C3A-BB80-946B-3477C9F92370}"/>
          </ac:picMkLst>
        </pc:picChg>
        <pc:picChg chg="add del mod">
          <ac:chgData name="sugumar" userId="3262f30630a6f063" providerId="LiveId" clId="{7A279A32-F8E1-480E-93E2-E3F0F228D283}" dt="2022-09-30T11:59:38.450" v="243"/>
          <ac:picMkLst>
            <pc:docMk/>
            <pc:sldMk cId="2628617163" sldId="267"/>
            <ac:picMk id="15" creationId="{38B0E316-C69A-84B8-96A6-A663D7E741CA}"/>
          </ac:picMkLst>
        </pc:picChg>
        <pc:picChg chg="add del mod">
          <ac:chgData name="sugumar" userId="3262f30630a6f063" providerId="LiveId" clId="{7A279A32-F8E1-480E-93E2-E3F0F228D283}" dt="2022-09-30T12:01:33.356" v="329"/>
          <ac:picMkLst>
            <pc:docMk/>
            <pc:sldMk cId="2628617163" sldId="267"/>
            <ac:picMk id="16" creationId="{FD5FD3C7-8B3B-8D16-9A38-7200DB9E5D4A}"/>
          </ac:picMkLst>
        </pc:picChg>
        <pc:picChg chg="add del mod">
          <ac:chgData name="sugumar" userId="3262f30630a6f063" providerId="LiveId" clId="{7A279A32-F8E1-480E-93E2-E3F0F228D283}" dt="2022-09-30T12:01:25.482" v="317"/>
          <ac:picMkLst>
            <pc:docMk/>
            <pc:sldMk cId="2628617163" sldId="267"/>
            <ac:picMk id="17" creationId="{15100822-C4B8-C0C6-2D4E-6E5BD77B6230}"/>
          </ac:picMkLst>
        </pc:picChg>
        <pc:picChg chg="add mod ord">
          <ac:chgData name="sugumar" userId="3262f30630a6f063" providerId="LiveId" clId="{7A279A32-F8E1-480E-93E2-E3F0F228D283}" dt="2022-09-30T12:07:01.903" v="423" actId="700"/>
          <ac:picMkLst>
            <pc:docMk/>
            <pc:sldMk cId="2628617163" sldId="267"/>
            <ac:picMk id="18" creationId="{F4E3E5E8-B4F1-2131-1C5E-4668AE9C4062}"/>
          </ac:picMkLst>
        </pc:picChg>
        <pc:picChg chg="add mod ord">
          <ac:chgData name="sugumar" userId="3262f30630a6f063" providerId="LiveId" clId="{7A279A32-F8E1-480E-93E2-E3F0F228D283}" dt="2022-09-30T12:07:01.903" v="423" actId="700"/>
          <ac:picMkLst>
            <pc:docMk/>
            <pc:sldMk cId="2628617163" sldId="267"/>
            <ac:picMk id="19" creationId="{DC172748-D077-6BC6-AE72-C3CC721E365C}"/>
          </ac:picMkLst>
        </pc:picChg>
        <pc:picChg chg="add mod ord">
          <ac:chgData name="sugumar" userId="3262f30630a6f063" providerId="LiveId" clId="{7A279A32-F8E1-480E-93E2-E3F0F228D283}" dt="2022-09-30T12:07:01.903" v="423" actId="700"/>
          <ac:picMkLst>
            <pc:docMk/>
            <pc:sldMk cId="2628617163" sldId="267"/>
            <ac:picMk id="20" creationId="{AB25E0A0-285F-43E3-2724-6A437400D4DE}"/>
          </ac:picMkLst>
        </pc:picChg>
      </pc:sldChg>
      <pc:sldChg chg="addSp delSp modSp mod modClrScheme chgLayout">
        <pc:chgData name="sugumar" userId="3262f30630a6f063" providerId="LiveId" clId="{7A279A32-F8E1-480E-93E2-E3F0F228D283}" dt="2022-09-30T12:59:47.561" v="1323" actId="115"/>
        <pc:sldMkLst>
          <pc:docMk/>
          <pc:sldMk cId="124758657" sldId="268"/>
        </pc:sldMkLst>
        <pc:spChg chg="mod ord">
          <ac:chgData name="sugumar" userId="3262f30630a6f063" providerId="LiveId" clId="{7A279A32-F8E1-480E-93E2-E3F0F228D283}" dt="2022-09-30T12:59:47.561" v="1323" actId="115"/>
          <ac:spMkLst>
            <pc:docMk/>
            <pc:sldMk cId="124758657" sldId="268"/>
            <ac:spMk id="2" creationId="{46094BDC-A9AC-95E7-F7F4-EE56FCD2ACB2}"/>
          </ac:spMkLst>
        </pc:spChg>
        <pc:spChg chg="del mod ord">
          <ac:chgData name="sugumar" userId="3262f30630a6f063" providerId="LiveId" clId="{7A279A32-F8E1-480E-93E2-E3F0F228D283}" dt="2022-09-30T12:11:26.042" v="590" actId="700"/>
          <ac:spMkLst>
            <pc:docMk/>
            <pc:sldMk cId="124758657" sldId="268"/>
            <ac:spMk id="3" creationId="{8EE14CC3-7505-96E4-555D-2A09D726213E}"/>
          </ac:spMkLst>
        </pc:spChg>
        <pc:spChg chg="del mod ord">
          <ac:chgData name="sugumar" userId="3262f30630a6f063" providerId="LiveId" clId="{7A279A32-F8E1-480E-93E2-E3F0F228D283}" dt="2022-09-30T12:11:26.042" v="590" actId="700"/>
          <ac:spMkLst>
            <pc:docMk/>
            <pc:sldMk cId="124758657" sldId="268"/>
            <ac:spMk id="5" creationId="{AB5905B3-00CA-F970-9973-D7DD4DC1D608}"/>
          </ac:spMkLst>
        </pc:spChg>
        <pc:spChg chg="add del mod">
          <ac:chgData name="sugumar" userId="3262f30630a6f063" providerId="LiveId" clId="{7A279A32-F8E1-480E-93E2-E3F0F228D283}" dt="2022-09-30T11:59:47.996" v="253" actId="21"/>
          <ac:spMkLst>
            <pc:docMk/>
            <pc:sldMk cId="124758657" sldId="268"/>
            <ac:spMk id="6" creationId="{D105EC2A-335B-BCE4-E781-E97B6FD37032}"/>
          </ac:spMkLst>
        </pc:spChg>
        <pc:spChg chg="add del mod">
          <ac:chgData name="sugumar" userId="3262f30630a6f063" providerId="LiveId" clId="{7A279A32-F8E1-480E-93E2-E3F0F228D283}" dt="2022-09-30T11:59:38.950" v="244" actId="21"/>
          <ac:spMkLst>
            <pc:docMk/>
            <pc:sldMk cId="124758657" sldId="268"/>
            <ac:spMk id="9" creationId="{FE6E2488-2B3E-238A-2969-1DE0D47CF01C}"/>
          </ac:spMkLst>
        </pc:spChg>
        <pc:spChg chg="add del mod">
          <ac:chgData name="sugumar" userId="3262f30630a6f063" providerId="LiveId" clId="{7A279A32-F8E1-480E-93E2-E3F0F228D283}" dt="2022-09-30T12:01:33.903" v="330" actId="21"/>
          <ac:spMkLst>
            <pc:docMk/>
            <pc:sldMk cId="124758657" sldId="268"/>
            <ac:spMk id="12" creationId="{CFD6A6D6-F728-EA3E-6F24-83DEADBE94E9}"/>
          </ac:spMkLst>
        </pc:spChg>
        <pc:spChg chg="add del mod">
          <ac:chgData name="sugumar" userId="3262f30630a6f063" providerId="LiveId" clId="{7A279A32-F8E1-480E-93E2-E3F0F228D283}" dt="2022-09-30T12:01:25.951" v="318" actId="21"/>
          <ac:spMkLst>
            <pc:docMk/>
            <pc:sldMk cId="124758657" sldId="268"/>
            <ac:spMk id="14" creationId="{620322BA-C1CD-3584-6194-E886C1121092}"/>
          </ac:spMkLst>
        </pc:spChg>
        <pc:spChg chg="add del mod">
          <ac:chgData name="sugumar" userId="3262f30630a6f063" providerId="LiveId" clId="{7A279A32-F8E1-480E-93E2-E3F0F228D283}" dt="2022-09-30T12:06:15.814" v="413" actId="21"/>
          <ac:spMkLst>
            <pc:docMk/>
            <pc:sldMk cId="124758657" sldId="268"/>
            <ac:spMk id="16" creationId="{123B30BA-AC14-EF97-CF86-00FCA772A5F8}"/>
          </ac:spMkLst>
        </pc:spChg>
        <pc:spChg chg="add del mod">
          <ac:chgData name="sugumar" userId="3262f30630a6f063" providerId="LiveId" clId="{7A279A32-F8E1-480E-93E2-E3F0F228D283}" dt="2022-09-30T12:10:56.185" v="584"/>
          <ac:spMkLst>
            <pc:docMk/>
            <pc:sldMk cId="124758657" sldId="268"/>
            <ac:spMk id="19" creationId="{1BA79E8C-BC76-AD18-2009-A51B965CE893}"/>
          </ac:spMkLst>
        </pc:spChg>
        <pc:spChg chg="add del mod">
          <ac:chgData name="sugumar" userId="3262f30630a6f063" providerId="LiveId" clId="{7A279A32-F8E1-480E-93E2-E3F0F228D283}" dt="2022-09-30T12:11:03.278" v="586"/>
          <ac:spMkLst>
            <pc:docMk/>
            <pc:sldMk cId="124758657" sldId="268"/>
            <ac:spMk id="21" creationId="{5F19835E-C7B6-65C9-F4C0-E1ED7BCDB51B}"/>
          </ac:spMkLst>
        </pc:spChg>
        <pc:spChg chg="add mod ord">
          <ac:chgData name="sugumar" userId="3262f30630a6f063" providerId="LiveId" clId="{7A279A32-F8E1-480E-93E2-E3F0F228D283}" dt="2022-09-30T12:59:32.953" v="1319" actId="113"/>
          <ac:spMkLst>
            <pc:docMk/>
            <pc:sldMk cId="124758657" sldId="268"/>
            <ac:spMk id="25" creationId="{2BCFEA52-6F63-6BE4-703F-8C09C8699559}"/>
          </ac:spMkLst>
        </pc:spChg>
        <pc:spChg chg="add mod ord">
          <ac:chgData name="sugumar" userId="3262f30630a6f063" providerId="LiveId" clId="{7A279A32-F8E1-480E-93E2-E3F0F228D283}" dt="2022-09-30T12:59:37.640" v="1320" actId="113"/>
          <ac:spMkLst>
            <pc:docMk/>
            <pc:sldMk cId="124758657" sldId="268"/>
            <ac:spMk id="26" creationId="{717B0E8F-0624-8FA9-9F0D-F87B26CE9FB7}"/>
          </ac:spMkLst>
        </pc:spChg>
        <pc:spChg chg="add mod ord">
          <ac:chgData name="sugumar" userId="3262f30630a6f063" providerId="LiveId" clId="{7A279A32-F8E1-480E-93E2-E3F0F228D283}" dt="2022-09-30T12:59:42.749" v="1321" actId="113"/>
          <ac:spMkLst>
            <pc:docMk/>
            <pc:sldMk cId="124758657" sldId="268"/>
            <ac:spMk id="27" creationId="{164804C5-F677-920B-CE53-8B966D96C2F7}"/>
          </ac:spMkLst>
        </pc:spChg>
        <pc:spChg chg="add mod ord">
          <ac:chgData name="sugumar" userId="3262f30630a6f063" providerId="LiveId" clId="{7A279A32-F8E1-480E-93E2-E3F0F228D283}" dt="2022-09-30T12:11:26.042" v="590" actId="700"/>
          <ac:spMkLst>
            <pc:docMk/>
            <pc:sldMk cId="124758657" sldId="268"/>
            <ac:spMk id="28" creationId="{89302F06-447D-7F36-AF03-87C4EB9C45B8}"/>
          </ac:spMkLst>
        </pc:spChg>
        <pc:spChg chg="add mod ord">
          <ac:chgData name="sugumar" userId="3262f30630a6f063" providerId="LiveId" clId="{7A279A32-F8E1-480E-93E2-E3F0F228D283}" dt="2022-09-30T12:11:26.042" v="590" actId="700"/>
          <ac:spMkLst>
            <pc:docMk/>
            <pc:sldMk cId="124758657" sldId="268"/>
            <ac:spMk id="29" creationId="{21B4E25E-EC58-899C-531C-013BD3CCB6D2}"/>
          </ac:spMkLst>
        </pc:spChg>
        <pc:spChg chg="add mod ord">
          <ac:chgData name="sugumar" userId="3262f30630a6f063" providerId="LiveId" clId="{7A279A32-F8E1-480E-93E2-E3F0F228D283}" dt="2022-09-30T12:11:26.042" v="590" actId="700"/>
          <ac:spMkLst>
            <pc:docMk/>
            <pc:sldMk cId="124758657" sldId="268"/>
            <ac:spMk id="30" creationId="{CED8286F-93B9-F141-F097-9DFE47E01386}"/>
          </ac:spMkLst>
        </pc:spChg>
        <pc:picChg chg="add del">
          <ac:chgData name="sugumar" userId="3262f30630a6f063" providerId="LiveId" clId="{7A279A32-F8E1-480E-93E2-E3F0F228D283}" dt="2022-09-30T12:07:46.353" v="433" actId="21"/>
          <ac:picMkLst>
            <pc:docMk/>
            <pc:sldMk cId="124758657" sldId="268"/>
            <ac:picMk id="8" creationId="{F86C70F9-7F8E-65C7-50A7-D9D91021B16B}"/>
          </ac:picMkLst>
        </pc:picChg>
        <pc:picChg chg="add del">
          <ac:chgData name="sugumar" userId="3262f30630a6f063" providerId="LiveId" clId="{7A279A32-F8E1-480E-93E2-E3F0F228D283}" dt="2022-09-30T12:07:57.149" v="435" actId="21"/>
          <ac:picMkLst>
            <pc:docMk/>
            <pc:sldMk cId="124758657" sldId="268"/>
            <ac:picMk id="10" creationId="{6F032A14-B1AC-71EF-12B3-43B216AF2253}"/>
          </ac:picMkLst>
        </pc:picChg>
        <pc:picChg chg="add del mod">
          <ac:chgData name="sugumar" userId="3262f30630a6f063" providerId="LiveId" clId="{7A279A32-F8E1-480E-93E2-E3F0F228D283}" dt="2022-09-30T12:07:44.040" v="432"/>
          <ac:picMkLst>
            <pc:docMk/>
            <pc:sldMk cId="124758657" sldId="268"/>
            <ac:picMk id="17" creationId="{29A68084-4D3A-DDEA-D78C-DAE63ECEFE04}"/>
          </ac:picMkLst>
        </pc:picChg>
        <pc:picChg chg="add mod ord">
          <ac:chgData name="sugumar" userId="3262f30630a6f063" providerId="LiveId" clId="{7A279A32-F8E1-480E-93E2-E3F0F228D283}" dt="2022-09-30T12:11:59.102" v="597" actId="14100"/>
          <ac:picMkLst>
            <pc:docMk/>
            <pc:sldMk cId="124758657" sldId="268"/>
            <ac:picMk id="22" creationId="{1E731598-D75C-A36E-34EF-26FD1C900344}"/>
          </ac:picMkLst>
        </pc:picChg>
        <pc:picChg chg="add mod ord">
          <ac:chgData name="sugumar" userId="3262f30630a6f063" providerId="LiveId" clId="{7A279A32-F8E1-480E-93E2-E3F0F228D283}" dt="2022-09-30T12:12:19.851" v="602" actId="14100"/>
          <ac:picMkLst>
            <pc:docMk/>
            <pc:sldMk cId="124758657" sldId="268"/>
            <ac:picMk id="23" creationId="{B5A2925C-F21A-89DA-D50E-94126F99F02B}"/>
          </ac:picMkLst>
        </pc:picChg>
        <pc:picChg chg="add mod">
          <ac:chgData name="sugumar" userId="3262f30630a6f063" providerId="LiveId" clId="{7A279A32-F8E1-480E-93E2-E3F0F228D283}" dt="2022-09-30T12:11:49.415" v="595" actId="14100"/>
          <ac:picMkLst>
            <pc:docMk/>
            <pc:sldMk cId="124758657" sldId="268"/>
            <ac:picMk id="24" creationId="{64C4EFF8-617D-1A54-DE53-B8550281D0C8}"/>
          </ac:picMkLst>
        </pc:picChg>
      </pc:sldChg>
      <pc:sldChg chg="addSp delSp modSp mod modClrScheme chgLayout">
        <pc:chgData name="sugumar" userId="3262f30630a6f063" providerId="LiveId" clId="{7A279A32-F8E1-480E-93E2-E3F0F228D283}" dt="2022-09-30T13:14:18.345" v="1456" actId="115"/>
        <pc:sldMkLst>
          <pc:docMk/>
          <pc:sldMk cId="1680358584" sldId="269"/>
        </pc:sldMkLst>
        <pc:spChg chg="mod ord">
          <ac:chgData name="sugumar" userId="3262f30630a6f063" providerId="LiveId" clId="{7A279A32-F8E1-480E-93E2-E3F0F228D283}" dt="2022-09-30T13:14:18.345" v="1456" actId="115"/>
          <ac:spMkLst>
            <pc:docMk/>
            <pc:sldMk cId="1680358584" sldId="269"/>
            <ac:spMk id="2" creationId="{3E9D1FAE-7AF1-EF4F-8C62-5BF9DF6D1517}"/>
          </ac:spMkLst>
        </pc:spChg>
        <pc:spChg chg="del mod ord">
          <ac:chgData name="sugumar" userId="3262f30630a6f063" providerId="LiveId" clId="{7A279A32-F8E1-480E-93E2-E3F0F228D283}" dt="2022-09-30T12:13:39.457" v="690" actId="700"/>
          <ac:spMkLst>
            <pc:docMk/>
            <pc:sldMk cId="1680358584" sldId="269"/>
            <ac:spMk id="3" creationId="{C55FCDAE-6743-62FF-E6D7-F4E5045ED10C}"/>
          </ac:spMkLst>
        </pc:spChg>
        <pc:spChg chg="del mod ord">
          <ac:chgData name="sugumar" userId="3262f30630a6f063" providerId="LiveId" clId="{7A279A32-F8E1-480E-93E2-E3F0F228D283}" dt="2022-09-30T12:13:39.457" v="690" actId="700"/>
          <ac:spMkLst>
            <pc:docMk/>
            <pc:sldMk cId="1680358584" sldId="269"/>
            <ac:spMk id="5" creationId="{B9C618D7-F0F0-2ADC-DE3A-8C29D90F85CB}"/>
          </ac:spMkLst>
        </pc:spChg>
        <pc:spChg chg="add del mod">
          <ac:chgData name="sugumar" userId="3262f30630a6f063" providerId="LiveId" clId="{7A279A32-F8E1-480E-93E2-E3F0F228D283}" dt="2022-09-30T12:13:07.834" v="682"/>
          <ac:spMkLst>
            <pc:docMk/>
            <pc:sldMk cId="1680358584" sldId="269"/>
            <ac:spMk id="6" creationId="{168E13D5-09B9-64B0-E9C0-49ABA32D6ECE}"/>
          </ac:spMkLst>
        </pc:spChg>
        <pc:spChg chg="add del mod">
          <ac:chgData name="sugumar" userId="3262f30630a6f063" providerId="LiveId" clId="{7A279A32-F8E1-480E-93E2-E3F0F228D283}" dt="2022-09-30T12:13:18.396" v="686"/>
          <ac:spMkLst>
            <pc:docMk/>
            <pc:sldMk cId="1680358584" sldId="269"/>
            <ac:spMk id="8" creationId="{19EE5E79-BCFA-47AB-6914-C8FDBBF28C74}"/>
          </ac:spMkLst>
        </pc:spChg>
        <pc:spChg chg="add mod ord">
          <ac:chgData name="sugumar" userId="3262f30630a6f063" providerId="LiveId" clId="{7A279A32-F8E1-480E-93E2-E3F0F228D283}" dt="2022-09-30T12:57:06.090" v="1300" actId="207"/>
          <ac:spMkLst>
            <pc:docMk/>
            <pc:sldMk cId="1680358584" sldId="269"/>
            <ac:spMk id="14" creationId="{0A213840-ED18-91F9-C861-65DE81F4B797}"/>
          </ac:spMkLst>
        </pc:spChg>
        <pc:spChg chg="add mod ord">
          <ac:chgData name="sugumar" userId="3262f30630a6f063" providerId="LiveId" clId="{7A279A32-F8E1-480E-93E2-E3F0F228D283}" dt="2022-09-30T12:57:11.183" v="1301" actId="207"/>
          <ac:spMkLst>
            <pc:docMk/>
            <pc:sldMk cId="1680358584" sldId="269"/>
            <ac:spMk id="15" creationId="{C1D6F59B-28B7-6689-75A3-BD31B5C9FFC3}"/>
          </ac:spMkLst>
        </pc:spChg>
        <pc:spChg chg="add mod ord">
          <ac:chgData name="sugumar" userId="3262f30630a6f063" providerId="LiveId" clId="{7A279A32-F8E1-480E-93E2-E3F0F228D283}" dt="2022-09-30T12:57:18.761" v="1302" actId="207"/>
          <ac:spMkLst>
            <pc:docMk/>
            <pc:sldMk cId="1680358584" sldId="269"/>
            <ac:spMk id="16" creationId="{F2644CB4-B0CA-D097-873C-E311EB042253}"/>
          </ac:spMkLst>
        </pc:spChg>
        <pc:spChg chg="add mod ord">
          <ac:chgData name="sugumar" userId="3262f30630a6f063" providerId="LiveId" clId="{7A279A32-F8E1-480E-93E2-E3F0F228D283}" dt="2022-09-30T12:13:39.457" v="690" actId="700"/>
          <ac:spMkLst>
            <pc:docMk/>
            <pc:sldMk cId="1680358584" sldId="269"/>
            <ac:spMk id="17" creationId="{827906B0-E048-DFF1-98B2-4AFF9607A734}"/>
          </ac:spMkLst>
        </pc:spChg>
        <pc:spChg chg="add mod ord">
          <ac:chgData name="sugumar" userId="3262f30630a6f063" providerId="LiveId" clId="{7A279A32-F8E1-480E-93E2-E3F0F228D283}" dt="2022-09-30T12:13:39.457" v="690" actId="700"/>
          <ac:spMkLst>
            <pc:docMk/>
            <pc:sldMk cId="1680358584" sldId="269"/>
            <ac:spMk id="18" creationId="{C692E308-08C9-230C-F1CE-864D76547E61}"/>
          </ac:spMkLst>
        </pc:spChg>
        <pc:spChg chg="add mod ord">
          <ac:chgData name="sugumar" userId="3262f30630a6f063" providerId="LiveId" clId="{7A279A32-F8E1-480E-93E2-E3F0F228D283}" dt="2022-09-30T12:13:39.457" v="690" actId="700"/>
          <ac:spMkLst>
            <pc:docMk/>
            <pc:sldMk cId="1680358584" sldId="269"/>
            <ac:spMk id="19" creationId="{9259C2C4-9156-7AD4-C762-8951970F9B41}"/>
          </ac:spMkLst>
        </pc:spChg>
        <pc:picChg chg="del">
          <ac:chgData name="sugumar" userId="3262f30630a6f063" providerId="LiveId" clId="{7A279A32-F8E1-480E-93E2-E3F0F228D283}" dt="2022-09-30T12:10:52.716" v="583" actId="21"/>
          <ac:picMkLst>
            <pc:docMk/>
            <pc:sldMk cId="1680358584" sldId="269"/>
            <ac:picMk id="9" creationId="{FEC9D072-F51B-0E21-BC2A-FD5BC781031E}"/>
          </ac:picMkLst>
        </pc:picChg>
        <pc:picChg chg="add mod ord">
          <ac:chgData name="sugumar" userId="3262f30630a6f063" providerId="LiveId" clId="{7A279A32-F8E1-480E-93E2-E3F0F228D283}" dt="2022-09-30T12:13:56.300" v="694" actId="14100"/>
          <ac:picMkLst>
            <pc:docMk/>
            <pc:sldMk cId="1680358584" sldId="269"/>
            <ac:picMk id="10" creationId="{DB13BFC6-6CB7-D7C0-498F-7C52A99CD262}"/>
          </ac:picMkLst>
        </pc:picChg>
        <pc:picChg chg="del">
          <ac:chgData name="sugumar" userId="3262f30630a6f063" providerId="LiveId" clId="{7A279A32-F8E1-480E-93E2-E3F0F228D283}" dt="2022-09-30T12:10:59.622" v="585" actId="21"/>
          <ac:picMkLst>
            <pc:docMk/>
            <pc:sldMk cId="1680358584" sldId="269"/>
            <ac:picMk id="11" creationId="{BBEB4ADF-EF3A-1020-8222-5DAA24A18D1E}"/>
          </ac:picMkLst>
        </pc:picChg>
        <pc:picChg chg="add mod ord">
          <ac:chgData name="sugumar" userId="3262f30630a6f063" providerId="LiveId" clId="{7A279A32-F8E1-480E-93E2-E3F0F228D283}" dt="2022-09-30T12:14:46.452" v="706" actId="14100"/>
          <ac:picMkLst>
            <pc:docMk/>
            <pc:sldMk cId="1680358584" sldId="269"/>
            <ac:picMk id="12" creationId="{6DBAE675-BC30-A9F6-B175-B308BF63E452}"/>
          </ac:picMkLst>
        </pc:picChg>
        <pc:picChg chg="add mod">
          <ac:chgData name="sugumar" userId="3262f30630a6f063" providerId="LiveId" clId="{7A279A32-F8E1-480E-93E2-E3F0F228D283}" dt="2022-09-30T12:14:29.953" v="701" actId="14100"/>
          <ac:picMkLst>
            <pc:docMk/>
            <pc:sldMk cId="1680358584" sldId="269"/>
            <ac:picMk id="13" creationId="{118A484F-48FE-7A69-B1B3-D0D5EE3BD770}"/>
          </ac:picMkLst>
        </pc:picChg>
      </pc:sldChg>
      <pc:sldChg chg="addSp delSp modSp del mod">
        <pc:chgData name="sugumar" userId="3262f30630a6f063" providerId="LiveId" clId="{7A279A32-F8E1-480E-93E2-E3F0F228D283}" dt="2022-09-30T12:15:17.629" v="751" actId="2696"/>
        <pc:sldMkLst>
          <pc:docMk/>
          <pc:sldMk cId="1963547122" sldId="270"/>
        </pc:sldMkLst>
        <pc:spChg chg="add mod">
          <ac:chgData name="sugumar" userId="3262f30630a6f063" providerId="LiveId" clId="{7A279A32-F8E1-480E-93E2-E3F0F228D283}" dt="2022-09-30T12:11:10.418" v="587" actId="21"/>
          <ac:spMkLst>
            <pc:docMk/>
            <pc:sldMk cId="1963547122" sldId="270"/>
            <ac:spMk id="6" creationId="{6D769BB3-1020-9359-B498-3AAF2B4F011F}"/>
          </ac:spMkLst>
        </pc:spChg>
        <pc:spChg chg="add mod">
          <ac:chgData name="sugumar" userId="3262f30630a6f063" providerId="LiveId" clId="{7A279A32-F8E1-480E-93E2-E3F0F228D283}" dt="2022-09-30T12:13:04.318" v="681" actId="21"/>
          <ac:spMkLst>
            <pc:docMk/>
            <pc:sldMk cId="1963547122" sldId="270"/>
            <ac:spMk id="9" creationId="{A13E5938-D66F-EAFC-FD23-B1968D665B77}"/>
          </ac:spMkLst>
        </pc:spChg>
        <pc:picChg chg="del">
          <ac:chgData name="sugumar" userId="3262f30630a6f063" providerId="LiveId" clId="{7A279A32-F8E1-480E-93E2-E3F0F228D283}" dt="2022-09-30T12:11:10.418" v="587" actId="21"/>
          <ac:picMkLst>
            <pc:docMk/>
            <pc:sldMk cId="1963547122" sldId="270"/>
            <ac:picMk id="8" creationId="{1DF0F31B-7F6C-EC7F-FB72-25E5E62CCC93}"/>
          </ac:picMkLst>
        </pc:picChg>
        <pc:picChg chg="del">
          <ac:chgData name="sugumar" userId="3262f30630a6f063" providerId="LiveId" clId="{7A279A32-F8E1-480E-93E2-E3F0F228D283}" dt="2022-09-30T12:13:04.318" v="681" actId="21"/>
          <ac:picMkLst>
            <pc:docMk/>
            <pc:sldMk cId="1963547122" sldId="270"/>
            <ac:picMk id="10" creationId="{59969163-C3AD-CB03-2911-44DD5ED84601}"/>
          </ac:picMkLst>
        </pc:picChg>
      </pc:sldChg>
      <pc:sldChg chg="addSp delSp modSp del mod">
        <pc:chgData name="sugumar" userId="3262f30630a6f063" providerId="LiveId" clId="{7A279A32-F8E1-480E-93E2-E3F0F228D283}" dt="2022-09-30T12:15:22.520" v="752" actId="2696"/>
        <pc:sldMkLst>
          <pc:docMk/>
          <pc:sldMk cId="2201923075" sldId="271"/>
        </pc:sldMkLst>
        <pc:spChg chg="add mod">
          <ac:chgData name="sugumar" userId="3262f30630a6f063" providerId="LiveId" clId="{7A279A32-F8E1-480E-93E2-E3F0F228D283}" dt="2022-09-30T12:13:14.271" v="685" actId="21"/>
          <ac:spMkLst>
            <pc:docMk/>
            <pc:sldMk cId="2201923075" sldId="271"/>
            <ac:spMk id="7" creationId="{63435797-2CB7-9E5F-E04F-F6095F867A0F}"/>
          </ac:spMkLst>
        </pc:spChg>
        <pc:spChg chg="add mod">
          <ac:chgData name="sugumar" userId="3262f30630a6f063" providerId="LiveId" clId="{7A279A32-F8E1-480E-93E2-E3F0F228D283}" dt="2022-09-30T12:13:23.005" v="687" actId="21"/>
          <ac:spMkLst>
            <pc:docMk/>
            <pc:sldMk cId="2201923075" sldId="271"/>
            <ac:spMk id="11" creationId="{68468BCA-2F5B-86EB-C135-B5CE24F02554}"/>
          </ac:spMkLst>
        </pc:spChg>
        <pc:picChg chg="add del mod">
          <ac:chgData name="sugumar" userId="3262f30630a6f063" providerId="LiveId" clId="{7A279A32-F8E1-480E-93E2-E3F0F228D283}" dt="2022-09-30T12:13:13.240" v="684"/>
          <ac:picMkLst>
            <pc:docMk/>
            <pc:sldMk cId="2201923075" sldId="271"/>
            <ac:picMk id="4" creationId="{16EB42DF-6625-C892-6DD9-A62D11847020}"/>
          </ac:picMkLst>
        </pc:picChg>
        <pc:picChg chg="del">
          <ac:chgData name="sugumar" userId="3262f30630a6f063" providerId="LiveId" clId="{7A279A32-F8E1-480E-93E2-E3F0F228D283}" dt="2022-09-30T12:13:14.271" v="685" actId="21"/>
          <ac:picMkLst>
            <pc:docMk/>
            <pc:sldMk cId="2201923075" sldId="271"/>
            <ac:picMk id="8" creationId="{3737B8BC-BE93-3D2B-0684-12999B17A580}"/>
          </ac:picMkLst>
        </pc:picChg>
        <pc:picChg chg="del">
          <ac:chgData name="sugumar" userId="3262f30630a6f063" providerId="LiveId" clId="{7A279A32-F8E1-480E-93E2-E3F0F228D283}" dt="2022-09-30T12:13:23.005" v="687" actId="21"/>
          <ac:picMkLst>
            <pc:docMk/>
            <pc:sldMk cId="2201923075" sldId="271"/>
            <ac:picMk id="10" creationId="{05328DC5-5D04-C220-B911-E1226CA4292A}"/>
          </ac:picMkLst>
        </pc:picChg>
      </pc:sldChg>
      <pc:sldChg chg="modSp mod">
        <pc:chgData name="sugumar" userId="3262f30630a6f063" providerId="LiveId" clId="{7A279A32-F8E1-480E-93E2-E3F0F228D283}" dt="2022-09-30T13:25:51.666" v="1533" actId="2711"/>
        <pc:sldMkLst>
          <pc:docMk/>
          <pc:sldMk cId="3648639098" sldId="272"/>
        </pc:sldMkLst>
        <pc:spChg chg="mod">
          <ac:chgData name="sugumar" userId="3262f30630a6f063" providerId="LiveId" clId="{7A279A32-F8E1-480E-93E2-E3F0F228D283}" dt="2022-09-30T13:14:09.174" v="1454" actId="115"/>
          <ac:spMkLst>
            <pc:docMk/>
            <pc:sldMk cId="3648639098" sldId="272"/>
            <ac:spMk id="4" creationId="{D132CC5F-8613-25A6-31F6-8E7BE1ABB112}"/>
          </ac:spMkLst>
        </pc:spChg>
        <pc:spChg chg="mod">
          <ac:chgData name="sugumar" userId="3262f30630a6f063" providerId="LiveId" clId="{7A279A32-F8E1-480E-93E2-E3F0F228D283}" dt="2022-09-30T13:25:51.666" v="1533" actId="2711"/>
          <ac:spMkLst>
            <pc:docMk/>
            <pc:sldMk cId="3648639098" sldId="272"/>
            <ac:spMk id="5" creationId="{755C35B4-6B93-8629-6E59-16E91BC7E1D8}"/>
          </ac:spMkLst>
        </pc:spChg>
      </pc:sldChg>
      <pc:sldChg chg="addSp modSp mod">
        <pc:chgData name="sugumar" userId="3262f30630a6f063" providerId="LiveId" clId="{7A279A32-F8E1-480E-93E2-E3F0F228D283}" dt="2022-09-30T13:25:32.168" v="1532" actId="2711"/>
        <pc:sldMkLst>
          <pc:docMk/>
          <pc:sldMk cId="4059203511" sldId="273"/>
        </pc:sldMkLst>
        <pc:spChg chg="add mod">
          <ac:chgData name="sugumar" userId="3262f30630a6f063" providerId="LiveId" clId="{7A279A32-F8E1-480E-93E2-E3F0F228D283}" dt="2022-09-30T12:59:23.391" v="1318" actId="113"/>
          <ac:spMkLst>
            <pc:docMk/>
            <pc:sldMk cId="4059203511" sldId="273"/>
            <ac:spMk id="3" creationId="{406957A3-8122-0FDA-60FC-76E80ACA4F85}"/>
          </ac:spMkLst>
        </pc:spChg>
        <pc:spChg chg="mod">
          <ac:chgData name="sugumar" userId="3262f30630a6f063" providerId="LiveId" clId="{7A279A32-F8E1-480E-93E2-E3F0F228D283}" dt="2022-09-30T12:59:10.455" v="1315" actId="113"/>
          <ac:spMkLst>
            <pc:docMk/>
            <pc:sldMk cId="4059203511" sldId="273"/>
            <ac:spMk id="4" creationId="{9F28C0DE-B6B3-B90F-66AF-BDB07774A190}"/>
          </ac:spMkLst>
        </pc:spChg>
        <pc:spChg chg="mod">
          <ac:chgData name="sugumar" userId="3262f30630a6f063" providerId="LiveId" clId="{7A279A32-F8E1-480E-93E2-E3F0F228D283}" dt="2022-09-30T13:25:11.030" v="1530" actId="27636"/>
          <ac:spMkLst>
            <pc:docMk/>
            <pc:sldMk cId="4059203511" sldId="273"/>
            <ac:spMk id="6" creationId="{BADA262C-D992-D8FF-8B64-2C1FC2DDD59F}"/>
          </ac:spMkLst>
        </pc:spChg>
        <pc:spChg chg="add mod">
          <ac:chgData name="sugumar" userId="3262f30630a6f063" providerId="LiveId" clId="{7A279A32-F8E1-480E-93E2-E3F0F228D283}" dt="2022-09-30T13:25:32.168" v="1532" actId="2711"/>
          <ac:spMkLst>
            <pc:docMk/>
            <pc:sldMk cId="4059203511" sldId="273"/>
            <ac:spMk id="7" creationId="{BB1D0D33-22DB-CAB7-42E2-B993AD87547B}"/>
          </ac:spMkLst>
        </pc:spChg>
        <pc:picChg chg="add mod">
          <ac:chgData name="sugumar" userId="3262f30630a6f063" providerId="LiveId" clId="{7A279A32-F8E1-480E-93E2-E3F0F228D283}" dt="2022-09-30T12:32:53.013" v="1147" actId="14100"/>
          <ac:picMkLst>
            <pc:docMk/>
            <pc:sldMk cId="4059203511" sldId="273"/>
            <ac:picMk id="2" creationId="{3DA8FC96-B1A7-4654-8F75-5B385DCFBCAB}"/>
          </ac:picMkLst>
        </pc:picChg>
        <pc:picChg chg="mod">
          <ac:chgData name="sugumar" userId="3262f30630a6f063" providerId="LiveId" clId="{7A279A32-F8E1-480E-93E2-E3F0F228D283}" dt="2022-09-30T13:25:18.545" v="1531" actId="1076"/>
          <ac:picMkLst>
            <pc:docMk/>
            <pc:sldMk cId="4059203511" sldId="273"/>
            <ac:picMk id="8" creationId="{E9A29D53-0897-3BE6-743B-1D103CAC0A84}"/>
          </ac:picMkLst>
        </pc:picChg>
      </pc:sldChg>
      <pc:sldChg chg="addSp delSp modSp del mod ord">
        <pc:chgData name="sugumar" userId="3262f30630a6f063" providerId="LiveId" clId="{7A279A32-F8E1-480E-93E2-E3F0F228D283}" dt="2022-09-30T12:40:36.973" v="1198" actId="2696"/>
        <pc:sldMkLst>
          <pc:docMk/>
          <pc:sldMk cId="2467328974" sldId="274"/>
        </pc:sldMkLst>
        <pc:spChg chg="del">
          <ac:chgData name="sugumar" userId="3262f30630a6f063" providerId="LiveId" clId="{7A279A32-F8E1-480E-93E2-E3F0F228D283}" dt="2022-09-30T12:33:00.169" v="1148" actId="21"/>
          <ac:spMkLst>
            <pc:docMk/>
            <pc:sldMk cId="2467328974" sldId="274"/>
            <ac:spMk id="2" creationId="{4802AFD8-E95E-A814-F6A7-38AC03E42D10}"/>
          </ac:spMkLst>
        </pc:spChg>
        <pc:spChg chg="mod">
          <ac:chgData name="sugumar" userId="3262f30630a6f063" providerId="LiveId" clId="{7A279A32-F8E1-480E-93E2-E3F0F228D283}" dt="2022-09-30T12:34:00.096" v="1154" actId="21"/>
          <ac:spMkLst>
            <pc:docMk/>
            <pc:sldMk cId="2467328974" sldId="274"/>
            <ac:spMk id="4" creationId="{6B63A2DD-1C6E-C06A-D9F9-A89AE875BA2F}"/>
          </ac:spMkLst>
        </pc:spChg>
        <pc:spChg chg="add mod">
          <ac:chgData name="sugumar" userId="3262f30630a6f063" providerId="LiveId" clId="{7A279A32-F8E1-480E-93E2-E3F0F228D283}" dt="2022-09-30T12:32:40.186" v="1143" actId="21"/>
          <ac:spMkLst>
            <pc:docMk/>
            <pc:sldMk cId="2467328974" sldId="274"/>
            <ac:spMk id="5" creationId="{E6B6501A-6BC3-8739-7FA1-17137ABD7092}"/>
          </ac:spMkLst>
        </pc:spChg>
        <pc:spChg chg="add mod">
          <ac:chgData name="sugumar" userId="3262f30630a6f063" providerId="LiveId" clId="{7A279A32-F8E1-480E-93E2-E3F0F228D283}" dt="2022-09-30T12:33:00.169" v="1148" actId="21"/>
          <ac:spMkLst>
            <pc:docMk/>
            <pc:sldMk cId="2467328974" sldId="274"/>
            <ac:spMk id="8" creationId="{A7D3EE96-F5A5-C39D-B8D4-DEAF4A0DF4E9}"/>
          </ac:spMkLst>
        </pc:spChg>
        <pc:picChg chg="del">
          <ac:chgData name="sugumar" userId="3262f30630a6f063" providerId="LiveId" clId="{7A279A32-F8E1-480E-93E2-E3F0F228D283}" dt="2022-09-30T12:32:40.186" v="1143" actId="21"/>
          <ac:picMkLst>
            <pc:docMk/>
            <pc:sldMk cId="2467328974" sldId="274"/>
            <ac:picMk id="6" creationId="{B68BABB5-574A-DBF1-E9E5-C53AAB53E5D5}"/>
          </ac:picMkLst>
        </pc:picChg>
      </pc:sldChg>
      <pc:sldChg chg="addSp modSp mod">
        <pc:chgData name="sugumar" userId="3262f30630a6f063" providerId="LiveId" clId="{7A279A32-F8E1-480E-93E2-E3F0F228D283}" dt="2022-09-30T13:23:04.480" v="1528" actId="1076"/>
        <pc:sldMkLst>
          <pc:docMk/>
          <pc:sldMk cId="2010928440" sldId="275"/>
        </pc:sldMkLst>
        <pc:spChg chg="mod">
          <ac:chgData name="sugumar" userId="3262f30630a6f063" providerId="LiveId" clId="{7A279A32-F8E1-480E-93E2-E3F0F228D283}" dt="2022-09-30T13:23:04.480" v="1528" actId="1076"/>
          <ac:spMkLst>
            <pc:docMk/>
            <pc:sldMk cId="2010928440" sldId="275"/>
            <ac:spMk id="2" creationId="{40BE9D0D-6C55-0271-18AB-438E4DA3E31B}"/>
          </ac:spMkLst>
        </pc:spChg>
        <pc:spChg chg="mod">
          <ac:chgData name="sugumar" userId="3262f30630a6f063" providerId="LiveId" clId="{7A279A32-F8E1-480E-93E2-E3F0F228D283}" dt="2022-09-30T13:22:18.468" v="1520" actId="1076"/>
          <ac:spMkLst>
            <pc:docMk/>
            <pc:sldMk cId="2010928440" sldId="275"/>
            <ac:spMk id="4" creationId="{DE893801-7042-55EF-7279-C5798BC378EA}"/>
          </ac:spMkLst>
        </pc:spChg>
        <pc:spChg chg="add mod">
          <ac:chgData name="sugumar" userId="3262f30630a6f063" providerId="LiveId" clId="{7A279A32-F8E1-480E-93E2-E3F0F228D283}" dt="2022-09-30T13:23:03.324" v="1527" actId="1076"/>
          <ac:spMkLst>
            <pc:docMk/>
            <pc:sldMk cId="2010928440" sldId="275"/>
            <ac:spMk id="7" creationId="{345F3D4F-0111-9DCA-7CD0-21F6BC9B37ED}"/>
          </ac:spMkLst>
        </pc:spChg>
        <pc:spChg chg="add mod">
          <ac:chgData name="sugumar" userId="3262f30630a6f063" providerId="LiveId" clId="{7A279A32-F8E1-480E-93E2-E3F0F228D283}" dt="2022-09-30T13:22:59.262" v="1526" actId="1076"/>
          <ac:spMkLst>
            <pc:docMk/>
            <pc:sldMk cId="2010928440" sldId="275"/>
            <ac:spMk id="9" creationId="{CBAF474F-5B95-E705-0768-D40705440E7B}"/>
          </ac:spMkLst>
        </pc:spChg>
        <pc:picChg chg="add mod">
          <ac:chgData name="sugumar" userId="3262f30630a6f063" providerId="LiveId" clId="{7A279A32-F8E1-480E-93E2-E3F0F228D283}" dt="2022-09-30T13:22:37.233" v="1524" actId="1076"/>
          <ac:picMkLst>
            <pc:docMk/>
            <pc:sldMk cId="2010928440" sldId="275"/>
            <ac:picMk id="3" creationId="{722C34CB-2913-CA6B-41FF-F58C1B02ABF1}"/>
          </ac:picMkLst>
        </pc:picChg>
        <pc:picChg chg="mod">
          <ac:chgData name="sugumar" userId="3262f30630a6f063" providerId="LiveId" clId="{7A279A32-F8E1-480E-93E2-E3F0F228D283}" dt="2022-09-30T13:22:12.094" v="1519" actId="1076"/>
          <ac:picMkLst>
            <pc:docMk/>
            <pc:sldMk cId="2010928440" sldId="275"/>
            <ac:picMk id="5" creationId="{84A3939D-94E7-1307-E774-A7D0114300D4}"/>
          </ac:picMkLst>
        </pc:picChg>
      </pc:sldChg>
      <pc:sldChg chg="addSp delSp modSp del mod">
        <pc:chgData name="sugumar" userId="3262f30630a6f063" providerId="LiveId" clId="{7A279A32-F8E1-480E-93E2-E3F0F228D283}" dt="2022-09-30T12:40:46.565" v="1199" actId="2696"/>
        <pc:sldMkLst>
          <pc:docMk/>
          <pc:sldMk cId="2423170881" sldId="276"/>
        </pc:sldMkLst>
        <pc:spChg chg="mod">
          <ac:chgData name="sugumar" userId="3262f30630a6f063" providerId="LiveId" clId="{7A279A32-F8E1-480E-93E2-E3F0F228D283}" dt="2022-09-30T12:38:23.185" v="1181" actId="21"/>
          <ac:spMkLst>
            <pc:docMk/>
            <pc:sldMk cId="2423170881" sldId="276"/>
            <ac:spMk id="2" creationId="{341C79BB-FED0-779F-88FC-0AE81AC3231A}"/>
          </ac:spMkLst>
        </pc:spChg>
        <pc:spChg chg="mod">
          <ac:chgData name="sugumar" userId="3262f30630a6f063" providerId="LiveId" clId="{7A279A32-F8E1-480E-93E2-E3F0F228D283}" dt="2022-09-30T12:39:44.086" v="1192" actId="21"/>
          <ac:spMkLst>
            <pc:docMk/>
            <pc:sldMk cId="2423170881" sldId="276"/>
            <ac:spMk id="4" creationId="{FA2F5E4F-3852-55CE-33FB-A4ADB0EF50B5}"/>
          </ac:spMkLst>
        </pc:spChg>
        <pc:spChg chg="add mod">
          <ac:chgData name="sugumar" userId="3262f30630a6f063" providerId="LiveId" clId="{7A279A32-F8E1-480E-93E2-E3F0F228D283}" dt="2022-09-30T12:37:50.454" v="1174" actId="21"/>
          <ac:spMkLst>
            <pc:docMk/>
            <pc:sldMk cId="2423170881" sldId="276"/>
            <ac:spMk id="5" creationId="{6A39D772-D096-7220-6205-963A379DCC1E}"/>
          </ac:spMkLst>
        </pc:spChg>
        <pc:picChg chg="del">
          <ac:chgData name="sugumar" userId="3262f30630a6f063" providerId="LiveId" clId="{7A279A32-F8E1-480E-93E2-E3F0F228D283}" dt="2022-09-30T12:37:50.454" v="1174" actId="21"/>
          <ac:picMkLst>
            <pc:docMk/>
            <pc:sldMk cId="2423170881" sldId="276"/>
            <ac:picMk id="6" creationId="{C5D6E236-7ED1-4BA1-A75E-F0B274DB7486}"/>
          </ac:picMkLst>
        </pc:picChg>
      </pc:sldChg>
      <pc:sldChg chg="addSp modSp mod">
        <pc:chgData name="sugumar" userId="3262f30630a6f063" providerId="LiveId" clId="{7A279A32-F8E1-480E-93E2-E3F0F228D283}" dt="2022-09-30T13:21:23.896" v="1514" actId="1076"/>
        <pc:sldMkLst>
          <pc:docMk/>
          <pc:sldMk cId="4164922125" sldId="277"/>
        </pc:sldMkLst>
        <pc:spChg chg="mod">
          <ac:chgData name="sugumar" userId="3262f30630a6f063" providerId="LiveId" clId="{7A279A32-F8E1-480E-93E2-E3F0F228D283}" dt="2022-09-30T13:21:17.224" v="1513" actId="1076"/>
          <ac:spMkLst>
            <pc:docMk/>
            <pc:sldMk cId="4164922125" sldId="277"/>
            <ac:spMk id="2" creationId="{16AD1065-72A6-BCDD-E219-843FDD1056CE}"/>
          </ac:spMkLst>
        </pc:spChg>
        <pc:spChg chg="mod">
          <ac:chgData name="sugumar" userId="3262f30630a6f063" providerId="LiveId" clId="{7A279A32-F8E1-480E-93E2-E3F0F228D283}" dt="2022-09-30T13:20:44.540" v="1509" actId="1076"/>
          <ac:spMkLst>
            <pc:docMk/>
            <pc:sldMk cId="4164922125" sldId="277"/>
            <ac:spMk id="4" creationId="{5E1C31F4-FF82-6F16-3DC6-A6696A03C025}"/>
          </ac:spMkLst>
        </pc:spChg>
        <pc:spChg chg="add mod">
          <ac:chgData name="sugumar" userId="3262f30630a6f063" providerId="LiveId" clId="{7A279A32-F8E1-480E-93E2-E3F0F228D283}" dt="2022-09-30T13:21:23.896" v="1514" actId="1076"/>
          <ac:spMkLst>
            <pc:docMk/>
            <pc:sldMk cId="4164922125" sldId="277"/>
            <ac:spMk id="7" creationId="{CD4CD8CF-993C-CCA6-068C-52F389B7C279}"/>
          </ac:spMkLst>
        </pc:spChg>
        <pc:spChg chg="add mod">
          <ac:chgData name="sugumar" userId="3262f30630a6f063" providerId="LiveId" clId="{7A279A32-F8E1-480E-93E2-E3F0F228D283}" dt="2022-09-30T13:21:09.506" v="1512" actId="20577"/>
          <ac:spMkLst>
            <pc:docMk/>
            <pc:sldMk cId="4164922125" sldId="277"/>
            <ac:spMk id="9" creationId="{016FC480-C495-57D0-E4D4-3B3185B24E5F}"/>
          </ac:spMkLst>
        </pc:spChg>
        <pc:picChg chg="add mod">
          <ac:chgData name="sugumar" userId="3262f30630a6f063" providerId="LiveId" clId="{7A279A32-F8E1-480E-93E2-E3F0F228D283}" dt="2022-09-30T13:13:10.726" v="1443" actId="1076"/>
          <ac:picMkLst>
            <pc:docMk/>
            <pc:sldMk cId="4164922125" sldId="277"/>
            <ac:picMk id="3" creationId="{E02346B7-709F-DB73-E540-97DB6124138C}"/>
          </ac:picMkLst>
        </pc:picChg>
        <pc:picChg chg="mod">
          <ac:chgData name="sugumar" userId="3262f30630a6f063" providerId="LiveId" clId="{7A279A32-F8E1-480E-93E2-E3F0F228D283}" dt="2022-09-30T12:42:46.695" v="1218" actId="1076"/>
          <ac:picMkLst>
            <pc:docMk/>
            <pc:sldMk cId="4164922125" sldId="277"/>
            <ac:picMk id="6" creationId="{6F4D0E15-E107-EEC4-5C9E-5953CEAC991A}"/>
          </ac:picMkLst>
        </pc:picChg>
      </pc:sldChg>
      <pc:sldChg chg="addSp delSp modSp del mod">
        <pc:chgData name="sugumar" userId="3262f30630a6f063" providerId="LiveId" clId="{7A279A32-F8E1-480E-93E2-E3F0F228D283}" dt="2022-09-30T12:45:20.222" v="1241" actId="2696"/>
        <pc:sldMkLst>
          <pc:docMk/>
          <pc:sldMk cId="1333009034" sldId="278"/>
        </pc:sldMkLst>
        <pc:spChg chg="mod">
          <ac:chgData name="sugumar" userId="3262f30630a6f063" providerId="LiveId" clId="{7A279A32-F8E1-480E-93E2-E3F0F228D283}" dt="2022-09-30T12:42:26.744" v="1213" actId="21"/>
          <ac:spMkLst>
            <pc:docMk/>
            <pc:sldMk cId="1333009034" sldId="278"/>
            <ac:spMk id="2" creationId="{B3DDDE25-0073-C134-51B8-69DA84C3236A}"/>
          </ac:spMkLst>
        </pc:spChg>
        <pc:spChg chg="mod">
          <ac:chgData name="sugumar" userId="3262f30630a6f063" providerId="LiveId" clId="{7A279A32-F8E1-480E-93E2-E3F0F228D283}" dt="2022-09-30T12:43:58.861" v="1231" actId="21"/>
          <ac:spMkLst>
            <pc:docMk/>
            <pc:sldMk cId="1333009034" sldId="278"/>
            <ac:spMk id="4" creationId="{2A23AB04-49E1-365A-1B24-7DC8C995CF5A}"/>
          </ac:spMkLst>
        </pc:spChg>
        <pc:spChg chg="add mod">
          <ac:chgData name="sugumar" userId="3262f30630a6f063" providerId="LiveId" clId="{7A279A32-F8E1-480E-93E2-E3F0F228D283}" dt="2022-09-30T12:41:47.013" v="1206" actId="21"/>
          <ac:spMkLst>
            <pc:docMk/>
            <pc:sldMk cId="1333009034" sldId="278"/>
            <ac:spMk id="5" creationId="{FDB3718E-4572-2325-F8EC-2AF5BF86AD2F}"/>
          </ac:spMkLst>
        </pc:spChg>
        <pc:picChg chg="del">
          <ac:chgData name="sugumar" userId="3262f30630a6f063" providerId="LiveId" clId="{7A279A32-F8E1-480E-93E2-E3F0F228D283}" dt="2022-09-30T12:41:47.013" v="1206" actId="21"/>
          <ac:picMkLst>
            <pc:docMk/>
            <pc:sldMk cId="1333009034" sldId="278"/>
            <ac:picMk id="10" creationId="{D82F3C72-9EF1-2169-A779-3B0080E732FA}"/>
          </ac:picMkLst>
        </pc:picChg>
      </pc:sldChg>
      <pc:sldChg chg="modSp mod">
        <pc:chgData name="sugumar" userId="3262f30630a6f063" providerId="LiveId" clId="{7A279A32-F8E1-480E-93E2-E3F0F228D283}" dt="2022-09-30T13:19:13.986" v="1500" actId="2711"/>
        <pc:sldMkLst>
          <pc:docMk/>
          <pc:sldMk cId="3813885973" sldId="279"/>
        </pc:sldMkLst>
        <pc:spChg chg="mod">
          <ac:chgData name="sugumar" userId="3262f30630a6f063" providerId="LiveId" clId="{7A279A32-F8E1-480E-93E2-E3F0F228D283}" dt="2022-09-30T13:12:20.230" v="1436" actId="113"/>
          <ac:spMkLst>
            <pc:docMk/>
            <pc:sldMk cId="3813885973" sldId="279"/>
            <ac:spMk id="5" creationId="{6DBD9DE8-33A3-093D-7261-5EE0C0746470}"/>
          </ac:spMkLst>
        </pc:spChg>
        <pc:spChg chg="mod">
          <ac:chgData name="sugumar" userId="3262f30630a6f063" providerId="LiveId" clId="{7A279A32-F8E1-480E-93E2-E3F0F228D283}" dt="2022-09-30T13:19:13.986" v="1500" actId="2711"/>
          <ac:spMkLst>
            <pc:docMk/>
            <pc:sldMk cId="3813885973" sldId="279"/>
            <ac:spMk id="6" creationId="{9BF9A1B3-4D84-2E12-6058-D0E61F9C3F42}"/>
          </ac:spMkLst>
        </pc:spChg>
      </pc:sldChg>
      <pc:sldChg chg="delSp modSp del mod">
        <pc:chgData name="sugumar" userId="3262f30630a6f063" providerId="LiveId" clId="{7A279A32-F8E1-480E-93E2-E3F0F228D283}" dt="2022-09-30T12:21:50.907" v="836" actId="2696"/>
        <pc:sldMkLst>
          <pc:docMk/>
          <pc:sldMk cId="2672767291" sldId="280"/>
        </pc:sldMkLst>
        <pc:spChg chg="del mod">
          <ac:chgData name="sugumar" userId="3262f30630a6f063" providerId="LiveId" clId="{7A279A32-F8E1-480E-93E2-E3F0F228D283}" dt="2022-09-30T12:21:26.674" v="826"/>
          <ac:spMkLst>
            <pc:docMk/>
            <pc:sldMk cId="2672767291" sldId="280"/>
            <ac:spMk id="5" creationId="{09B1DBC6-0E81-E2BF-D870-A1C6C4235F0B}"/>
          </ac:spMkLst>
        </pc:spChg>
      </pc:sldChg>
      <pc:sldChg chg="delSp modSp del mod">
        <pc:chgData name="sugumar" userId="3262f30630a6f063" providerId="LiveId" clId="{7A279A32-F8E1-480E-93E2-E3F0F228D283}" dt="2022-09-30T12:21:53.751" v="837" actId="2696"/>
        <pc:sldMkLst>
          <pc:docMk/>
          <pc:sldMk cId="2758640079" sldId="281"/>
        </pc:sldMkLst>
        <pc:spChg chg="del mod">
          <ac:chgData name="sugumar" userId="3262f30630a6f063" providerId="LiveId" clId="{7A279A32-F8E1-480E-93E2-E3F0F228D283}" dt="2022-09-30T12:21:39.361" v="832"/>
          <ac:spMkLst>
            <pc:docMk/>
            <pc:sldMk cId="2758640079" sldId="281"/>
            <ac:spMk id="3" creationId="{AAA1EA0C-61E4-1C81-3E50-888D28EF7496}"/>
          </ac:spMkLst>
        </pc:spChg>
      </pc:sldChg>
      <pc:sldChg chg="del">
        <pc:chgData name="sugumar" userId="3262f30630a6f063" providerId="LiveId" clId="{7A279A32-F8E1-480E-93E2-E3F0F228D283}" dt="2022-09-30T12:21:58.063" v="838" actId="2696"/>
        <pc:sldMkLst>
          <pc:docMk/>
          <pc:sldMk cId="4117194962" sldId="282"/>
        </pc:sldMkLst>
      </pc:sldChg>
      <pc:sldChg chg="del">
        <pc:chgData name="sugumar" userId="3262f30630a6f063" providerId="LiveId" clId="{7A279A32-F8E1-480E-93E2-E3F0F228D283}" dt="2022-09-30T12:22:02.297" v="839" actId="2696"/>
        <pc:sldMkLst>
          <pc:docMk/>
          <pc:sldMk cId="40629780" sldId="283"/>
        </pc:sldMkLst>
      </pc:sldChg>
      <pc:sldChg chg="modSp mod ord">
        <pc:chgData name="sugumar" userId="3262f30630a6f063" providerId="LiveId" clId="{7A279A32-F8E1-480E-93E2-E3F0F228D283}" dt="2022-09-30T13:20:08.419" v="1506" actId="20578"/>
        <pc:sldMkLst>
          <pc:docMk/>
          <pc:sldMk cId="2282256906" sldId="284"/>
        </pc:sldMkLst>
        <pc:spChg chg="mod">
          <ac:chgData name="sugumar" userId="3262f30630a6f063" providerId="LiveId" clId="{7A279A32-F8E1-480E-93E2-E3F0F228D283}" dt="2022-09-30T13:11:58.482" v="1430" actId="113"/>
          <ac:spMkLst>
            <pc:docMk/>
            <pc:sldMk cId="2282256906" sldId="284"/>
            <ac:spMk id="2" creationId="{73C98B18-F04D-47CD-87E3-787CA010C46A}"/>
          </ac:spMkLst>
        </pc:spChg>
        <pc:spChg chg="mod">
          <ac:chgData name="sugumar" userId="3262f30630a6f063" providerId="LiveId" clId="{7A279A32-F8E1-480E-93E2-E3F0F228D283}" dt="2022-09-30T13:04:45.703" v="1369" actId="27636"/>
          <ac:spMkLst>
            <pc:docMk/>
            <pc:sldMk cId="2282256906" sldId="284"/>
            <ac:spMk id="3" creationId="{A5E2CCB6-5649-4182-6E55-4B1BB097EDE8}"/>
          </ac:spMkLst>
        </pc:spChg>
      </pc:sldChg>
      <pc:sldChg chg="modSp mod">
        <pc:chgData name="sugumar" userId="3262f30630a6f063" providerId="LiveId" clId="{7A279A32-F8E1-480E-93E2-E3F0F228D283}" dt="2022-09-30T13:19:39.577" v="1502" actId="2711"/>
        <pc:sldMkLst>
          <pc:docMk/>
          <pc:sldMk cId="204454437" sldId="286"/>
        </pc:sldMkLst>
        <pc:spChg chg="mod">
          <ac:chgData name="sugumar" userId="3262f30630a6f063" providerId="LiveId" clId="{7A279A32-F8E1-480E-93E2-E3F0F228D283}" dt="2022-09-30T13:11:38.983" v="1427" actId="207"/>
          <ac:spMkLst>
            <pc:docMk/>
            <pc:sldMk cId="204454437" sldId="286"/>
            <ac:spMk id="4" creationId="{19E5BE20-E7B3-1920-0E3C-360151E6E408}"/>
          </ac:spMkLst>
        </pc:spChg>
        <pc:spChg chg="mod">
          <ac:chgData name="sugumar" userId="3262f30630a6f063" providerId="LiveId" clId="{7A279A32-F8E1-480E-93E2-E3F0F228D283}" dt="2022-09-30T13:11:25.031" v="1423" actId="207"/>
          <ac:spMkLst>
            <pc:docMk/>
            <pc:sldMk cId="204454437" sldId="286"/>
            <ac:spMk id="5" creationId="{B6F03E0E-2F6E-B763-0149-C6A286D09A02}"/>
          </ac:spMkLst>
        </pc:spChg>
        <pc:spChg chg="mod">
          <ac:chgData name="sugumar" userId="3262f30630a6f063" providerId="LiveId" clId="{7A279A32-F8E1-480E-93E2-E3F0F228D283}" dt="2022-09-30T13:19:29" v="1501" actId="2711"/>
          <ac:spMkLst>
            <pc:docMk/>
            <pc:sldMk cId="204454437" sldId="286"/>
            <ac:spMk id="6" creationId="{82268FFE-742E-0A73-3ACD-44889F08CD14}"/>
          </ac:spMkLst>
        </pc:spChg>
        <pc:spChg chg="mod">
          <ac:chgData name="sugumar" userId="3262f30630a6f063" providerId="LiveId" clId="{7A279A32-F8E1-480E-93E2-E3F0F228D283}" dt="2022-09-30T13:11:29.547" v="1424" actId="207"/>
          <ac:spMkLst>
            <pc:docMk/>
            <pc:sldMk cId="204454437" sldId="286"/>
            <ac:spMk id="7" creationId="{26028F70-27EF-88F9-5EEF-6B052E586619}"/>
          </ac:spMkLst>
        </pc:spChg>
        <pc:spChg chg="mod">
          <ac:chgData name="sugumar" userId="3262f30630a6f063" providerId="LiveId" clId="{7A279A32-F8E1-480E-93E2-E3F0F228D283}" dt="2022-09-30T13:19:39.577" v="1502" actId="2711"/>
          <ac:spMkLst>
            <pc:docMk/>
            <pc:sldMk cId="204454437" sldId="286"/>
            <ac:spMk id="8" creationId="{B766D61D-10DC-38DA-B94B-E37BAEB44B8C}"/>
          </ac:spMkLst>
        </pc:spChg>
      </pc:sldChg>
      <pc:sldChg chg="modSp mod">
        <pc:chgData name="sugumar" userId="3262f30630a6f063" providerId="LiveId" clId="{7A279A32-F8E1-480E-93E2-E3F0F228D283}" dt="2022-09-30T13:19:57.154" v="1503" actId="2711"/>
        <pc:sldMkLst>
          <pc:docMk/>
          <pc:sldMk cId="3144017652" sldId="287"/>
        </pc:sldMkLst>
        <pc:spChg chg="mod">
          <ac:chgData name="sugumar" userId="3262f30630a6f063" providerId="LiveId" clId="{7A279A32-F8E1-480E-93E2-E3F0F228D283}" dt="2022-09-30T13:10:52.940" v="1422" actId="207"/>
          <ac:spMkLst>
            <pc:docMk/>
            <pc:sldMk cId="3144017652" sldId="287"/>
            <ac:spMk id="10" creationId="{39BE79F6-0FE2-BE61-5E94-6882F93CE92B}"/>
          </ac:spMkLst>
        </pc:spChg>
        <pc:spChg chg="mod">
          <ac:chgData name="sugumar" userId="3262f30630a6f063" providerId="LiveId" clId="{7A279A32-F8E1-480E-93E2-E3F0F228D283}" dt="2022-09-30T13:19:57.154" v="1503" actId="2711"/>
          <ac:spMkLst>
            <pc:docMk/>
            <pc:sldMk cId="3144017652" sldId="287"/>
            <ac:spMk id="11" creationId="{501DD8D6-6EF8-4308-EB11-F64F8A16476A}"/>
          </ac:spMkLst>
        </pc:spChg>
      </pc:sldChg>
      <pc:sldChg chg="modSp mod">
        <pc:chgData name="sugumar" userId="3262f30630a6f063" providerId="LiveId" clId="{7A279A32-F8E1-480E-93E2-E3F0F228D283}" dt="2022-09-30T13:17:37.182" v="1495" actId="2711"/>
        <pc:sldMkLst>
          <pc:docMk/>
          <pc:sldMk cId="723752935" sldId="288"/>
        </pc:sldMkLst>
        <pc:spChg chg="mod">
          <ac:chgData name="sugumar" userId="3262f30630a6f063" providerId="LiveId" clId="{7A279A32-F8E1-480E-93E2-E3F0F228D283}" dt="2022-09-30T13:10:14.677" v="1419" actId="207"/>
          <ac:spMkLst>
            <pc:docMk/>
            <pc:sldMk cId="723752935" sldId="288"/>
            <ac:spMk id="2" creationId="{3297DC20-DED4-7831-65F1-4C5D90FEFF90}"/>
          </ac:spMkLst>
        </pc:spChg>
        <pc:spChg chg="mod">
          <ac:chgData name="sugumar" userId="3262f30630a6f063" providerId="LiveId" clId="{7A279A32-F8E1-480E-93E2-E3F0F228D283}" dt="2022-09-30T13:17:37.182" v="1495" actId="2711"/>
          <ac:spMkLst>
            <pc:docMk/>
            <pc:sldMk cId="723752935" sldId="288"/>
            <ac:spMk id="3" creationId="{2B006D71-764F-637F-73FE-29DC96F75C0E}"/>
          </ac:spMkLst>
        </pc:spChg>
      </pc:sldChg>
      <pc:sldChg chg="modSp mod">
        <pc:chgData name="sugumar" userId="3262f30630a6f063" providerId="LiveId" clId="{7A279A32-F8E1-480E-93E2-E3F0F228D283}" dt="2022-09-30T13:17:28.542" v="1494" actId="2711"/>
        <pc:sldMkLst>
          <pc:docMk/>
          <pc:sldMk cId="126081260" sldId="289"/>
        </pc:sldMkLst>
        <pc:spChg chg="mod">
          <ac:chgData name="sugumar" userId="3262f30630a6f063" providerId="LiveId" clId="{7A279A32-F8E1-480E-93E2-E3F0F228D283}" dt="2022-09-30T13:09:35.758" v="1417" actId="207"/>
          <ac:spMkLst>
            <pc:docMk/>
            <pc:sldMk cId="126081260" sldId="289"/>
            <ac:spMk id="2" creationId="{8D3F298F-5ABC-63EC-8871-2AB0900ECE71}"/>
          </ac:spMkLst>
        </pc:spChg>
        <pc:spChg chg="mod">
          <ac:chgData name="sugumar" userId="3262f30630a6f063" providerId="LiveId" clId="{7A279A32-F8E1-480E-93E2-E3F0F228D283}" dt="2022-09-30T13:17:28.542" v="1494" actId="2711"/>
          <ac:spMkLst>
            <pc:docMk/>
            <pc:sldMk cId="126081260" sldId="289"/>
            <ac:spMk id="3" creationId="{56337841-AAE4-F86E-36E2-25EB9A63F310}"/>
          </ac:spMkLst>
        </pc:spChg>
      </pc:sldChg>
      <pc:sldChg chg="addSp modSp">
        <pc:chgData name="sugumar" userId="3262f30630a6f063" providerId="LiveId" clId="{7A279A32-F8E1-480E-93E2-E3F0F228D283}" dt="2022-09-30T12:18:25.568" v="789" actId="14100"/>
        <pc:sldMkLst>
          <pc:docMk/>
          <pc:sldMk cId="3408341022" sldId="290"/>
        </pc:sldMkLst>
        <pc:picChg chg="add mod">
          <ac:chgData name="sugumar" userId="3262f30630a6f063" providerId="LiveId" clId="{7A279A32-F8E1-480E-93E2-E3F0F228D283}" dt="2022-09-30T12:17:49.649" v="780" actId="14100"/>
          <ac:picMkLst>
            <pc:docMk/>
            <pc:sldMk cId="3408341022" sldId="290"/>
            <ac:picMk id="2" creationId="{75292772-3326-18CF-F073-5994628A3521}"/>
          </ac:picMkLst>
        </pc:picChg>
        <pc:picChg chg="add mod">
          <ac:chgData name="sugumar" userId="3262f30630a6f063" providerId="LiveId" clId="{7A279A32-F8E1-480E-93E2-E3F0F228D283}" dt="2022-09-30T12:18:25.568" v="789" actId="14100"/>
          <ac:picMkLst>
            <pc:docMk/>
            <pc:sldMk cId="3408341022" sldId="290"/>
            <ac:picMk id="3" creationId="{9DA719A3-1E45-9B17-D7BE-84FFC0A8D1D6}"/>
          </ac:picMkLst>
        </pc:picChg>
        <pc:picChg chg="mod">
          <ac:chgData name="sugumar" userId="3262f30630a6f063" providerId="LiveId" clId="{7A279A32-F8E1-480E-93E2-E3F0F228D283}" dt="2022-09-30T12:17:31.698" v="775" actId="14100"/>
          <ac:picMkLst>
            <pc:docMk/>
            <pc:sldMk cId="3408341022" sldId="290"/>
            <ac:picMk id="3074" creationId="{437C0CD5-511D-B01C-0F76-0F82D15EE176}"/>
          </ac:picMkLst>
        </pc:picChg>
        <pc:picChg chg="mod">
          <ac:chgData name="sugumar" userId="3262f30630a6f063" providerId="LiveId" clId="{7A279A32-F8E1-480E-93E2-E3F0F228D283}" dt="2022-09-30T12:17:19.105" v="772" actId="14100"/>
          <ac:picMkLst>
            <pc:docMk/>
            <pc:sldMk cId="3408341022" sldId="290"/>
            <ac:picMk id="3076" creationId="{E8BE2698-281B-91D6-5AB0-B54E7DA93B12}"/>
          </ac:picMkLst>
        </pc:picChg>
      </pc:sldChg>
      <pc:sldChg chg="addSp delSp modSp">
        <pc:chgData name="sugumar" userId="3262f30630a6f063" providerId="LiveId" clId="{7A279A32-F8E1-480E-93E2-E3F0F228D283}" dt="2022-09-30T12:20:26.965" v="821" actId="14100"/>
        <pc:sldMkLst>
          <pc:docMk/>
          <pc:sldMk cId="2508392917" sldId="291"/>
        </pc:sldMkLst>
        <pc:picChg chg="add mod">
          <ac:chgData name="sugumar" userId="3262f30630a6f063" providerId="LiveId" clId="{7A279A32-F8E1-480E-93E2-E3F0F228D283}" dt="2022-09-30T12:20:16.747" v="818" actId="14100"/>
          <ac:picMkLst>
            <pc:docMk/>
            <pc:sldMk cId="2508392917" sldId="291"/>
            <ac:picMk id="2" creationId="{2513175A-2E18-50F3-FF1F-FBC66255A0C4}"/>
          </ac:picMkLst>
        </pc:picChg>
        <pc:picChg chg="add mod">
          <ac:chgData name="sugumar" userId="3262f30630a6f063" providerId="LiveId" clId="{7A279A32-F8E1-480E-93E2-E3F0F228D283}" dt="2022-09-30T12:20:21.247" v="819" actId="14100"/>
          <ac:picMkLst>
            <pc:docMk/>
            <pc:sldMk cId="2508392917" sldId="291"/>
            <ac:picMk id="3" creationId="{288A5BBD-ADF5-A36A-DB0D-2B3D0FF575A2}"/>
          </ac:picMkLst>
        </pc:picChg>
        <pc:picChg chg="add mod">
          <ac:chgData name="sugumar" userId="3262f30630a6f063" providerId="LiveId" clId="{7A279A32-F8E1-480E-93E2-E3F0F228D283}" dt="2022-09-30T12:20:26.965" v="821" actId="14100"/>
          <ac:picMkLst>
            <pc:docMk/>
            <pc:sldMk cId="2508392917" sldId="291"/>
            <ac:picMk id="4" creationId="{46697C77-0D70-15CC-A1DF-45348921D7EC}"/>
          </ac:picMkLst>
        </pc:picChg>
        <pc:picChg chg="del">
          <ac:chgData name="sugumar" userId="3262f30630a6f063" providerId="LiveId" clId="{7A279A32-F8E1-480E-93E2-E3F0F228D283}" dt="2022-09-30T12:16:27.890" v="761" actId="21"/>
          <ac:picMkLst>
            <pc:docMk/>
            <pc:sldMk cId="2508392917" sldId="291"/>
            <ac:picMk id="4098" creationId="{16439B66-E152-2C5A-415E-2D6023E6EFB3}"/>
          </ac:picMkLst>
        </pc:picChg>
        <pc:picChg chg="del">
          <ac:chgData name="sugumar" userId="3262f30630a6f063" providerId="LiveId" clId="{7A279A32-F8E1-480E-93E2-E3F0F228D283}" dt="2022-09-30T12:17:56.508" v="781" actId="21"/>
          <ac:picMkLst>
            <pc:docMk/>
            <pc:sldMk cId="2508392917" sldId="291"/>
            <ac:picMk id="4100" creationId="{F7E22BC0-1E46-0860-5486-AD178908B6BC}"/>
          </ac:picMkLst>
        </pc:picChg>
      </pc:sldChg>
      <pc:sldChg chg="delSp del">
        <pc:chgData name="sugumar" userId="3262f30630a6f063" providerId="LiveId" clId="{7A279A32-F8E1-480E-93E2-E3F0F228D283}" dt="2022-09-30T12:20:41.808" v="822" actId="2696"/>
        <pc:sldMkLst>
          <pc:docMk/>
          <pc:sldMk cId="1307622928" sldId="292"/>
        </pc:sldMkLst>
        <pc:picChg chg="del">
          <ac:chgData name="sugumar" userId="3262f30630a6f063" providerId="LiveId" clId="{7A279A32-F8E1-480E-93E2-E3F0F228D283}" dt="2022-09-30T12:18:35.052" v="790" actId="21"/>
          <ac:picMkLst>
            <pc:docMk/>
            <pc:sldMk cId="1307622928" sldId="292"/>
            <ac:picMk id="5122" creationId="{D65D0DD5-B650-C883-A5DD-FD94479BC504}"/>
          </ac:picMkLst>
        </pc:picChg>
        <pc:picChg chg="del">
          <ac:chgData name="sugumar" userId="3262f30630a6f063" providerId="LiveId" clId="{7A279A32-F8E1-480E-93E2-E3F0F228D283}" dt="2022-09-30T12:18:42.583" v="792" actId="21"/>
          <ac:picMkLst>
            <pc:docMk/>
            <pc:sldMk cId="1307622928" sldId="292"/>
            <ac:picMk id="5124" creationId="{6D4A91D6-FB23-398E-4ED3-0B268FBAE916}"/>
          </ac:picMkLst>
        </pc:picChg>
      </pc:sldChg>
      <pc:sldChg chg="delSp del">
        <pc:chgData name="sugumar" userId="3262f30630a6f063" providerId="LiveId" clId="{7A279A32-F8E1-480E-93E2-E3F0F228D283}" dt="2022-09-30T12:20:46.183" v="823" actId="2696"/>
        <pc:sldMkLst>
          <pc:docMk/>
          <pc:sldMk cId="3277506329" sldId="293"/>
        </pc:sldMkLst>
        <pc:picChg chg="del">
          <ac:chgData name="sugumar" userId="3262f30630a6f063" providerId="LiveId" clId="{7A279A32-F8E1-480E-93E2-E3F0F228D283}" dt="2022-09-30T12:18:49.520" v="794" actId="21"/>
          <ac:picMkLst>
            <pc:docMk/>
            <pc:sldMk cId="3277506329" sldId="293"/>
            <ac:picMk id="6146" creationId="{0A2A06D8-F1A2-9424-4336-90DE07F16472}"/>
          </ac:picMkLst>
        </pc:picChg>
      </pc:sldChg>
      <pc:sldChg chg="modSp mod">
        <pc:chgData name="sugumar" userId="3262f30630a6f063" providerId="LiveId" clId="{7A279A32-F8E1-480E-93E2-E3F0F228D283}" dt="2022-09-30T13:09:06.400" v="1415" actId="115"/>
        <pc:sldMkLst>
          <pc:docMk/>
          <pc:sldMk cId="0" sldId="294"/>
        </pc:sldMkLst>
        <pc:spChg chg="mod">
          <ac:chgData name="sugumar" userId="3262f30630a6f063" providerId="LiveId" clId="{7A279A32-F8E1-480E-93E2-E3F0F228D283}" dt="2022-09-30T13:09:06.400" v="1415" actId="115"/>
          <ac:spMkLst>
            <pc:docMk/>
            <pc:sldMk cId="0" sldId="294"/>
            <ac:spMk id="6155" creationId="{00000000-0000-0000-0000-000000000000}"/>
          </ac:spMkLst>
        </pc:spChg>
        <pc:spChg chg="mod">
          <ac:chgData name="sugumar" userId="3262f30630a6f063" providerId="LiveId" clId="{7A279A32-F8E1-480E-93E2-E3F0F228D283}" dt="2022-09-30T13:08:00.904" v="1400" actId="20577"/>
          <ac:spMkLst>
            <pc:docMk/>
            <pc:sldMk cId="0" sldId="294"/>
            <ac:spMk id="6156" creationId="{00000000-0000-0000-0000-000000000000}"/>
          </ac:spMkLst>
        </pc:spChg>
      </pc:sldChg>
      <pc:sldChg chg="modSp mod">
        <pc:chgData name="sugumar" userId="3262f30630a6f063" providerId="LiveId" clId="{7A279A32-F8E1-480E-93E2-E3F0F228D283}" dt="2022-09-30T13:08:55.932" v="1412" actId="115"/>
        <pc:sldMkLst>
          <pc:docMk/>
          <pc:sldMk cId="1608583405" sldId="295"/>
        </pc:sldMkLst>
        <pc:spChg chg="mod">
          <ac:chgData name="sugumar" userId="3262f30630a6f063" providerId="LiveId" clId="{7A279A32-F8E1-480E-93E2-E3F0F228D283}" dt="2022-09-30T13:08:55.932" v="1412" actId="115"/>
          <ac:spMkLst>
            <pc:docMk/>
            <pc:sldMk cId="1608583405" sldId="295"/>
            <ac:spMk id="2" creationId="{8A01C765-6A8B-27E8-60E4-0DA75D5348B3}"/>
          </ac:spMkLst>
        </pc:spChg>
        <pc:spChg chg="mod">
          <ac:chgData name="sugumar" userId="3262f30630a6f063" providerId="LiveId" clId="{7A279A32-F8E1-480E-93E2-E3F0F228D283}" dt="2022-09-30T13:08:40.621" v="1409" actId="20577"/>
          <ac:spMkLst>
            <pc:docMk/>
            <pc:sldMk cId="1608583405" sldId="295"/>
            <ac:spMk id="3" creationId="{BA170E40-038F-E78A-01AF-BAF9AE2087E2}"/>
          </ac:spMkLst>
        </pc:spChg>
      </pc:sldChg>
      <pc:sldChg chg="modSp mod">
        <pc:chgData name="sugumar" userId="3262f30630a6f063" providerId="LiveId" clId="{7A279A32-F8E1-480E-93E2-E3F0F228D283}" dt="2022-09-30T13:52:08.316" v="2557" actId="20577"/>
        <pc:sldMkLst>
          <pc:docMk/>
          <pc:sldMk cId="391253926" sldId="296"/>
        </pc:sldMkLst>
        <pc:spChg chg="mod">
          <ac:chgData name="sugumar" userId="3262f30630a6f063" providerId="LiveId" clId="{7A279A32-F8E1-480E-93E2-E3F0F228D283}" dt="2022-09-30T13:14:53.061" v="1459" actId="115"/>
          <ac:spMkLst>
            <pc:docMk/>
            <pc:sldMk cId="391253926" sldId="296"/>
            <ac:spMk id="2" creationId="{DC0AC505-82F8-D41E-C77D-FF0E8ED6A0D1}"/>
          </ac:spMkLst>
        </pc:spChg>
        <pc:spChg chg="mod">
          <ac:chgData name="sugumar" userId="3262f30630a6f063" providerId="LiveId" clId="{7A279A32-F8E1-480E-93E2-E3F0F228D283}" dt="2022-09-30T13:52:08.316" v="2557" actId="20577"/>
          <ac:spMkLst>
            <pc:docMk/>
            <pc:sldMk cId="391253926" sldId="296"/>
            <ac:spMk id="3" creationId="{92F4F30B-3B74-9948-2DE9-02BD7E94724F}"/>
          </ac:spMkLst>
        </pc:spChg>
      </pc:sldChg>
      <pc:sldChg chg="ord">
        <pc:chgData name="sugumar" userId="3262f30630a6f063" providerId="LiveId" clId="{7A279A32-F8E1-480E-93E2-E3F0F228D283}" dt="2022-09-30T12:55:31.362" v="1290" actId="20578"/>
        <pc:sldMkLst>
          <pc:docMk/>
          <pc:sldMk cId="1367025976" sldId="297"/>
        </pc:sldMkLst>
      </pc:sldChg>
      <pc:sldChg chg="addSp delSp modSp new del mod modClrScheme chgLayout">
        <pc:chgData name="sugumar" userId="3262f30630a6f063" providerId="LiveId" clId="{7A279A32-F8E1-480E-93E2-E3F0F228D283}" dt="2022-09-30T12:06:48.467" v="418" actId="680"/>
        <pc:sldMkLst>
          <pc:docMk/>
          <pc:sldMk cId="1088387642" sldId="298"/>
        </pc:sldMkLst>
        <pc:spChg chg="add del mod ord">
          <ac:chgData name="sugumar" userId="3262f30630a6f063" providerId="LiveId" clId="{7A279A32-F8E1-480E-93E2-E3F0F228D283}" dt="2022-09-30T12:06:48.029" v="417" actId="700"/>
          <ac:spMkLst>
            <pc:docMk/>
            <pc:sldMk cId="1088387642" sldId="298"/>
            <ac:spMk id="2" creationId="{80BE9551-DB8B-93B3-76F3-59811FDF9F7A}"/>
          </ac:spMkLst>
        </pc:spChg>
        <pc:spChg chg="add del mod ord">
          <ac:chgData name="sugumar" userId="3262f30630a6f063" providerId="LiveId" clId="{7A279A32-F8E1-480E-93E2-E3F0F228D283}" dt="2022-09-30T12:06:48.029" v="417" actId="700"/>
          <ac:spMkLst>
            <pc:docMk/>
            <pc:sldMk cId="1088387642" sldId="298"/>
            <ac:spMk id="3" creationId="{5BA57B6F-7627-0C02-7C81-91893D1CD7C6}"/>
          </ac:spMkLst>
        </pc:spChg>
        <pc:spChg chg="add del mod ord">
          <ac:chgData name="sugumar" userId="3262f30630a6f063" providerId="LiveId" clId="{7A279A32-F8E1-480E-93E2-E3F0F228D283}" dt="2022-09-30T12:06:48.029" v="417" actId="700"/>
          <ac:spMkLst>
            <pc:docMk/>
            <pc:sldMk cId="1088387642" sldId="298"/>
            <ac:spMk id="4" creationId="{BB302C85-82F8-49A9-92C4-7BEDF76FA51F}"/>
          </ac:spMkLst>
        </pc:spChg>
        <pc:spChg chg="add del mod ord">
          <ac:chgData name="sugumar" userId="3262f30630a6f063" providerId="LiveId" clId="{7A279A32-F8E1-480E-93E2-E3F0F228D283}" dt="2022-09-30T12:06:48.029" v="417" actId="700"/>
          <ac:spMkLst>
            <pc:docMk/>
            <pc:sldMk cId="1088387642" sldId="298"/>
            <ac:spMk id="5" creationId="{DC0AC6AB-6291-77C6-4A42-B3A6F0957A08}"/>
          </ac:spMkLst>
        </pc:spChg>
        <pc:spChg chg="add del">
          <ac:chgData name="sugumar" userId="3262f30630a6f063" providerId="LiveId" clId="{7A279A32-F8E1-480E-93E2-E3F0F228D283}" dt="2022-09-30T12:06:48.029" v="417" actId="700"/>
          <ac:spMkLst>
            <pc:docMk/>
            <pc:sldMk cId="1088387642" sldId="298"/>
            <ac:spMk id="6" creationId="{1CC9ACF6-4F8D-6DE3-C689-EF07D08D7DF2}"/>
          </ac:spMkLst>
        </pc:spChg>
        <pc:spChg chg="add del mod ord">
          <ac:chgData name="sugumar" userId="3262f30630a6f063" providerId="LiveId" clId="{7A279A32-F8E1-480E-93E2-E3F0F228D283}" dt="2022-09-30T12:06:48.029" v="417" actId="700"/>
          <ac:spMkLst>
            <pc:docMk/>
            <pc:sldMk cId="1088387642" sldId="298"/>
            <ac:spMk id="7" creationId="{3EBEF004-3AE8-3879-6C2C-5C693D3B7602}"/>
          </ac:spMkLst>
        </pc:spChg>
        <pc:spChg chg="add del">
          <ac:chgData name="sugumar" userId="3262f30630a6f063" providerId="LiveId" clId="{7A279A32-F8E1-480E-93E2-E3F0F228D283}" dt="2022-09-30T12:06:48.029" v="417" actId="700"/>
          <ac:spMkLst>
            <pc:docMk/>
            <pc:sldMk cId="1088387642" sldId="298"/>
            <ac:spMk id="8" creationId="{BA8F1DDA-4F42-D525-009A-326229DC70A8}"/>
          </ac:spMkLst>
        </pc:spChg>
        <pc:spChg chg="add del mod ord">
          <ac:chgData name="sugumar" userId="3262f30630a6f063" providerId="LiveId" clId="{7A279A32-F8E1-480E-93E2-E3F0F228D283}" dt="2022-09-30T12:06:48.029" v="417" actId="700"/>
          <ac:spMkLst>
            <pc:docMk/>
            <pc:sldMk cId="1088387642" sldId="298"/>
            <ac:spMk id="13" creationId="{20E66A24-81CB-3CD9-B1B7-B845900CBD27}"/>
          </ac:spMkLst>
        </pc:spChg>
        <pc:spChg chg="add del mod ord">
          <ac:chgData name="sugumar" userId="3262f30630a6f063" providerId="LiveId" clId="{7A279A32-F8E1-480E-93E2-E3F0F228D283}" dt="2022-09-30T12:06:48.029" v="417" actId="700"/>
          <ac:spMkLst>
            <pc:docMk/>
            <pc:sldMk cId="1088387642" sldId="298"/>
            <ac:spMk id="14" creationId="{E0F5D2A6-7405-3D32-A742-8263278457B1}"/>
          </ac:spMkLst>
        </pc:spChg>
        <pc:spChg chg="add del mod ord">
          <ac:chgData name="sugumar" userId="3262f30630a6f063" providerId="LiveId" clId="{7A279A32-F8E1-480E-93E2-E3F0F228D283}" dt="2022-09-30T12:06:48.029" v="417" actId="700"/>
          <ac:spMkLst>
            <pc:docMk/>
            <pc:sldMk cId="1088387642" sldId="298"/>
            <ac:spMk id="15" creationId="{78114E0A-DB27-970D-5BCE-F702759E2E23}"/>
          </ac:spMkLst>
        </pc:spChg>
        <pc:spChg chg="add del mod ord">
          <ac:chgData name="sugumar" userId="3262f30630a6f063" providerId="LiveId" clId="{7A279A32-F8E1-480E-93E2-E3F0F228D283}" dt="2022-09-30T12:06:48.029" v="417" actId="700"/>
          <ac:spMkLst>
            <pc:docMk/>
            <pc:sldMk cId="1088387642" sldId="298"/>
            <ac:spMk id="16" creationId="{B622E32C-1F7F-6E64-3E3A-D71C76865E0B}"/>
          </ac:spMkLst>
        </pc:spChg>
        <pc:spChg chg="add del mod ord">
          <ac:chgData name="sugumar" userId="3262f30630a6f063" providerId="LiveId" clId="{7A279A32-F8E1-480E-93E2-E3F0F228D283}" dt="2022-09-30T12:06:48.029" v="417" actId="700"/>
          <ac:spMkLst>
            <pc:docMk/>
            <pc:sldMk cId="1088387642" sldId="298"/>
            <ac:spMk id="17" creationId="{9763EFC1-BFF1-0839-C685-55EF6C89C2D3}"/>
          </ac:spMkLst>
        </pc:spChg>
        <pc:graphicFrameChg chg="add del modGraphic">
          <ac:chgData name="sugumar" userId="3262f30630a6f063" providerId="LiveId" clId="{7A279A32-F8E1-480E-93E2-E3F0F228D283}" dt="2022-09-30T12:05:36.364" v="379" actId="27309"/>
          <ac:graphicFrameMkLst>
            <pc:docMk/>
            <pc:sldMk cId="1088387642" sldId="298"/>
            <ac:graphicFrameMk id="11" creationId="{8F8C0CAA-6749-32A3-A519-503AD0C0F803}"/>
          </ac:graphicFrameMkLst>
        </pc:graphicFrameChg>
        <pc:picChg chg="add del mod">
          <ac:chgData name="sugumar" userId="3262f30630a6f063" providerId="LiveId" clId="{7A279A32-F8E1-480E-93E2-E3F0F228D283}" dt="2022-09-30T12:06:21.251" v="415"/>
          <ac:picMkLst>
            <pc:docMk/>
            <pc:sldMk cId="1088387642" sldId="298"/>
            <ac:picMk id="9" creationId="{077FC3C5-9D69-6D91-7D13-24AB5F0D5A17}"/>
          </ac:picMkLst>
        </pc:picChg>
        <pc:picChg chg="add del mod">
          <ac:chgData name="sugumar" userId="3262f30630a6f063" providerId="LiveId" clId="{7A279A32-F8E1-480E-93E2-E3F0F228D283}" dt="2022-09-30T12:06:13.454" v="412"/>
          <ac:picMkLst>
            <pc:docMk/>
            <pc:sldMk cId="1088387642" sldId="298"/>
            <ac:picMk id="12" creationId="{FD19CC05-8445-E00F-B548-273E9464B46C}"/>
          </ac:picMkLst>
        </pc:picChg>
      </pc:sldChg>
      <pc:sldChg chg="addSp delSp modSp new mod modClrScheme chgLayout">
        <pc:chgData name="sugumar" userId="3262f30630a6f063" providerId="LiveId" clId="{7A279A32-F8E1-480E-93E2-E3F0F228D283}" dt="2022-09-30T13:00:14.632" v="1328" actId="113"/>
        <pc:sldMkLst>
          <pc:docMk/>
          <pc:sldMk cId="2636360973" sldId="298"/>
        </pc:sldMkLst>
        <pc:spChg chg="del mod ord">
          <ac:chgData name="sugumar" userId="3262f30630a6f063" providerId="LiveId" clId="{7A279A32-F8E1-480E-93E2-E3F0F228D283}" dt="2022-09-30T12:07:11.824" v="425" actId="700"/>
          <ac:spMkLst>
            <pc:docMk/>
            <pc:sldMk cId="2636360973" sldId="298"/>
            <ac:spMk id="2" creationId="{19C1669B-3898-8CEB-779F-C9B24AC2DA68}"/>
          </ac:spMkLst>
        </pc:spChg>
        <pc:spChg chg="del mod ord">
          <ac:chgData name="sugumar" userId="3262f30630a6f063" providerId="LiveId" clId="{7A279A32-F8E1-480E-93E2-E3F0F228D283}" dt="2022-09-30T12:07:11.824" v="425" actId="700"/>
          <ac:spMkLst>
            <pc:docMk/>
            <pc:sldMk cId="2636360973" sldId="298"/>
            <ac:spMk id="3" creationId="{0CF8F681-B0B8-1076-B7F0-0BC61E5949C7}"/>
          </ac:spMkLst>
        </pc:spChg>
        <pc:spChg chg="del mod ord">
          <ac:chgData name="sugumar" userId="3262f30630a6f063" providerId="LiveId" clId="{7A279A32-F8E1-480E-93E2-E3F0F228D283}" dt="2022-09-30T12:07:11.824" v="425" actId="700"/>
          <ac:spMkLst>
            <pc:docMk/>
            <pc:sldMk cId="2636360973" sldId="298"/>
            <ac:spMk id="4" creationId="{06164B18-C0E2-7CBD-0255-C83AD8C088F5}"/>
          </ac:spMkLst>
        </pc:spChg>
        <pc:spChg chg="del mod ord">
          <ac:chgData name="sugumar" userId="3262f30630a6f063" providerId="LiveId" clId="{7A279A32-F8E1-480E-93E2-E3F0F228D283}" dt="2022-09-30T12:07:11.824" v="425" actId="700"/>
          <ac:spMkLst>
            <pc:docMk/>
            <pc:sldMk cId="2636360973" sldId="298"/>
            <ac:spMk id="5" creationId="{FAED3C7B-5C6B-CF24-14B7-EAA551FF8794}"/>
          </ac:spMkLst>
        </pc:spChg>
        <pc:spChg chg="del">
          <ac:chgData name="sugumar" userId="3262f30630a6f063" providerId="LiveId" clId="{7A279A32-F8E1-480E-93E2-E3F0F228D283}" dt="2022-09-30T12:07:11.824" v="425" actId="700"/>
          <ac:spMkLst>
            <pc:docMk/>
            <pc:sldMk cId="2636360973" sldId="298"/>
            <ac:spMk id="6" creationId="{43757F86-4D66-9923-42EC-0C316760BD3D}"/>
          </ac:spMkLst>
        </pc:spChg>
        <pc:spChg chg="del mod ord">
          <ac:chgData name="sugumar" userId="3262f30630a6f063" providerId="LiveId" clId="{7A279A32-F8E1-480E-93E2-E3F0F228D283}" dt="2022-09-30T12:07:11.824" v="425" actId="700"/>
          <ac:spMkLst>
            <pc:docMk/>
            <pc:sldMk cId="2636360973" sldId="298"/>
            <ac:spMk id="7" creationId="{1A4C83B2-A13F-CD74-4517-77635EB335DB}"/>
          </ac:spMkLst>
        </pc:spChg>
        <pc:spChg chg="del">
          <ac:chgData name="sugumar" userId="3262f30630a6f063" providerId="LiveId" clId="{7A279A32-F8E1-480E-93E2-E3F0F228D283}" dt="2022-09-30T12:07:11.824" v="425" actId="700"/>
          <ac:spMkLst>
            <pc:docMk/>
            <pc:sldMk cId="2636360973" sldId="298"/>
            <ac:spMk id="8" creationId="{A8E76D4B-1E3D-CB05-7EBA-0C0F60C53B02}"/>
          </ac:spMkLst>
        </pc:spChg>
        <pc:spChg chg="add del mod ord">
          <ac:chgData name="sugumar" userId="3262f30630a6f063" providerId="LiveId" clId="{7A279A32-F8E1-480E-93E2-E3F0F228D283}" dt="2022-09-30T12:08:15.132" v="439" actId="700"/>
          <ac:spMkLst>
            <pc:docMk/>
            <pc:sldMk cId="2636360973" sldId="298"/>
            <ac:spMk id="9" creationId="{8B9751E2-7593-45E3-BBAF-7E76B4EADFE8}"/>
          </ac:spMkLst>
        </pc:spChg>
        <pc:spChg chg="add del mod ord">
          <ac:chgData name="sugumar" userId="3262f30630a6f063" providerId="LiveId" clId="{7A279A32-F8E1-480E-93E2-E3F0F228D283}" dt="2022-09-30T12:08:15.132" v="439" actId="700"/>
          <ac:spMkLst>
            <pc:docMk/>
            <pc:sldMk cId="2636360973" sldId="298"/>
            <ac:spMk id="10" creationId="{64FDB16C-9231-C396-1821-EFF2F13C6B70}"/>
          </ac:spMkLst>
        </pc:spChg>
        <pc:spChg chg="add del mod ord">
          <ac:chgData name="sugumar" userId="3262f30630a6f063" providerId="LiveId" clId="{7A279A32-F8E1-480E-93E2-E3F0F228D283}" dt="2022-09-30T12:07:26.619" v="427"/>
          <ac:spMkLst>
            <pc:docMk/>
            <pc:sldMk cId="2636360973" sldId="298"/>
            <ac:spMk id="11" creationId="{00F0F85F-FF74-F249-557E-AB18B820CBC8}"/>
          </ac:spMkLst>
        </pc:spChg>
        <pc:spChg chg="add del mod ord">
          <ac:chgData name="sugumar" userId="3262f30630a6f063" providerId="LiveId" clId="{7A279A32-F8E1-480E-93E2-E3F0F228D283}" dt="2022-09-30T12:08:15.132" v="439" actId="700"/>
          <ac:spMkLst>
            <pc:docMk/>
            <pc:sldMk cId="2636360973" sldId="298"/>
            <ac:spMk id="12" creationId="{F30939E3-71B6-8FAF-F745-2A232A10590E}"/>
          </ac:spMkLst>
        </pc:spChg>
        <pc:spChg chg="add del mod ord">
          <ac:chgData name="sugumar" userId="3262f30630a6f063" providerId="LiveId" clId="{7A279A32-F8E1-480E-93E2-E3F0F228D283}" dt="2022-09-30T12:07:52.212" v="434"/>
          <ac:spMkLst>
            <pc:docMk/>
            <pc:sldMk cId="2636360973" sldId="298"/>
            <ac:spMk id="13" creationId="{EC3A9C40-3DB2-D977-FFBD-FF57DAB2AE17}"/>
          </ac:spMkLst>
        </pc:spChg>
        <pc:spChg chg="add mod ord">
          <ac:chgData name="sugumar" userId="3262f30630a6f063" providerId="LiveId" clId="{7A279A32-F8E1-480E-93E2-E3F0F228D283}" dt="2022-09-30T13:00:14.632" v="1328" actId="113"/>
          <ac:spMkLst>
            <pc:docMk/>
            <pc:sldMk cId="2636360973" sldId="298"/>
            <ac:spMk id="17" creationId="{08AD13E3-C711-CA95-FC2A-9F691EB65C7F}"/>
          </ac:spMkLst>
        </pc:spChg>
        <pc:spChg chg="add mod ord">
          <ac:chgData name="sugumar" userId="3262f30630a6f063" providerId="LiveId" clId="{7A279A32-F8E1-480E-93E2-E3F0F228D283}" dt="2022-09-30T12:59:53.904" v="1324" actId="113"/>
          <ac:spMkLst>
            <pc:docMk/>
            <pc:sldMk cId="2636360973" sldId="298"/>
            <ac:spMk id="18" creationId="{33952404-E6C0-0C93-5FDE-E162F6D76A56}"/>
          </ac:spMkLst>
        </pc:spChg>
        <pc:spChg chg="add mod ord">
          <ac:chgData name="sugumar" userId="3262f30630a6f063" providerId="LiveId" clId="{7A279A32-F8E1-480E-93E2-E3F0F228D283}" dt="2022-09-30T13:00:03.712" v="1325" actId="113"/>
          <ac:spMkLst>
            <pc:docMk/>
            <pc:sldMk cId="2636360973" sldId="298"/>
            <ac:spMk id="19" creationId="{1C450C4B-C115-6387-4ACD-128511EE949B}"/>
          </ac:spMkLst>
        </pc:spChg>
        <pc:spChg chg="add mod ord">
          <ac:chgData name="sugumar" userId="3262f30630a6f063" providerId="LiveId" clId="{7A279A32-F8E1-480E-93E2-E3F0F228D283}" dt="2022-09-30T13:00:08.477" v="1326" actId="113"/>
          <ac:spMkLst>
            <pc:docMk/>
            <pc:sldMk cId="2636360973" sldId="298"/>
            <ac:spMk id="20" creationId="{AC34885A-FF69-ABCC-53D3-BFA3D8CA47D2}"/>
          </ac:spMkLst>
        </pc:spChg>
        <pc:spChg chg="add mod ord">
          <ac:chgData name="sugumar" userId="3262f30630a6f063" providerId="LiveId" clId="{7A279A32-F8E1-480E-93E2-E3F0F228D283}" dt="2022-09-30T12:08:15.132" v="439" actId="700"/>
          <ac:spMkLst>
            <pc:docMk/>
            <pc:sldMk cId="2636360973" sldId="298"/>
            <ac:spMk id="21" creationId="{AFC5DFB7-C5BF-92A9-F22C-9D61AF2A9C8A}"/>
          </ac:spMkLst>
        </pc:spChg>
        <pc:spChg chg="add mod ord">
          <ac:chgData name="sugumar" userId="3262f30630a6f063" providerId="LiveId" clId="{7A279A32-F8E1-480E-93E2-E3F0F228D283}" dt="2022-09-30T12:08:15.132" v="439" actId="700"/>
          <ac:spMkLst>
            <pc:docMk/>
            <pc:sldMk cId="2636360973" sldId="298"/>
            <ac:spMk id="22" creationId="{F5B9E11B-D7C9-3E30-6893-1E57AA329717}"/>
          </ac:spMkLst>
        </pc:spChg>
        <pc:spChg chg="add mod ord">
          <ac:chgData name="sugumar" userId="3262f30630a6f063" providerId="LiveId" clId="{7A279A32-F8E1-480E-93E2-E3F0F228D283}" dt="2022-09-30T12:08:15.132" v="439" actId="700"/>
          <ac:spMkLst>
            <pc:docMk/>
            <pc:sldMk cId="2636360973" sldId="298"/>
            <ac:spMk id="23" creationId="{1896B012-73CF-CCFA-3BCE-973676E302C1}"/>
          </ac:spMkLst>
        </pc:spChg>
        <pc:picChg chg="add mod ord">
          <ac:chgData name="sugumar" userId="3262f30630a6f063" providerId="LiveId" clId="{7A279A32-F8E1-480E-93E2-E3F0F228D283}" dt="2022-09-30T12:09:10.300" v="455" actId="14100"/>
          <ac:picMkLst>
            <pc:docMk/>
            <pc:sldMk cId="2636360973" sldId="298"/>
            <ac:picMk id="14" creationId="{2AF7AE8D-E888-5807-D915-C9FB35B4972F}"/>
          </ac:picMkLst>
        </pc:picChg>
        <pc:picChg chg="add mod ord">
          <ac:chgData name="sugumar" userId="3262f30630a6f063" providerId="LiveId" clId="{7A279A32-F8E1-480E-93E2-E3F0F228D283}" dt="2022-09-30T12:09:39.813" v="462" actId="14100"/>
          <ac:picMkLst>
            <pc:docMk/>
            <pc:sldMk cId="2636360973" sldId="298"/>
            <ac:picMk id="15" creationId="{E97968AB-7917-EFBA-5B9A-0738ADA04FB1}"/>
          </ac:picMkLst>
        </pc:picChg>
        <pc:picChg chg="add mod">
          <ac:chgData name="sugumar" userId="3262f30630a6f063" providerId="LiveId" clId="{7A279A32-F8E1-480E-93E2-E3F0F228D283}" dt="2022-09-30T12:08:43.583" v="449" actId="14100"/>
          <ac:picMkLst>
            <pc:docMk/>
            <pc:sldMk cId="2636360973" sldId="298"/>
            <ac:picMk id="16" creationId="{AE0825BD-1482-19AD-F418-A42DD30DB3DB}"/>
          </ac:picMkLst>
        </pc:picChg>
      </pc:sldChg>
      <pc:sldChg chg="new del">
        <pc:chgData name="sugumar" userId="3262f30630a6f063" providerId="LiveId" clId="{7A279A32-F8E1-480E-93E2-E3F0F228D283}" dt="2022-09-30T11:49:16.048" v="54" actId="2696"/>
        <pc:sldMkLst>
          <pc:docMk/>
          <pc:sldMk cId="2761804932" sldId="298"/>
        </pc:sldMkLst>
      </pc:sldChg>
      <pc:sldChg chg="modSp new mod">
        <pc:chgData name="sugumar" userId="3262f30630a6f063" providerId="LiveId" clId="{7A279A32-F8E1-480E-93E2-E3F0F228D283}" dt="2022-09-30T13:32:00.516" v="2250" actId="20577"/>
        <pc:sldMkLst>
          <pc:docMk/>
          <pc:sldMk cId="1853079196" sldId="299"/>
        </pc:sldMkLst>
        <pc:spChg chg="mod">
          <ac:chgData name="sugumar" userId="3262f30630a6f063" providerId="LiveId" clId="{7A279A32-F8E1-480E-93E2-E3F0F228D283}" dt="2022-09-30T13:16:27.392" v="1492" actId="115"/>
          <ac:spMkLst>
            <pc:docMk/>
            <pc:sldMk cId="1853079196" sldId="299"/>
            <ac:spMk id="2" creationId="{A5B06099-A801-80AF-D864-4EF46A8A6A55}"/>
          </ac:spMkLst>
        </pc:spChg>
        <pc:spChg chg="mod">
          <ac:chgData name="sugumar" userId="3262f30630a6f063" providerId="LiveId" clId="{7A279A32-F8E1-480E-93E2-E3F0F228D283}" dt="2022-09-30T13:32:00.516" v="2250" actId="20577"/>
          <ac:spMkLst>
            <pc:docMk/>
            <pc:sldMk cId="1853079196" sldId="299"/>
            <ac:spMk id="3" creationId="{FEA293FF-EF0C-3D07-7DF7-98B8E765EAD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F05139D-9322-4F52-8C5F-4595D6E8A5B9}" type="datetimeFigureOut">
              <a:rPr lang="en-IN" smtClean="0"/>
              <a:t>30-09-2022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415048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05139D-9322-4F52-8C5F-4595D6E8A5B9}"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60057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05139D-9322-4F52-8C5F-4595D6E8A5B9}" type="datetimeFigureOut">
              <a:rPr lang="en-IN" smtClean="0"/>
              <a:t>30-09-2022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850586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05139D-9322-4F52-8C5F-4595D6E8A5B9}" type="datetimeFigureOut">
              <a:rPr lang="en-IN" smtClean="0"/>
              <a:t>30-09-2022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BA81B00-C8CC-4973-A8A6-C788F977619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656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F05139D-9322-4F52-8C5F-4595D6E8A5B9}" type="datetimeFigureOut">
              <a:rPr lang="en-IN" smtClean="0"/>
              <a:t>30-09-2022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771853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05139D-9322-4F52-8C5F-4595D6E8A5B9}"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1260537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05139D-9322-4F52-8C5F-4595D6E8A5B9}"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980229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5139D-9322-4F52-8C5F-4595D6E8A5B9}"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4114910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F05139D-9322-4F52-8C5F-4595D6E8A5B9}" type="datetimeFigureOut">
              <a:rPr lang="en-IN" smtClean="0"/>
              <a:t>30-09-2022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65468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5139D-9322-4F52-8C5F-4595D6E8A5B9}"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28271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F05139D-9322-4F52-8C5F-4595D6E8A5B9}" type="datetimeFigureOut">
              <a:rPr lang="en-IN" smtClean="0"/>
              <a:t>30-09-2022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126122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05139D-9322-4F52-8C5F-4595D6E8A5B9}"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49136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05139D-9322-4F52-8C5F-4595D6E8A5B9}" type="datetimeFigureOut">
              <a:rPr lang="en-IN" smtClean="0"/>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03830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05139D-9322-4F52-8C5F-4595D6E8A5B9}"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70416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5139D-9322-4F52-8C5F-4595D6E8A5B9}" type="datetimeFigureOut">
              <a:rPr lang="en-IN" smtClean="0"/>
              <a:t>30-09-2022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65816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05139D-9322-4F52-8C5F-4595D6E8A5B9}"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224978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05139D-9322-4F52-8C5F-4595D6E8A5B9}"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72246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05139D-9322-4F52-8C5F-4595D6E8A5B9}" type="datetimeFigureOut">
              <a:rPr lang="en-IN" smtClean="0"/>
              <a:t>30-09-2022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A81B00-C8CC-4973-A8A6-C788F9776197}" type="slidenum">
              <a:rPr lang="en-IN" smtClean="0"/>
              <a:t>‹#›</a:t>
            </a:fld>
            <a:endParaRPr lang="en-IN"/>
          </a:p>
        </p:txBody>
      </p:sp>
    </p:spTree>
    <p:extLst>
      <p:ext uri="{BB962C8B-B14F-4D97-AF65-F5344CB8AC3E}">
        <p14:creationId xmlns:p14="http://schemas.microsoft.com/office/powerpoint/2010/main" val="4291768125"/>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bloomberg.com/news/articles/2018-02-15/austrian-bitcoin-scam-triggers-police-search-across-europe?srnd=cryptocurriences" TargetMode="External"/><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4.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4.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8"/>
        <p:cNvGrpSpPr/>
        <p:nvPr/>
      </p:nvGrpSpPr>
      <p:grpSpPr>
        <a:xfrm>
          <a:off x="0" y="0"/>
          <a:ext cx="0" cy="0"/>
          <a:chOff x="0" y="0"/>
          <a:chExt cx="0" cy="0"/>
        </a:xfrm>
      </p:grpSpPr>
      <p:sp>
        <p:nvSpPr>
          <p:cNvPr id="12" name="Title 11">
            <a:extLst>
              <a:ext uri="{FF2B5EF4-FFF2-40B4-BE49-F238E27FC236}">
                <a16:creationId xmlns:a16="http://schemas.microsoft.com/office/drawing/2014/main" id="{EE029593-D28B-085B-B027-466B518F3B4C}"/>
              </a:ext>
            </a:extLst>
          </p:cNvPr>
          <p:cNvSpPr>
            <a:spLocks noGrp="1"/>
          </p:cNvSpPr>
          <p:nvPr>
            <p:ph type="title"/>
          </p:nvPr>
        </p:nvSpPr>
        <p:spPr/>
        <p:txBody>
          <a:bodyPr/>
          <a:lstStyle/>
          <a:p>
            <a:pPr algn="ctr"/>
            <a:r>
              <a:rPr lang="en-US" b="1" u="sng" dirty="0">
                <a:solidFill>
                  <a:schemeClr val="accent6">
                    <a:lumMod val="60000"/>
                    <a:lumOff val="40000"/>
                  </a:schemeClr>
                </a:solidFill>
              </a:rPr>
              <a:t>ONLINE JOBS AND ITS IMPACT</a:t>
            </a:r>
            <a:endParaRPr lang="en-IN" b="1" u="sng" dirty="0">
              <a:solidFill>
                <a:schemeClr val="accent6">
                  <a:lumMod val="60000"/>
                  <a:lumOff val="40000"/>
                </a:schemeClr>
              </a:solidFill>
            </a:endParaRPr>
          </a:p>
        </p:txBody>
      </p:sp>
      <p:sp>
        <p:nvSpPr>
          <p:cNvPr id="13" name="Text Placeholder 12">
            <a:extLst>
              <a:ext uri="{FF2B5EF4-FFF2-40B4-BE49-F238E27FC236}">
                <a16:creationId xmlns:a16="http://schemas.microsoft.com/office/drawing/2014/main" id="{EEAFA859-E7CD-7C23-91BB-1B767A957D9D}"/>
              </a:ext>
            </a:extLst>
          </p:cNvPr>
          <p:cNvSpPr>
            <a:spLocks noGrp="1"/>
          </p:cNvSpPr>
          <p:nvPr>
            <p:ph type="body" idx="1"/>
          </p:nvPr>
        </p:nvSpPr>
        <p:spPr/>
        <p:txBody>
          <a:bodyPr/>
          <a:lstStyle/>
          <a:p>
            <a:r>
              <a:rPr lang="en-US" dirty="0">
                <a:solidFill>
                  <a:schemeClr val="tx1">
                    <a:lumMod val="75000"/>
                  </a:schemeClr>
                </a:solidFill>
              </a:rPr>
              <a:t>DONE BY</a:t>
            </a:r>
            <a:endParaRPr lang="en-IN" dirty="0">
              <a:solidFill>
                <a:schemeClr val="tx1">
                  <a:lumMod val="75000"/>
                </a:schemeClr>
              </a:solidFill>
            </a:endParaRPr>
          </a:p>
        </p:txBody>
      </p:sp>
      <p:sp>
        <p:nvSpPr>
          <p:cNvPr id="14" name="Content Placeholder 13">
            <a:extLst>
              <a:ext uri="{FF2B5EF4-FFF2-40B4-BE49-F238E27FC236}">
                <a16:creationId xmlns:a16="http://schemas.microsoft.com/office/drawing/2014/main" id="{407622A0-ED63-6E00-03D2-EC1D25F3ECB8}"/>
              </a:ext>
            </a:extLst>
          </p:cNvPr>
          <p:cNvSpPr>
            <a:spLocks noGrp="1"/>
          </p:cNvSpPr>
          <p:nvPr>
            <p:ph sz="half" idx="2"/>
          </p:nvPr>
        </p:nvSpPr>
        <p:spPr/>
        <p:txBody>
          <a:bodyPr>
            <a:normAutofit/>
          </a:bodyPr>
          <a:lstStyle/>
          <a:p>
            <a:pPr marL="0" indent="0">
              <a:buNone/>
            </a:pPr>
            <a:r>
              <a:rPr lang="en-US" sz="1800" u="sng" dirty="0">
                <a:solidFill>
                  <a:schemeClr val="accent2">
                    <a:lumMod val="75000"/>
                  </a:schemeClr>
                </a:solidFill>
              </a:rPr>
              <a:t>NAME</a:t>
            </a:r>
            <a:r>
              <a:rPr lang="en-US" sz="1800" dirty="0">
                <a:solidFill>
                  <a:schemeClr val="accent2">
                    <a:lumMod val="75000"/>
                  </a:schemeClr>
                </a:solidFill>
              </a:rPr>
              <a:t> :              P.NAVIN RAAJAN (192124109)</a:t>
            </a:r>
          </a:p>
          <a:p>
            <a:pPr marL="0" indent="0">
              <a:buNone/>
            </a:pPr>
            <a:r>
              <a:rPr lang="en-US" sz="1800" dirty="0">
                <a:solidFill>
                  <a:schemeClr val="accent2">
                    <a:lumMod val="75000"/>
                  </a:schemeClr>
                </a:solidFill>
              </a:rPr>
              <a:t>                                         &amp;</a:t>
            </a:r>
          </a:p>
          <a:p>
            <a:pPr marL="0" indent="0">
              <a:buNone/>
            </a:pPr>
            <a:r>
              <a:rPr lang="en-US" sz="1800" dirty="0">
                <a:solidFill>
                  <a:schemeClr val="accent2">
                    <a:lumMod val="75000"/>
                  </a:schemeClr>
                </a:solidFill>
              </a:rPr>
              <a:t>                           A.AJAY (192124147)</a:t>
            </a:r>
          </a:p>
          <a:p>
            <a:pPr marL="0" indent="0">
              <a:buNone/>
            </a:pPr>
            <a:r>
              <a:rPr lang="en-US" sz="1800" u="sng" dirty="0">
                <a:solidFill>
                  <a:schemeClr val="accent2">
                    <a:lumMod val="75000"/>
                  </a:schemeClr>
                </a:solidFill>
              </a:rPr>
              <a:t>DEPARTMENT</a:t>
            </a:r>
            <a:r>
              <a:rPr lang="en-US" sz="1800" dirty="0">
                <a:solidFill>
                  <a:schemeClr val="accent2">
                    <a:lumMod val="75000"/>
                  </a:schemeClr>
                </a:solidFill>
              </a:rPr>
              <a:t> :  ARTIFICIAL INTELLIGENCE</a:t>
            </a:r>
          </a:p>
          <a:p>
            <a:pPr marL="0" indent="0">
              <a:buNone/>
            </a:pPr>
            <a:r>
              <a:rPr lang="en-IN" sz="1800" u="sng" dirty="0">
                <a:solidFill>
                  <a:schemeClr val="accent2">
                    <a:lumMod val="75000"/>
                  </a:schemeClr>
                </a:solidFill>
              </a:rPr>
              <a:t>COURSE </a:t>
            </a:r>
            <a:r>
              <a:rPr lang="en-IN" sz="1800" dirty="0">
                <a:solidFill>
                  <a:schemeClr val="accent2">
                    <a:lumMod val="75000"/>
                  </a:schemeClr>
                </a:solidFill>
              </a:rPr>
              <a:t>:          PRINCIPLES OF MANAGEMENT</a:t>
            </a:r>
          </a:p>
          <a:p>
            <a:pPr marL="0" indent="0">
              <a:buNone/>
            </a:pPr>
            <a:r>
              <a:rPr lang="en-IN" sz="1800" u="sng" dirty="0">
                <a:solidFill>
                  <a:schemeClr val="accent2">
                    <a:lumMod val="75000"/>
                  </a:schemeClr>
                </a:solidFill>
              </a:rPr>
              <a:t>CODE </a:t>
            </a:r>
            <a:r>
              <a:rPr lang="en-IN" sz="1800" dirty="0">
                <a:solidFill>
                  <a:schemeClr val="accent2">
                    <a:lumMod val="75000"/>
                  </a:schemeClr>
                </a:solidFill>
              </a:rPr>
              <a:t>:              UBA3366</a:t>
            </a:r>
          </a:p>
          <a:p>
            <a:pPr marL="0" indent="0">
              <a:buNone/>
            </a:pPr>
            <a:endParaRPr lang="en-IN" sz="1800" dirty="0">
              <a:solidFill>
                <a:schemeClr val="accent2">
                  <a:lumMod val="75000"/>
                </a:schemeClr>
              </a:solidFill>
            </a:endParaRPr>
          </a:p>
        </p:txBody>
      </p:sp>
      <p:sp>
        <p:nvSpPr>
          <p:cNvPr id="15" name="Text Placeholder 14">
            <a:extLst>
              <a:ext uri="{FF2B5EF4-FFF2-40B4-BE49-F238E27FC236}">
                <a16:creationId xmlns:a16="http://schemas.microsoft.com/office/drawing/2014/main" id="{18C150BD-4C26-B3D8-9010-D0ED415ACA62}"/>
              </a:ext>
            </a:extLst>
          </p:cNvPr>
          <p:cNvSpPr>
            <a:spLocks noGrp="1"/>
          </p:cNvSpPr>
          <p:nvPr>
            <p:ph type="body" sz="quarter" idx="3"/>
          </p:nvPr>
        </p:nvSpPr>
        <p:spPr/>
        <p:txBody>
          <a:bodyPr/>
          <a:lstStyle/>
          <a:p>
            <a:r>
              <a:rPr lang="en-US" dirty="0">
                <a:solidFill>
                  <a:schemeClr val="tx1">
                    <a:lumMod val="75000"/>
                  </a:schemeClr>
                </a:solidFill>
              </a:rPr>
              <a:t>SUBMITTING TO</a:t>
            </a:r>
            <a:endParaRPr lang="en-IN" dirty="0">
              <a:solidFill>
                <a:schemeClr val="tx1">
                  <a:lumMod val="75000"/>
                </a:schemeClr>
              </a:solidFill>
            </a:endParaRPr>
          </a:p>
        </p:txBody>
      </p:sp>
      <p:sp>
        <p:nvSpPr>
          <p:cNvPr id="16" name="Content Placeholder 15">
            <a:extLst>
              <a:ext uri="{FF2B5EF4-FFF2-40B4-BE49-F238E27FC236}">
                <a16:creationId xmlns:a16="http://schemas.microsoft.com/office/drawing/2014/main" id="{4439DDDE-2336-FA2D-705B-D1CBDDE6C03C}"/>
              </a:ext>
            </a:extLst>
          </p:cNvPr>
          <p:cNvSpPr>
            <a:spLocks noGrp="1"/>
          </p:cNvSpPr>
          <p:nvPr>
            <p:ph sz="quarter" idx="4"/>
          </p:nvPr>
        </p:nvSpPr>
        <p:spPr/>
        <p:txBody>
          <a:bodyPr/>
          <a:lstStyle/>
          <a:p>
            <a:pPr marL="0" indent="0" algn="ctr">
              <a:buNone/>
            </a:pPr>
            <a:r>
              <a:rPr lang="en-US" dirty="0">
                <a:solidFill>
                  <a:schemeClr val="accent2">
                    <a:lumMod val="75000"/>
                  </a:schemeClr>
                </a:solidFill>
              </a:rPr>
              <a:t> PROF.VIJAYA BHASKHAR</a:t>
            </a:r>
          </a:p>
          <a:p>
            <a:pPr algn="ctr"/>
            <a:endParaRPr lang="en-US" dirty="0">
              <a:solidFill>
                <a:schemeClr val="accent2">
                  <a:lumMod val="75000"/>
                </a:schemeClr>
              </a:solidFill>
            </a:endParaRPr>
          </a:p>
          <a:p>
            <a:pPr marL="0" indent="0" algn="ctr">
              <a:buNone/>
            </a:pPr>
            <a:r>
              <a:rPr lang="en-US" dirty="0">
                <a:solidFill>
                  <a:schemeClr val="accent2">
                    <a:lumMod val="75000"/>
                  </a:schemeClr>
                </a:solidFill>
              </a:rPr>
              <a:t>DEPARTMENT OF PROGRAMMING</a:t>
            </a:r>
            <a:endParaRPr lang="en-IN"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32CC5F-8613-25A6-31F6-8E7BE1ABB112}"/>
              </a:ext>
            </a:extLst>
          </p:cNvPr>
          <p:cNvSpPr>
            <a:spLocks noGrp="1"/>
          </p:cNvSpPr>
          <p:nvPr>
            <p:ph type="title"/>
          </p:nvPr>
        </p:nvSpPr>
        <p:spPr>
          <a:xfrm>
            <a:off x="1966064" y="1252260"/>
            <a:ext cx="8610600" cy="1293028"/>
          </a:xfrm>
        </p:spPr>
        <p:txBody>
          <a:bodyPr>
            <a:normAutofit/>
          </a:bodyPr>
          <a:lstStyle/>
          <a:p>
            <a:pPr algn="just"/>
            <a:r>
              <a:rPr lang="en-US" b="1" u="sng" dirty="0">
                <a:solidFill>
                  <a:schemeClr val="accent1"/>
                </a:solidFill>
              </a:rPr>
              <a:t>DO I NEED TO MAKE ANY INVESTMENT</a:t>
            </a:r>
            <a:endParaRPr lang="en-IN" b="1" u="sng" dirty="0">
              <a:solidFill>
                <a:schemeClr val="accent1"/>
              </a:solidFill>
            </a:endParaRPr>
          </a:p>
        </p:txBody>
      </p:sp>
      <p:sp>
        <p:nvSpPr>
          <p:cNvPr id="5" name="Content Placeholder 4">
            <a:extLst>
              <a:ext uri="{FF2B5EF4-FFF2-40B4-BE49-F238E27FC236}">
                <a16:creationId xmlns:a16="http://schemas.microsoft.com/office/drawing/2014/main" id="{755C35B4-6B93-8629-6E59-16E91BC7E1D8}"/>
              </a:ext>
            </a:extLst>
          </p:cNvPr>
          <p:cNvSpPr>
            <a:spLocks noGrp="1"/>
          </p:cNvSpPr>
          <p:nvPr>
            <p:ph idx="1"/>
          </p:nvPr>
        </p:nvSpPr>
        <p:spPr>
          <a:xfrm>
            <a:off x="861164" y="2833875"/>
            <a:ext cx="10820400" cy="4024125"/>
          </a:xfrm>
        </p:spPr>
        <p:txBody>
          <a:bodyPr>
            <a:normAutofit/>
          </a:bodyPr>
          <a:lstStyle/>
          <a:p>
            <a:pPr algn="just">
              <a:buFont typeface="Wingdings" panose="05000000000000000000" pitchFamily="2" charset="2"/>
              <a:buChar char="v"/>
            </a:pPr>
            <a:r>
              <a:rPr lang="en-IN" sz="20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No, you do not have to make investments to earn online.</a:t>
            </a:r>
          </a:p>
          <a:p>
            <a:pPr algn="just">
              <a:buFont typeface="Wingdings" panose="05000000000000000000" pitchFamily="2" charset="2"/>
              <a:buChar char="v"/>
            </a:pPr>
            <a:endParaRPr lang="en-IN" sz="2000" dirty="0">
              <a:solidFill>
                <a:schemeClr val="accent2">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r>
              <a:rPr lang="en-IN" sz="20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There are many jobs online which require you to make certain deposits or pay software charges. Most of them are fake.</a:t>
            </a:r>
            <a:endParaRPr lang="en-IN" sz="2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639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8C0DE-B6B3-B90F-66AF-BDB07774A190}"/>
              </a:ext>
            </a:extLst>
          </p:cNvPr>
          <p:cNvSpPr>
            <a:spLocks noGrp="1"/>
          </p:cNvSpPr>
          <p:nvPr>
            <p:ph type="title"/>
          </p:nvPr>
        </p:nvSpPr>
        <p:spPr>
          <a:xfrm>
            <a:off x="64394" y="-301951"/>
            <a:ext cx="6628629" cy="1209206"/>
          </a:xfrm>
        </p:spPr>
        <p:txBody>
          <a:bodyPr/>
          <a:lstStyle/>
          <a:p>
            <a:r>
              <a:rPr lang="en-US" b="1" u="sng" dirty="0">
                <a:solidFill>
                  <a:schemeClr val="accent4"/>
                </a:solidFill>
              </a:rPr>
              <a:t>   WORK AT HOME SCAM</a:t>
            </a:r>
            <a:endParaRPr lang="en-IN" b="1" u="sng" dirty="0">
              <a:solidFill>
                <a:schemeClr val="accent4"/>
              </a:solidFill>
            </a:endParaRPr>
          </a:p>
        </p:txBody>
      </p:sp>
      <p:pic>
        <p:nvPicPr>
          <p:cNvPr id="8" name="Picture Placeholder 7">
            <a:extLst>
              <a:ext uri="{FF2B5EF4-FFF2-40B4-BE49-F238E27FC236}">
                <a16:creationId xmlns:a16="http://schemas.microsoft.com/office/drawing/2014/main" id="{E9A29D53-0897-3BE6-743B-1D103CAC0A8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783255" y="4325128"/>
            <a:ext cx="3644962" cy="2532872"/>
          </a:xfrm>
        </p:spPr>
      </p:pic>
      <p:sp>
        <p:nvSpPr>
          <p:cNvPr id="6" name="Text Placeholder 5">
            <a:extLst>
              <a:ext uri="{FF2B5EF4-FFF2-40B4-BE49-F238E27FC236}">
                <a16:creationId xmlns:a16="http://schemas.microsoft.com/office/drawing/2014/main" id="{BADA262C-D992-D8FF-8B64-2C1FC2DDD59F}"/>
              </a:ext>
            </a:extLst>
          </p:cNvPr>
          <p:cNvSpPr>
            <a:spLocks noGrp="1"/>
          </p:cNvSpPr>
          <p:nvPr>
            <p:ph type="body" sz="half" idx="2"/>
          </p:nvPr>
        </p:nvSpPr>
        <p:spPr>
          <a:xfrm>
            <a:off x="64394" y="1074682"/>
            <a:ext cx="5563674" cy="3115220"/>
          </a:xfrm>
        </p:spPr>
        <p:txBody>
          <a:bodyPr>
            <a:normAutofit fontScale="77500" lnSpcReduction="20000"/>
          </a:bodyPr>
          <a:lstStyle/>
          <a:p>
            <a:pPr marL="342900" indent="-342900">
              <a:buFont typeface="Wingdings" panose="05000000000000000000" pitchFamily="2" charset="2"/>
              <a:buChar char="q"/>
            </a:pPr>
            <a:r>
              <a:rPr lang="en-IN" sz="24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Working from home has so many draws and is a major lifestyle goal for many people. </a:t>
            </a:r>
          </a:p>
          <a:p>
            <a:pPr marL="342900" indent="-342900">
              <a:buFont typeface="Wingdings" panose="05000000000000000000" pitchFamily="2" charset="2"/>
              <a:buChar char="q"/>
            </a:pPr>
            <a:endParaRPr lang="en-IN" sz="2400" dirty="0">
              <a:solidFill>
                <a:schemeClr val="accent1">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4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Scam artists capitalize on the dreams of these would-be remote workers by luring them with fantastic yet realistic-sounding work-at-home job opportunities.</a:t>
            </a:r>
          </a:p>
          <a:p>
            <a:pPr marL="342900" indent="-342900">
              <a:buFont typeface="Wingdings" panose="05000000000000000000" pitchFamily="2" charset="2"/>
              <a:buChar char="q"/>
            </a:pPr>
            <a:endParaRPr lang="en-IN" sz="24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4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catch? They just need to send a wire transfer or money order upfront to pay for some equipment or educational materials before they can get started, but these never arrive, and there is no actual job.</a:t>
            </a:r>
          </a:p>
          <a:p>
            <a:endParaRPr lang="en-IN"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pic>
        <p:nvPicPr>
          <p:cNvPr id="2" name="Picture Placeholder 5">
            <a:extLst>
              <a:ext uri="{FF2B5EF4-FFF2-40B4-BE49-F238E27FC236}">
                <a16:creationId xmlns:a16="http://schemas.microsoft.com/office/drawing/2014/main" id="{3DA8FC96-B1A7-4654-8F75-5B385DCFBCAB}"/>
              </a:ext>
            </a:extLst>
          </p:cNvPr>
          <p:cNvPicPr>
            <a:picLocks noChangeAspect="1"/>
          </p:cNvPicPr>
          <p:nvPr/>
        </p:nvPicPr>
        <p:blipFill rotWithShape="1">
          <a:blip r:embed="rId3">
            <a:extLst>
              <a:ext uri="{28A0092B-C50C-407E-A947-70E740481C1C}">
                <a14:useLocalDpi xmlns:a14="http://schemas.microsoft.com/office/drawing/2010/main" val="0"/>
              </a:ext>
            </a:extLst>
          </a:blip>
          <a:srcRect l="116" t="40709" r="232" b="988"/>
          <a:stretch/>
        </p:blipFill>
        <p:spPr>
          <a:xfrm>
            <a:off x="7509617" y="4022476"/>
            <a:ext cx="3937765" cy="2532872"/>
          </a:xfrm>
          <a:prstGeom prst="rect">
            <a:avLst/>
          </a:prstGeom>
        </p:spPr>
      </p:pic>
      <p:sp>
        <p:nvSpPr>
          <p:cNvPr id="3" name="Title 1">
            <a:extLst>
              <a:ext uri="{FF2B5EF4-FFF2-40B4-BE49-F238E27FC236}">
                <a16:creationId xmlns:a16="http://schemas.microsoft.com/office/drawing/2014/main" id="{406957A3-8122-0FDA-60FC-76E80ACA4F85}"/>
              </a:ext>
            </a:extLst>
          </p:cNvPr>
          <p:cNvSpPr txBox="1">
            <a:spLocks/>
          </p:cNvSpPr>
          <p:nvPr/>
        </p:nvSpPr>
        <p:spPr>
          <a:xfrm>
            <a:off x="6284890" y="-234689"/>
            <a:ext cx="5842716" cy="10746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b="1" u="sng" dirty="0">
                <a:solidFill>
                  <a:schemeClr val="accent4"/>
                </a:solidFill>
              </a:rPr>
              <a:t>PYRAMID MARKETING SCAM</a:t>
            </a:r>
            <a:endParaRPr lang="en-IN" b="1" u="sng" dirty="0">
              <a:solidFill>
                <a:schemeClr val="accent4"/>
              </a:solidFill>
            </a:endParaRPr>
          </a:p>
        </p:txBody>
      </p:sp>
      <p:sp>
        <p:nvSpPr>
          <p:cNvPr id="7" name="TextBox 6">
            <a:extLst>
              <a:ext uri="{FF2B5EF4-FFF2-40B4-BE49-F238E27FC236}">
                <a16:creationId xmlns:a16="http://schemas.microsoft.com/office/drawing/2014/main" id="{BB1D0D33-22DB-CAB7-42E2-B993AD87547B}"/>
              </a:ext>
            </a:extLst>
          </p:cNvPr>
          <p:cNvSpPr txBox="1"/>
          <p:nvPr/>
        </p:nvSpPr>
        <p:spPr>
          <a:xfrm>
            <a:off x="6157175" y="1120676"/>
            <a:ext cx="6098146" cy="2308324"/>
          </a:xfrm>
          <a:prstGeom prst="rect">
            <a:avLst/>
          </a:prstGeom>
          <a:noFill/>
        </p:spPr>
        <p:txBody>
          <a:bodyPr wrap="square">
            <a:spAutoFit/>
          </a:bodyPr>
          <a:lstStyle/>
          <a:p>
            <a:pPr marL="342900" indent="-342900">
              <a:buFont typeface="Courier New" panose="02070309020205020404" pitchFamily="49" charset="0"/>
              <a:buChar char="o"/>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Pyramid marketing is illegal and has no basis in real commerce . There is no product involved in a pyramid marketing scheme, just the exchange of money. </a:t>
            </a:r>
          </a:p>
          <a:p>
            <a:pPr marL="342900" indent="-342900">
              <a:buFont typeface="Courier New" panose="02070309020205020404" pitchFamily="49" charset="0"/>
              <a:buChar char="o"/>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people invest in pyramid marketing because they believe they will benefit from investments made by people who follow them into the program. </a:t>
            </a:r>
          </a:p>
          <a:p>
            <a:pPr marL="342900" indent="-342900">
              <a:buFont typeface="Courier New" panose="02070309020205020404" pitchFamily="49" charset="0"/>
              <a:buChar char="o"/>
            </a:pPr>
            <a:endPar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20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9D0D-6C55-0271-18AB-438E4DA3E31B}"/>
              </a:ext>
            </a:extLst>
          </p:cNvPr>
          <p:cNvSpPr>
            <a:spLocks noGrp="1"/>
          </p:cNvSpPr>
          <p:nvPr>
            <p:ph type="title"/>
          </p:nvPr>
        </p:nvSpPr>
        <p:spPr>
          <a:xfrm>
            <a:off x="22326" y="-400855"/>
            <a:ext cx="6873240" cy="1600200"/>
          </a:xfrm>
        </p:spPr>
        <p:txBody>
          <a:bodyPr/>
          <a:lstStyle/>
          <a:p>
            <a:r>
              <a:rPr lang="en-US" b="1" u="sng" dirty="0">
                <a:solidFill>
                  <a:schemeClr val="accent4"/>
                </a:solidFill>
              </a:rPr>
              <a:t>  CRYPTO CUURENCY SCHEME</a:t>
            </a:r>
            <a:endParaRPr lang="en-IN" b="1" u="sng" dirty="0">
              <a:solidFill>
                <a:schemeClr val="accent4"/>
              </a:solidFill>
            </a:endParaRPr>
          </a:p>
        </p:txBody>
      </p:sp>
      <p:pic>
        <p:nvPicPr>
          <p:cNvPr id="5" name="Picture Placeholder 4">
            <a:extLst>
              <a:ext uri="{FF2B5EF4-FFF2-40B4-BE49-F238E27FC236}">
                <a16:creationId xmlns:a16="http://schemas.microsoft.com/office/drawing/2014/main" id="{84A3939D-94E7-1307-E774-A7D0114300D4}"/>
              </a:ext>
            </a:extLst>
          </p:cNvPr>
          <p:cNvPicPr>
            <a:picLocks noGrp="1" noChangeAspect="1"/>
          </p:cNvPicPr>
          <p:nvPr>
            <p:ph type="pic" idx="1"/>
          </p:nvPr>
        </p:nvPicPr>
        <p:blipFill rotWithShape="1">
          <a:blip r:embed="rId2"/>
          <a:srcRect l="2898" r="6032"/>
          <a:stretch/>
        </p:blipFill>
        <p:spPr>
          <a:xfrm>
            <a:off x="1312786" y="4504183"/>
            <a:ext cx="3916036" cy="2119482"/>
          </a:xfrm>
          <a:prstGeom prst="rect">
            <a:avLst/>
          </a:prstGeom>
        </p:spPr>
      </p:pic>
      <p:sp>
        <p:nvSpPr>
          <p:cNvPr id="4" name="Text Placeholder 3">
            <a:extLst>
              <a:ext uri="{FF2B5EF4-FFF2-40B4-BE49-F238E27FC236}">
                <a16:creationId xmlns:a16="http://schemas.microsoft.com/office/drawing/2014/main" id="{DE893801-7042-55EF-7279-C5798BC378EA}"/>
              </a:ext>
            </a:extLst>
          </p:cNvPr>
          <p:cNvSpPr>
            <a:spLocks noGrp="1"/>
          </p:cNvSpPr>
          <p:nvPr>
            <p:ph type="body" sz="half" idx="2"/>
          </p:nvPr>
        </p:nvSpPr>
        <p:spPr>
          <a:xfrm>
            <a:off x="112478" y="1363550"/>
            <a:ext cx="6850702" cy="3140633"/>
          </a:xfrm>
        </p:spPr>
        <p:txBody>
          <a:bodyPr>
            <a:normAutofit/>
          </a:bodyPr>
          <a:lstStyle/>
          <a:p>
            <a:pPr marL="457200" indent="-457200">
              <a:buFont typeface="Wingdings" panose="05000000000000000000" pitchFamily="2" charset="2"/>
              <a:buChar char="q"/>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With the cryptocurrency market being so volatile, it’s not uncommon to hear about massive gains over a short period of time. This makes classic pyramid or Ponzi schemes an easier sell to investors as people are less likely to view them as “too good to be true”.</a:t>
            </a:r>
          </a:p>
          <a:p>
            <a:pPr algn="ctr"/>
            <a:r>
              <a:rPr lang="en-IN" sz="18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Aft>
                <a:spcPts val="800"/>
              </a:spcAft>
            </a:pPr>
            <a:r>
              <a:rPr lang="en-IN" sz="1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Austrian investment scheme </a:t>
            </a:r>
            <a:r>
              <a:rPr lang="en-IN" sz="18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promised a whopping</a:t>
            </a:r>
            <a:r>
              <a:rPr lang="en-IN" sz="1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4 percent weekly return to some investors and ended up reportedly stealing more than 12,000 bitcoins.</a:t>
            </a:r>
            <a:endParaRPr lang="en-IN"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p:txBody>
      </p:sp>
      <p:pic>
        <p:nvPicPr>
          <p:cNvPr id="3" name="Picture Placeholder 5">
            <a:extLst>
              <a:ext uri="{FF2B5EF4-FFF2-40B4-BE49-F238E27FC236}">
                <a16:creationId xmlns:a16="http://schemas.microsoft.com/office/drawing/2014/main" id="{722C34CB-2913-CA6B-41FF-F58C1B02ABF1}"/>
              </a:ext>
            </a:extLst>
          </p:cNvPr>
          <p:cNvPicPr>
            <a:picLocks noChangeAspect="1"/>
          </p:cNvPicPr>
          <p:nvPr/>
        </p:nvPicPr>
        <p:blipFill rotWithShape="1">
          <a:blip r:embed="rId4">
            <a:extLst>
              <a:ext uri="{28A0092B-C50C-407E-A947-70E740481C1C}">
                <a14:useLocalDpi xmlns:a14="http://schemas.microsoft.com/office/drawing/2010/main" val="0"/>
              </a:ext>
            </a:extLst>
          </a:blip>
          <a:srcRect l="31250" r="31250"/>
          <a:stretch/>
        </p:blipFill>
        <p:spPr>
          <a:xfrm>
            <a:off x="7841516" y="4384348"/>
            <a:ext cx="3405389" cy="2119483"/>
          </a:xfrm>
          <a:prstGeom prst="rect">
            <a:avLst/>
          </a:prstGeom>
        </p:spPr>
      </p:pic>
      <p:sp>
        <p:nvSpPr>
          <p:cNvPr id="7" name="TextBox 6">
            <a:extLst>
              <a:ext uri="{FF2B5EF4-FFF2-40B4-BE49-F238E27FC236}">
                <a16:creationId xmlns:a16="http://schemas.microsoft.com/office/drawing/2014/main" id="{345F3D4F-0111-9DCA-7CD0-21F6BC9B37ED}"/>
              </a:ext>
            </a:extLst>
          </p:cNvPr>
          <p:cNvSpPr txBox="1"/>
          <p:nvPr/>
        </p:nvSpPr>
        <p:spPr>
          <a:xfrm>
            <a:off x="7624293" y="614570"/>
            <a:ext cx="6188297" cy="584775"/>
          </a:xfrm>
          <a:prstGeom prst="rect">
            <a:avLst/>
          </a:prstGeom>
          <a:noFill/>
        </p:spPr>
        <p:txBody>
          <a:bodyPr wrap="square">
            <a:spAutoFit/>
          </a:bodyPr>
          <a:lstStyle/>
          <a:p>
            <a:r>
              <a:rPr lang="en-US" sz="3200" b="1" u="sng" dirty="0">
                <a:solidFill>
                  <a:schemeClr val="accent4"/>
                </a:solidFill>
              </a:rPr>
              <a:t>STUFFING ENVELOPS</a:t>
            </a:r>
            <a:endParaRPr lang="en-IN" sz="3200" b="1" u="sng" dirty="0">
              <a:solidFill>
                <a:schemeClr val="accent4"/>
              </a:solidFill>
            </a:endParaRPr>
          </a:p>
        </p:txBody>
      </p:sp>
      <p:sp>
        <p:nvSpPr>
          <p:cNvPr id="9" name="TextBox 8">
            <a:extLst>
              <a:ext uri="{FF2B5EF4-FFF2-40B4-BE49-F238E27FC236}">
                <a16:creationId xmlns:a16="http://schemas.microsoft.com/office/drawing/2014/main" id="{CBAF474F-5B95-E705-0768-D40705440E7B}"/>
              </a:ext>
            </a:extLst>
          </p:cNvPr>
          <p:cNvSpPr txBox="1"/>
          <p:nvPr/>
        </p:nvSpPr>
        <p:spPr>
          <a:xfrm>
            <a:off x="7424671" y="1363550"/>
            <a:ext cx="4552682" cy="2862322"/>
          </a:xfrm>
          <a:prstGeom prst="rect">
            <a:avLst/>
          </a:prstGeom>
          <a:noFill/>
        </p:spPr>
        <p:txBody>
          <a:bodyPr wrap="square">
            <a:spAutoFit/>
          </a:bodyPr>
          <a:lstStyle/>
          <a:p>
            <a:pPr marL="342900" indent="-342900">
              <a:buFont typeface="Wingdings" panose="05000000000000000000" pitchFamily="2" charset="2"/>
              <a:buChar char="v"/>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This scam typically involves signing up and paying a fee to “stuff envelopes from home.” </a:t>
            </a:r>
          </a:p>
          <a:p>
            <a:pPr marL="342900" indent="-342900">
              <a:buFont typeface="Wingdings" panose="05000000000000000000" pitchFamily="2" charset="2"/>
              <a:buChar char="v"/>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Once enrolled, you receive a document explaining how to get others to buy the same envelope-stuffing opportunity you did. </a:t>
            </a:r>
          </a:p>
          <a:p>
            <a:pPr marL="342900" indent="-342900">
              <a:buFont typeface="Wingdings" panose="05000000000000000000" pitchFamily="2" charset="2"/>
              <a:buChar char="v"/>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You earn a small commission when someone else falls for the scam and pays the non refundable fee.</a:t>
            </a:r>
          </a:p>
        </p:txBody>
      </p:sp>
    </p:spTree>
    <p:extLst>
      <p:ext uri="{BB962C8B-B14F-4D97-AF65-F5344CB8AC3E}">
        <p14:creationId xmlns:p14="http://schemas.microsoft.com/office/powerpoint/2010/main" val="201092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1065-72A6-BCDD-E219-843FDD1056CE}"/>
              </a:ext>
            </a:extLst>
          </p:cNvPr>
          <p:cNvSpPr>
            <a:spLocks noGrp="1"/>
          </p:cNvSpPr>
          <p:nvPr>
            <p:ph type="title"/>
          </p:nvPr>
        </p:nvSpPr>
        <p:spPr>
          <a:xfrm>
            <a:off x="832784" y="-467690"/>
            <a:ext cx="6873240" cy="1600200"/>
          </a:xfrm>
        </p:spPr>
        <p:txBody>
          <a:bodyPr/>
          <a:lstStyle/>
          <a:p>
            <a:r>
              <a:rPr lang="en-US" b="1" u="sng" dirty="0">
                <a:solidFill>
                  <a:schemeClr val="accent4"/>
                </a:solidFill>
              </a:rPr>
              <a:t>USING FAKE URLS</a:t>
            </a:r>
            <a:endParaRPr lang="en-IN" b="1" u="sng" dirty="0">
              <a:solidFill>
                <a:schemeClr val="accent4"/>
              </a:solidFill>
            </a:endParaRPr>
          </a:p>
        </p:txBody>
      </p:sp>
      <p:pic>
        <p:nvPicPr>
          <p:cNvPr id="6" name="Picture Placeholder 5">
            <a:extLst>
              <a:ext uri="{FF2B5EF4-FFF2-40B4-BE49-F238E27FC236}">
                <a16:creationId xmlns:a16="http://schemas.microsoft.com/office/drawing/2014/main" id="{6F4D0E15-E107-EEC4-5C9E-5953CEAC991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82" r="24630"/>
          <a:stretch/>
        </p:blipFill>
        <p:spPr>
          <a:xfrm>
            <a:off x="832784" y="3863662"/>
            <a:ext cx="4394200" cy="2393659"/>
          </a:xfrm>
        </p:spPr>
      </p:pic>
      <p:sp>
        <p:nvSpPr>
          <p:cNvPr id="4" name="Text Placeholder 3">
            <a:extLst>
              <a:ext uri="{FF2B5EF4-FFF2-40B4-BE49-F238E27FC236}">
                <a16:creationId xmlns:a16="http://schemas.microsoft.com/office/drawing/2014/main" id="{5E1C31F4-FF82-6F16-3DC6-A6696A03C025}"/>
              </a:ext>
            </a:extLst>
          </p:cNvPr>
          <p:cNvSpPr>
            <a:spLocks noGrp="1"/>
          </p:cNvSpPr>
          <p:nvPr>
            <p:ph type="body" sz="half" idx="2"/>
          </p:nvPr>
        </p:nvSpPr>
        <p:spPr>
          <a:xfrm>
            <a:off x="133131" y="1290583"/>
            <a:ext cx="6478337" cy="2533375"/>
          </a:xfrm>
        </p:spPr>
        <p:txBody>
          <a:bodyPr>
            <a:normAutofit/>
          </a:bodyPr>
          <a:lstStyle/>
          <a:p>
            <a:pPr marL="342900" indent="-342900">
              <a:buFont typeface="Courier New" panose="02070309020205020404" pitchFamily="49" charset="0"/>
              <a:buChar char="o"/>
            </a:pPr>
            <a:r>
              <a:rPr lang="en-IN" sz="20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Scammers will try to recreate the legitimate company’s website by slightly altering the web address. </a:t>
            </a:r>
          </a:p>
          <a:p>
            <a:pPr marL="342900" indent="-342900">
              <a:buFont typeface="Courier New" panose="02070309020205020404" pitchFamily="49" charset="0"/>
              <a:buChar char="o"/>
            </a:pPr>
            <a:r>
              <a:rPr lang="en-IN" sz="20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For example, a real company website might have the address, companyname.com. </a:t>
            </a:r>
          </a:p>
          <a:p>
            <a:pPr marL="342900" indent="-342900">
              <a:buFont typeface="Courier New" panose="02070309020205020404" pitchFamily="49" charset="0"/>
              <a:buChar char="o"/>
            </a:pPr>
            <a:r>
              <a:rPr lang="en-IN" sz="20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But, when you’re looking at the fake website, the address is company-name.com. It’s a subtle change, but it could indicate you’re not on the company’s real website.</a:t>
            </a:r>
            <a:endParaRPr lang="en-IN" sz="20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pic>
        <p:nvPicPr>
          <p:cNvPr id="3" name="Picture Placeholder 9">
            <a:extLst>
              <a:ext uri="{FF2B5EF4-FFF2-40B4-BE49-F238E27FC236}">
                <a16:creationId xmlns:a16="http://schemas.microsoft.com/office/drawing/2014/main" id="{E02346B7-709F-DB73-E540-97DB6124138C}"/>
              </a:ext>
            </a:extLst>
          </p:cNvPr>
          <p:cNvPicPr>
            <a:picLocks noChangeAspect="1"/>
          </p:cNvPicPr>
          <p:nvPr/>
        </p:nvPicPr>
        <p:blipFill rotWithShape="1">
          <a:blip r:embed="rId3">
            <a:extLst>
              <a:ext uri="{28A0092B-C50C-407E-A947-70E740481C1C}">
                <a14:useLocalDpi xmlns:a14="http://schemas.microsoft.com/office/drawing/2010/main" val="0"/>
              </a:ext>
            </a:extLst>
          </a:blip>
          <a:srcRect l="-94" r="10588"/>
          <a:stretch/>
        </p:blipFill>
        <p:spPr>
          <a:xfrm>
            <a:off x="7426473" y="3863662"/>
            <a:ext cx="3932743" cy="2393659"/>
          </a:xfrm>
          <a:prstGeom prst="rect">
            <a:avLst/>
          </a:prstGeom>
        </p:spPr>
      </p:pic>
      <p:sp>
        <p:nvSpPr>
          <p:cNvPr id="7" name="TextBox 6">
            <a:extLst>
              <a:ext uri="{FF2B5EF4-FFF2-40B4-BE49-F238E27FC236}">
                <a16:creationId xmlns:a16="http://schemas.microsoft.com/office/drawing/2014/main" id="{CD4CD8CF-993C-CCA6-068C-52F389B7C279}"/>
              </a:ext>
            </a:extLst>
          </p:cNvPr>
          <p:cNvSpPr txBox="1"/>
          <p:nvPr/>
        </p:nvSpPr>
        <p:spPr>
          <a:xfrm>
            <a:off x="7353838" y="553944"/>
            <a:ext cx="4838162" cy="584775"/>
          </a:xfrm>
          <a:prstGeom prst="rect">
            <a:avLst/>
          </a:prstGeom>
          <a:noFill/>
        </p:spPr>
        <p:txBody>
          <a:bodyPr wrap="square">
            <a:spAutoFit/>
          </a:bodyPr>
          <a:lstStyle/>
          <a:p>
            <a:r>
              <a:rPr lang="en-US" sz="3200" b="1" u="sng" dirty="0">
                <a:solidFill>
                  <a:schemeClr val="accent4"/>
                </a:solidFill>
              </a:rPr>
              <a:t>FAKE COIN EXCHANGE</a:t>
            </a:r>
            <a:endParaRPr lang="en-IN" sz="3200" b="1" u="sng" dirty="0">
              <a:solidFill>
                <a:schemeClr val="accent4"/>
              </a:solidFill>
            </a:endParaRPr>
          </a:p>
        </p:txBody>
      </p:sp>
      <p:sp>
        <p:nvSpPr>
          <p:cNvPr id="9" name="TextBox 8">
            <a:extLst>
              <a:ext uri="{FF2B5EF4-FFF2-40B4-BE49-F238E27FC236}">
                <a16:creationId xmlns:a16="http://schemas.microsoft.com/office/drawing/2014/main" id="{016FC480-C495-57D0-E4D4-3B3185B24E5F}"/>
              </a:ext>
            </a:extLst>
          </p:cNvPr>
          <p:cNvSpPr txBox="1"/>
          <p:nvPr/>
        </p:nvSpPr>
        <p:spPr>
          <a:xfrm>
            <a:off x="7156017" y="1464920"/>
            <a:ext cx="5031346" cy="2062103"/>
          </a:xfrm>
          <a:prstGeom prst="rect">
            <a:avLst/>
          </a:prstGeom>
          <a:noFill/>
        </p:spPr>
        <p:txBody>
          <a:bodyPr wrap="square">
            <a:spAutoFit/>
          </a:bodyPr>
          <a:lstStyle/>
          <a:p>
            <a:pPr marL="457200" indent="-457200">
              <a:buFont typeface="Wingdings" panose="05000000000000000000" pitchFamily="2" charset="2"/>
              <a:buChar char="q"/>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Since so many cryptocurrency-related businesses are relatively new, it’s difficult to know which ones are legit.</a:t>
            </a:r>
          </a:p>
          <a:p>
            <a:pPr marL="457200" indent="-457200">
              <a:buFont typeface="Wingdings" panose="05000000000000000000" pitchFamily="2" charset="2"/>
              <a:buChar char="q"/>
            </a:pPr>
            <a:endPar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q"/>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Criminals</a:t>
            </a: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have capitalized on this and simply take people’s money through fake or questionable exchanges.</a:t>
            </a:r>
            <a:endParaRPr lang="en-IN" sz="1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92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BD9DE8-33A3-093D-7261-5EE0C0746470}"/>
              </a:ext>
            </a:extLst>
          </p:cNvPr>
          <p:cNvSpPr>
            <a:spLocks noGrp="1"/>
          </p:cNvSpPr>
          <p:nvPr>
            <p:ph type="title"/>
          </p:nvPr>
        </p:nvSpPr>
        <p:spPr>
          <a:xfrm>
            <a:off x="2444663" y="1127000"/>
            <a:ext cx="8610600" cy="1293028"/>
          </a:xfrm>
        </p:spPr>
        <p:txBody>
          <a:bodyPr/>
          <a:lstStyle/>
          <a:p>
            <a:pPr algn="just"/>
            <a:r>
              <a:rPr lang="en-US" b="1" u="sng" dirty="0">
                <a:solidFill>
                  <a:schemeClr val="accent1"/>
                </a:solidFill>
              </a:rPr>
              <a:t>HOW TO IDENTIFY JOB SCAMS</a:t>
            </a:r>
            <a:endParaRPr lang="en-IN" b="1" u="sng" dirty="0">
              <a:solidFill>
                <a:schemeClr val="accent1"/>
              </a:solidFill>
            </a:endParaRPr>
          </a:p>
        </p:txBody>
      </p:sp>
      <p:sp>
        <p:nvSpPr>
          <p:cNvPr id="6" name="Content Placeholder 5">
            <a:extLst>
              <a:ext uri="{FF2B5EF4-FFF2-40B4-BE49-F238E27FC236}">
                <a16:creationId xmlns:a16="http://schemas.microsoft.com/office/drawing/2014/main" id="{9BF9A1B3-4D84-2E12-6058-D0E61F9C3F42}"/>
              </a:ext>
            </a:extLst>
          </p:cNvPr>
          <p:cNvSpPr>
            <a:spLocks noGrp="1"/>
          </p:cNvSpPr>
          <p:nvPr>
            <p:ph idx="1"/>
          </p:nvPr>
        </p:nvSpPr>
        <p:spPr/>
        <p:txBody>
          <a:bodyPr>
            <a:normAutofit/>
          </a:bodyPr>
          <a:lstStyle/>
          <a:p>
            <a:pPr lvl="0" algn="just">
              <a:lnSpc>
                <a:spcPct val="107000"/>
              </a:lnSpc>
              <a:spcAft>
                <a:spcPts val="800"/>
              </a:spcAft>
              <a:buSzPts val="1000"/>
              <a:buFont typeface="Wingdings" panose="05000000000000000000" pitchFamily="2" charset="2"/>
              <a:buChar char="v"/>
              <a:tabLst>
                <a:tab pos="457200" algn="l"/>
              </a:tabLst>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The ad uses words that are probably too good to be true: quick money</a:t>
            </a:r>
          </a:p>
          <a:p>
            <a:pPr lvl="0" algn="just">
              <a:lnSpc>
                <a:spcPct val="107000"/>
              </a:lnSpc>
              <a:spcAft>
                <a:spcPts val="800"/>
              </a:spcAft>
              <a:buSzPts val="1000"/>
              <a:buFont typeface="Wingdings" panose="05000000000000000000" pitchFamily="2" charset="2"/>
              <a:buChar char="v"/>
              <a:tabLst>
                <a:tab pos="457200" algn="l"/>
              </a:tabLst>
            </a:pPr>
            <a:r>
              <a:rPr lang="en-IN" sz="1800" dirty="0">
                <a:solidFill>
                  <a:schemeClr val="accent1">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     Unlimited offers , all time , regular small investment .</a:t>
            </a:r>
            <a:endPar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nSpc>
                <a:spcPct val="107000"/>
              </a:lnSpc>
              <a:spcAft>
                <a:spcPts val="800"/>
              </a:spcAft>
              <a:buSzPts val="1000"/>
              <a:buFont typeface="Wingdings" panose="05000000000000000000" pitchFamily="2" charset="2"/>
              <a:buChar char="v"/>
              <a:tabLst>
                <a:tab pos="457200" algn="l"/>
              </a:tabLst>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There is a sense of urgency, or the recruiter is pushing you to accept the job now. </a:t>
            </a:r>
          </a:p>
          <a:p>
            <a:pPr marL="514350" lvl="0" indent="-514350">
              <a:lnSpc>
                <a:spcPct val="107000"/>
              </a:lnSpc>
              <a:spcAft>
                <a:spcPts val="800"/>
              </a:spcAft>
              <a:buSzPts val="1000"/>
              <a:buFont typeface="Wingdings" panose="05000000000000000000" pitchFamily="2" charset="2"/>
              <a:buChar char="v"/>
              <a:tabLst>
                <a:tab pos="457200" algn="l"/>
              </a:tabLst>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The job post or email has obvious grammatical or spelling errors.</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You’re offered the job without a recruiter verifying your work experience               </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The “company” has an email domain from g mail or other popular providers.</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The job description is unusually vague.</a:t>
            </a:r>
          </a:p>
          <a:p>
            <a:pPr marL="514350" lvl="0" indent="-514350">
              <a:lnSpc>
                <a:spcPct val="107000"/>
              </a:lnSpc>
              <a:spcAft>
                <a:spcPts val="800"/>
              </a:spcAft>
              <a:buSzPts val="1000"/>
              <a:buFont typeface="Wingdings" panose="05000000000000000000" pitchFamily="2" charset="2"/>
              <a:buChar char="v"/>
              <a:tabLst>
                <a:tab pos="457200" algn="l"/>
              </a:tabLst>
            </a:pPr>
            <a:endPar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nSpc>
                <a:spcPct val="107000"/>
              </a:lnSpc>
              <a:spcAft>
                <a:spcPts val="800"/>
              </a:spcAft>
              <a:buSzPts val="1000"/>
              <a:buFont typeface="Wingdings" panose="05000000000000000000" pitchFamily="2" charset="2"/>
              <a:buChar char="v"/>
              <a:tabLst>
                <a:tab pos="457200" algn="l"/>
              </a:tabLst>
            </a:pPr>
            <a:endPar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ctr">
              <a:lnSpc>
                <a:spcPct val="107000"/>
              </a:lnSpc>
              <a:spcAft>
                <a:spcPts val="800"/>
              </a:spcAft>
              <a:buSzPts val="1000"/>
              <a:buFont typeface="Wingdings" panose="05000000000000000000" pitchFamily="2" charset="2"/>
              <a:buChar char="q"/>
              <a:tabLst>
                <a:tab pos="457200" algn="l"/>
              </a:tabLst>
            </a:pPr>
            <a:endPar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885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8B18-F04D-47CD-87E3-787CA010C46A}"/>
              </a:ext>
            </a:extLst>
          </p:cNvPr>
          <p:cNvSpPr>
            <a:spLocks noGrp="1"/>
          </p:cNvSpPr>
          <p:nvPr>
            <p:ph type="title"/>
          </p:nvPr>
        </p:nvSpPr>
        <p:spPr/>
        <p:txBody>
          <a:bodyPr/>
          <a:lstStyle/>
          <a:p>
            <a:pPr algn="just"/>
            <a:r>
              <a:rPr lang="en-US" b="1" u="sng" dirty="0">
                <a:solidFill>
                  <a:schemeClr val="accent1"/>
                </a:solidFill>
              </a:rPr>
              <a:t>6 SIGNS OF ONLINE JOBS SCAM</a:t>
            </a:r>
            <a:endParaRPr lang="en-IN" b="1" u="sng" dirty="0">
              <a:solidFill>
                <a:schemeClr val="accent1"/>
              </a:solidFill>
            </a:endParaRPr>
          </a:p>
        </p:txBody>
      </p:sp>
      <p:sp>
        <p:nvSpPr>
          <p:cNvPr id="3" name="Content Placeholder 2">
            <a:extLst>
              <a:ext uri="{FF2B5EF4-FFF2-40B4-BE49-F238E27FC236}">
                <a16:creationId xmlns:a16="http://schemas.microsoft.com/office/drawing/2014/main" id="{A5E2CCB6-5649-4182-6E55-4B1BB097EDE8}"/>
              </a:ext>
            </a:extLst>
          </p:cNvPr>
          <p:cNvSpPr>
            <a:spLocks noGrp="1"/>
          </p:cNvSpPr>
          <p:nvPr>
            <p:ph idx="1"/>
          </p:nvPr>
        </p:nvSpPr>
        <p:spPr>
          <a:xfrm>
            <a:off x="2895600" y="2069502"/>
            <a:ext cx="10820400" cy="4024125"/>
          </a:xfrm>
        </p:spPr>
        <p:txBody>
          <a:bodyPr>
            <a:normAutofit lnSpcReduction="10000"/>
          </a:bodyPr>
          <a:lstStyle/>
          <a:p>
            <a:r>
              <a:rPr lang="en-IN" sz="1800" spc="-5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 The Job Pays Way Too Much</a:t>
            </a:r>
          </a:p>
          <a:p>
            <a:endPar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spc="-5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The Name of the Company Is Questionable</a:t>
            </a:r>
          </a:p>
          <a:p>
            <a:endPar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spc="-5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 You’re Offered the Job Much Too Soon</a:t>
            </a:r>
          </a:p>
          <a:p>
            <a:endPar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spc="-5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You’re Asked for Personal Information Too Early</a:t>
            </a:r>
          </a:p>
          <a:p>
            <a:endPar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spc="-5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5. There Are Grammatical and Spelling Errors</a:t>
            </a:r>
          </a:p>
          <a:p>
            <a:endPar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spc="-5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6. The Contact Information Is Not Professional:</a:t>
            </a:r>
            <a:endPar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256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8EE2-D1A5-75DF-8096-A585730F7AE7}"/>
              </a:ext>
            </a:extLst>
          </p:cNvPr>
          <p:cNvSpPr>
            <a:spLocks noGrp="1"/>
          </p:cNvSpPr>
          <p:nvPr>
            <p:ph type="title"/>
          </p:nvPr>
        </p:nvSpPr>
        <p:spPr>
          <a:xfrm>
            <a:off x="4356100" y="777073"/>
            <a:ext cx="8610600" cy="1293028"/>
          </a:xfrm>
        </p:spPr>
        <p:txBody>
          <a:bodyPr/>
          <a:lstStyle/>
          <a:p>
            <a:pPr algn="just"/>
            <a:r>
              <a:rPr lang="en-US" dirty="0"/>
              <a:t>SURVEY</a:t>
            </a:r>
            <a:endParaRPr lang="en-IN" dirty="0"/>
          </a:p>
        </p:txBody>
      </p:sp>
      <p:sp>
        <p:nvSpPr>
          <p:cNvPr id="3" name="Content Placeholder 2">
            <a:extLst>
              <a:ext uri="{FF2B5EF4-FFF2-40B4-BE49-F238E27FC236}">
                <a16:creationId xmlns:a16="http://schemas.microsoft.com/office/drawing/2014/main" id="{1F81FB77-4DAB-780A-4621-66B586D485D4}"/>
              </a:ext>
            </a:extLst>
          </p:cNvPr>
          <p:cNvSpPr>
            <a:spLocks noGrp="1"/>
          </p:cNvSpPr>
          <p:nvPr>
            <p:ph idx="1"/>
          </p:nvPr>
        </p:nvSpPr>
        <p:spPr/>
        <p:txBody>
          <a:bodyPr>
            <a:normAutofit/>
          </a:bodyPr>
          <a:lstStyle/>
          <a:p>
            <a:r>
              <a:rPr lang="en-IN" sz="2800" dirty="0">
                <a:solidFill>
                  <a:srgbClr val="FF0000"/>
                </a:solidFill>
                <a:effectLst/>
                <a:latin typeface="Cooper Black" panose="0208090404030B020404" pitchFamily="18" charset="0"/>
                <a:ea typeface="Times New Roman" panose="02020603050405020304" pitchFamily="18" charset="0"/>
              </a:rPr>
              <a:t>“ACCORDING TO FLEXJOBS RECENT ANNUAL SURVEY IT FOUND THAT MORE THAN 80% OF JOB SEEKERS REPORT BEING ON GUARD OR VERY CONCERNED ABOUT SCAMS ON OTHER JOB BOARDS. ACCORDING TO THE SAME SURVEY, ALMOST 20% OF JOB SEEKERS HAVE BEEN A VICTIM OF A JOB SCAM (UP FROM 13% IN 2016), WITH 22% OF JOB SEEKERS KNOWING SOMEBODY WHO HAS BEEN VICTIM OF A JOB SCAM.”</a:t>
            </a:r>
            <a:endParaRPr lang="en-IN" sz="2800" dirty="0">
              <a:effectLst/>
              <a:latin typeface="Times New Roman" panose="02020603050405020304" pitchFamily="18" charset="0"/>
              <a:ea typeface="Times New Roman" panose="02020603050405020304" pitchFamily="18" charset="0"/>
            </a:endParaRPr>
          </a:p>
          <a:p>
            <a:endParaRPr lang="en-IN" sz="2800" dirty="0"/>
          </a:p>
        </p:txBody>
      </p:sp>
    </p:spTree>
    <p:extLst>
      <p:ext uri="{BB962C8B-B14F-4D97-AF65-F5344CB8AC3E}">
        <p14:creationId xmlns:p14="http://schemas.microsoft.com/office/powerpoint/2010/main" val="2563835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E5BE20-E7B3-1920-0E3C-360151E6E408}"/>
              </a:ext>
            </a:extLst>
          </p:cNvPr>
          <p:cNvSpPr>
            <a:spLocks noGrp="1"/>
          </p:cNvSpPr>
          <p:nvPr>
            <p:ph type="title"/>
          </p:nvPr>
        </p:nvSpPr>
        <p:spPr>
          <a:xfrm>
            <a:off x="3581400" y="368906"/>
            <a:ext cx="8610600" cy="1295400"/>
          </a:xfrm>
        </p:spPr>
        <p:txBody>
          <a:bodyPr/>
          <a:lstStyle/>
          <a:p>
            <a:pPr algn="just"/>
            <a:r>
              <a:rPr lang="en-US" b="1" u="sng" dirty="0">
                <a:solidFill>
                  <a:schemeClr val="accent1"/>
                </a:solidFill>
              </a:rPr>
              <a:t>ONLINE JOBS</a:t>
            </a:r>
            <a:endParaRPr lang="en-IN" b="1" u="sng" dirty="0">
              <a:solidFill>
                <a:schemeClr val="accent1"/>
              </a:solidFill>
            </a:endParaRPr>
          </a:p>
        </p:txBody>
      </p:sp>
      <p:sp>
        <p:nvSpPr>
          <p:cNvPr id="5" name="Text Placeholder 4">
            <a:extLst>
              <a:ext uri="{FF2B5EF4-FFF2-40B4-BE49-F238E27FC236}">
                <a16:creationId xmlns:a16="http://schemas.microsoft.com/office/drawing/2014/main" id="{B6F03E0E-2F6E-B763-0149-C6A286D09A02}"/>
              </a:ext>
            </a:extLst>
          </p:cNvPr>
          <p:cNvSpPr>
            <a:spLocks noGrp="1"/>
          </p:cNvSpPr>
          <p:nvPr>
            <p:ph type="body" idx="1"/>
          </p:nvPr>
        </p:nvSpPr>
        <p:spPr>
          <a:xfrm>
            <a:off x="801691" y="1771846"/>
            <a:ext cx="5079991" cy="823912"/>
          </a:xfrm>
        </p:spPr>
        <p:txBody>
          <a:bodyPr/>
          <a:lstStyle/>
          <a:p>
            <a:r>
              <a:rPr lang="en-US" dirty="0">
                <a:solidFill>
                  <a:schemeClr val="accent4">
                    <a:lumMod val="75000"/>
                  </a:schemeClr>
                </a:solidFill>
              </a:rPr>
              <a:t>ADVANTAGES</a:t>
            </a:r>
            <a:endParaRPr lang="en-IN" dirty="0">
              <a:solidFill>
                <a:schemeClr val="accent4">
                  <a:lumMod val="75000"/>
                </a:schemeClr>
              </a:solidFill>
            </a:endParaRPr>
          </a:p>
        </p:txBody>
      </p:sp>
      <p:sp>
        <p:nvSpPr>
          <p:cNvPr id="6" name="Content Placeholder 5">
            <a:extLst>
              <a:ext uri="{FF2B5EF4-FFF2-40B4-BE49-F238E27FC236}">
                <a16:creationId xmlns:a16="http://schemas.microsoft.com/office/drawing/2014/main" id="{82268FFE-742E-0A73-3ACD-44889F08CD14}"/>
              </a:ext>
            </a:extLst>
          </p:cNvPr>
          <p:cNvSpPr>
            <a:spLocks noGrp="1"/>
          </p:cNvSpPr>
          <p:nvPr>
            <p:ph sz="half" idx="2"/>
          </p:nvPr>
        </p:nvSpPr>
        <p:spPr/>
        <p:txBody>
          <a:bodyPr>
            <a:noAutofit/>
          </a:bodyPr>
          <a:lstStyle/>
          <a:p>
            <a:r>
              <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Work at Your Own Pace, In Your Own Space</a:t>
            </a:r>
          </a:p>
          <a:p>
            <a:endPar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Say goodbye to long commutes</a:t>
            </a:r>
          </a:p>
          <a:p>
            <a:pPr algn="just"/>
            <a:endPar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Spend more time with your loved ones</a:t>
            </a:r>
          </a:p>
          <a:p>
            <a:endPar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Get to wear comfortable clothes</a:t>
            </a:r>
          </a:p>
          <a:p>
            <a:endPar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950"/>
              </a:spcAft>
            </a:pPr>
            <a:r>
              <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Minimal supervision:</a:t>
            </a:r>
          </a:p>
          <a:p>
            <a:pPr>
              <a:spcAft>
                <a:spcPts val="1950"/>
              </a:spcAft>
            </a:pPr>
            <a:endParaRPr lang="en-IN" sz="1800" b="1"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b="1"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26028F70-27EF-88F9-5EEF-6B052E586619}"/>
              </a:ext>
            </a:extLst>
          </p:cNvPr>
          <p:cNvSpPr>
            <a:spLocks noGrp="1"/>
          </p:cNvSpPr>
          <p:nvPr>
            <p:ph type="body" sz="quarter" idx="3"/>
          </p:nvPr>
        </p:nvSpPr>
        <p:spPr>
          <a:xfrm>
            <a:off x="6400800" y="1771846"/>
            <a:ext cx="5105400" cy="823912"/>
          </a:xfrm>
        </p:spPr>
        <p:txBody>
          <a:bodyPr/>
          <a:lstStyle/>
          <a:p>
            <a:r>
              <a:rPr lang="en-US" dirty="0">
                <a:solidFill>
                  <a:schemeClr val="accent4">
                    <a:lumMod val="75000"/>
                  </a:schemeClr>
                </a:solidFill>
              </a:rPr>
              <a:t>DISADVANTAGES</a:t>
            </a:r>
            <a:endParaRPr lang="en-IN" dirty="0">
              <a:solidFill>
                <a:schemeClr val="accent4">
                  <a:lumMod val="75000"/>
                </a:schemeClr>
              </a:solidFill>
            </a:endParaRPr>
          </a:p>
        </p:txBody>
      </p:sp>
      <p:sp>
        <p:nvSpPr>
          <p:cNvPr id="8" name="Content Placeholder 7">
            <a:extLst>
              <a:ext uri="{FF2B5EF4-FFF2-40B4-BE49-F238E27FC236}">
                <a16:creationId xmlns:a16="http://schemas.microsoft.com/office/drawing/2014/main" id="{B766D61D-10DC-38DA-B94B-E37BAEB44B8C}"/>
              </a:ext>
            </a:extLst>
          </p:cNvPr>
          <p:cNvSpPr>
            <a:spLocks noGrp="1"/>
          </p:cNvSpPr>
          <p:nvPr>
            <p:ph sz="quarter" idx="4"/>
          </p:nvPr>
        </p:nvSpPr>
        <p:spPr/>
        <p:txBody>
          <a:bodyPr>
            <a:noAutofit/>
          </a:bodyPr>
          <a:lstStyle/>
          <a:p>
            <a:pPr>
              <a:spcAft>
                <a:spcPts val="1950"/>
              </a:spcAft>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Internet is life</a:t>
            </a:r>
            <a:endParaRPr lang="en-IN" sz="1800" dirty="0">
              <a:solidFill>
                <a:schemeClr val="accent1">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1950"/>
              </a:spcAft>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Distractions everywhere</a:t>
            </a:r>
          </a:p>
          <a:p>
            <a:pPr>
              <a:spcAft>
                <a:spcPts val="1950"/>
              </a:spcAft>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You shoulder all expenses</a:t>
            </a:r>
            <a:endParaRPr lang="en-IN" sz="1800" dirty="0">
              <a:solidFill>
                <a:schemeClr val="accent1">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1950"/>
              </a:spcAft>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Social isolation</a:t>
            </a:r>
          </a:p>
          <a:p>
            <a:pPr>
              <a:spcAft>
                <a:spcPts val="1950"/>
              </a:spcAft>
            </a:pP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Motivation can be difficult to find</a:t>
            </a:r>
            <a:endParaRPr lang="en-IN" sz="1800" dirty="0">
              <a:solidFill>
                <a:schemeClr val="accent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54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9BE79F6-0FE2-BE61-5E94-6882F93CE92B}"/>
              </a:ext>
            </a:extLst>
          </p:cNvPr>
          <p:cNvSpPr>
            <a:spLocks noGrp="1"/>
          </p:cNvSpPr>
          <p:nvPr>
            <p:ph type="title"/>
          </p:nvPr>
        </p:nvSpPr>
        <p:spPr>
          <a:xfrm>
            <a:off x="2895600" y="319873"/>
            <a:ext cx="8610600" cy="1293028"/>
          </a:xfrm>
        </p:spPr>
        <p:txBody>
          <a:bodyPr>
            <a:normAutofit fontScale="90000"/>
          </a:bodyPr>
          <a:lstStyle/>
          <a:p>
            <a:pPr algn="ctr"/>
            <a:r>
              <a:rPr lang="en-US" sz="2800" b="1" u="sng" dirty="0">
                <a:solidFill>
                  <a:schemeClr val="accent1"/>
                </a:solidFill>
              </a:rPr>
              <a:t>SAGE JOURNELS</a:t>
            </a:r>
            <a:br>
              <a:rPr lang="en-US" sz="2800" b="1" u="sng" dirty="0"/>
            </a:br>
            <a:br>
              <a:rPr lang="en-US" sz="2800" dirty="0"/>
            </a:br>
            <a:r>
              <a:rPr lang="en-US" sz="2800" dirty="0">
                <a:solidFill>
                  <a:schemeClr val="accent4">
                    <a:lumMod val="75000"/>
                  </a:schemeClr>
                </a:solidFill>
              </a:rPr>
              <a:t>Reducing Average Job Completion Time for DAG-style Jobs by Adding Idle Slots </a:t>
            </a:r>
            <a:endParaRPr lang="en-IN" sz="2800" dirty="0">
              <a:solidFill>
                <a:schemeClr val="accent4">
                  <a:lumMod val="75000"/>
                </a:schemeClr>
              </a:solidFill>
            </a:endParaRPr>
          </a:p>
        </p:txBody>
      </p:sp>
      <p:sp>
        <p:nvSpPr>
          <p:cNvPr id="11" name="Content Placeholder 10">
            <a:extLst>
              <a:ext uri="{FF2B5EF4-FFF2-40B4-BE49-F238E27FC236}">
                <a16:creationId xmlns:a16="http://schemas.microsoft.com/office/drawing/2014/main" id="{501DD8D6-6EF8-4308-EB11-F64F8A16476A}"/>
              </a:ext>
            </a:extLst>
          </p:cNvPr>
          <p:cNvSpPr>
            <a:spLocks noGrp="1"/>
          </p:cNvSpPr>
          <p:nvPr>
            <p:ph idx="1"/>
          </p:nvPr>
        </p:nvSpPr>
        <p:spPr/>
        <p:txBody>
          <a:bodyPr>
            <a:normAutofit/>
          </a:bodyPr>
          <a:lstStyle/>
          <a:p>
            <a:pPr>
              <a:buFont typeface="Wingdings" panose="05000000000000000000" pitchFamily="2" charset="2"/>
              <a:buChar char="q"/>
            </a:pPr>
            <a:r>
              <a:rPr lang="en-IN" sz="1600" dirty="0">
                <a:solidFill>
                  <a:schemeClr val="accent1">
                    <a:lumMod val="20000"/>
                    <a:lumOff val="80000"/>
                  </a:schemeClr>
                </a:solidFill>
                <a:latin typeface="Times New Roman" panose="02020603050405020304" pitchFamily="18" charset="0"/>
                <a:cs typeface="Times New Roman" panose="02020603050405020304" pitchFamily="18" charset="0"/>
              </a:rPr>
              <a:t>Alexandrea J </a:t>
            </a:r>
            <a:r>
              <a:rPr lang="en-IN" sz="1600" dirty="0" err="1">
                <a:solidFill>
                  <a:schemeClr val="accent1">
                    <a:lumMod val="20000"/>
                    <a:lumOff val="80000"/>
                  </a:schemeClr>
                </a:solidFill>
                <a:latin typeface="Times New Roman" panose="02020603050405020304" pitchFamily="18" charset="0"/>
                <a:cs typeface="Times New Roman" panose="02020603050405020304" pitchFamily="18" charset="0"/>
              </a:rPr>
              <a:t>Ravenelle</a:t>
            </a:r>
            <a:r>
              <a:rPr lang="en-IN" sz="1600" dirty="0">
                <a:solidFill>
                  <a:schemeClr val="accent1">
                    <a:lumMod val="20000"/>
                    <a:lumOff val="80000"/>
                  </a:schemeClr>
                </a:solidFill>
                <a:latin typeface="Times New Roman" panose="02020603050405020304" pitchFamily="18" charset="0"/>
                <a:cs typeface="Times New Roman" panose="02020603050405020304" pitchFamily="18" charset="0"/>
              </a:rPr>
              <a:t>, Erica Janko, Ken Cai Kowalski new media &amp; society 24 (7), 1591-1610, 2022</a:t>
            </a:r>
          </a:p>
          <a:p>
            <a:pPr>
              <a:buFont typeface="Wingdings" panose="05000000000000000000" pitchFamily="2" charset="2"/>
              <a:buChar char="q"/>
            </a:pPr>
            <a:endParaRPr lang="en-IN" sz="16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6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a:solidFill>
                  <a:schemeClr val="accent1">
                    <a:lumMod val="20000"/>
                    <a:lumOff val="80000"/>
                  </a:schemeClr>
                </a:solidFill>
                <a:latin typeface="Times New Roman" panose="02020603050405020304" pitchFamily="18" charset="0"/>
                <a:cs typeface="Times New Roman" panose="02020603050405020304" pitchFamily="18" charset="0"/>
              </a:rPr>
              <a:t> IEEE Global Communications Conference (GLOBECOM 2022), 2022 Sizes of data processing jobs in cloud clusters have been growing rapidly in the big data era. It is critical to execute those jobs efficiently</a:t>
            </a:r>
          </a:p>
          <a:p>
            <a:pPr>
              <a:buFont typeface="Wingdings" panose="05000000000000000000" pitchFamily="2" charset="2"/>
              <a:buChar char="q"/>
            </a:pPr>
            <a:endParaRPr lang="en-US" sz="16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6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a:solidFill>
                  <a:schemeClr val="accent1">
                    <a:lumMod val="20000"/>
                    <a:lumOff val="80000"/>
                  </a:schemeClr>
                </a:solidFill>
                <a:latin typeface="Times New Roman" panose="02020603050405020304" pitchFamily="18" charset="0"/>
                <a:cs typeface="Times New Roman" panose="02020603050405020304" pitchFamily="18" charset="0"/>
              </a:rPr>
              <a:t>. We analyze the benefits of inserting idle time for simple cases theoretically and show the condition in which idle slots should be inserted for two adjacent jobs. In addition, we adapt the RL-based scheduler by integrating the observation. </a:t>
            </a:r>
            <a:endParaRPr lang="en-IN" sz="16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017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DC20-DED4-7831-65F1-4C5D90FEFF90}"/>
              </a:ext>
            </a:extLst>
          </p:cNvPr>
          <p:cNvSpPr>
            <a:spLocks noGrp="1"/>
          </p:cNvSpPr>
          <p:nvPr>
            <p:ph type="title"/>
          </p:nvPr>
        </p:nvSpPr>
        <p:spPr>
          <a:xfrm>
            <a:off x="2895600" y="355600"/>
            <a:ext cx="8610600" cy="1701801"/>
          </a:xfrm>
        </p:spPr>
        <p:txBody>
          <a:bodyPr>
            <a:noAutofit/>
          </a:bodyPr>
          <a:lstStyle/>
          <a:p>
            <a:pPr algn="ctr"/>
            <a:r>
              <a:rPr lang="en-US" sz="2400" b="1" u="sng" dirty="0">
                <a:solidFill>
                  <a:schemeClr val="accent1"/>
                </a:solidFill>
                <a:latin typeface="Bodoni MT" panose="02070603080606020203" pitchFamily="18" charset="0"/>
              </a:rPr>
              <a:t>SAGE JOURNELS</a:t>
            </a:r>
            <a:br>
              <a:rPr lang="en-US" sz="2400" b="1" u="sng" dirty="0">
                <a:latin typeface="Bodoni MT" panose="02070603080606020203" pitchFamily="18" charset="0"/>
              </a:rPr>
            </a:br>
            <a:br>
              <a:rPr lang="en-US" sz="2400" b="1" u="sng" dirty="0">
                <a:latin typeface="Bodoni MT" panose="02070603080606020203" pitchFamily="18" charset="0"/>
              </a:rPr>
            </a:br>
            <a:r>
              <a:rPr lang="en-US" sz="2400" dirty="0">
                <a:solidFill>
                  <a:schemeClr val="accent4">
                    <a:lumMod val="75000"/>
                  </a:schemeClr>
                </a:solidFill>
                <a:latin typeface="Bodoni MT" panose="02070603080606020203" pitchFamily="18" charset="0"/>
              </a:rPr>
              <a:t>Good jobs, scam jobs: Detecting, normalizing, and internalizing online job scams </a:t>
            </a:r>
            <a:endParaRPr lang="en-IN" sz="2400" b="1" u="sng" dirty="0">
              <a:solidFill>
                <a:schemeClr val="accent4">
                  <a:lumMod val="75000"/>
                </a:schemeClr>
              </a:solidFill>
              <a:latin typeface="Bodoni MT" panose="02070603080606020203" pitchFamily="18" charset="0"/>
            </a:endParaRPr>
          </a:p>
        </p:txBody>
      </p:sp>
      <p:sp>
        <p:nvSpPr>
          <p:cNvPr id="3" name="Content Placeholder 2">
            <a:extLst>
              <a:ext uri="{FF2B5EF4-FFF2-40B4-BE49-F238E27FC236}">
                <a16:creationId xmlns:a16="http://schemas.microsoft.com/office/drawing/2014/main" id="{2B006D71-764F-637F-73FE-29DC96F75C0E}"/>
              </a:ext>
            </a:extLst>
          </p:cNvPr>
          <p:cNvSpPr>
            <a:spLocks noGrp="1"/>
          </p:cNvSpPr>
          <p:nvPr>
            <p:ph idx="1"/>
          </p:nvPr>
        </p:nvSpPr>
        <p:spPr/>
        <p:txBody>
          <a:bodyPr>
            <a:normAutofit/>
          </a:bodyPr>
          <a:lstStyle/>
          <a:p>
            <a:pPr>
              <a:buFont typeface="Wingdings" panose="05000000000000000000" pitchFamily="2" charset="2"/>
              <a:buChar char="Ø"/>
            </a:pPr>
            <a:endParaRPr lang="en-US" sz="18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accent1">
                    <a:lumMod val="20000"/>
                    <a:lumOff val="80000"/>
                  </a:schemeClr>
                </a:solidFill>
                <a:latin typeface="Times New Roman" panose="02020603050405020304" pitchFamily="18" charset="0"/>
                <a:cs typeface="Times New Roman" panose="02020603050405020304" pitchFamily="18" charset="0"/>
              </a:rPr>
              <a:t>In this article, based on in-depth interviews conducted between April and July 2020 with nearly 200 precarious workers, we find that precarious workers regularly encountered fraudulent job advertisements via digital media</a:t>
            </a:r>
          </a:p>
          <a:p>
            <a:pPr>
              <a:buFont typeface="Wingdings" panose="05000000000000000000" pitchFamily="2" charset="2"/>
              <a:buChar char="Ø"/>
            </a:pPr>
            <a:endParaRPr lang="en-US" sz="18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accent1">
                    <a:lumMod val="20000"/>
                    <a:lumOff val="80000"/>
                  </a:schemeClr>
                </a:solidFill>
                <a:latin typeface="Times New Roman" panose="02020603050405020304" pitchFamily="18" charset="0"/>
                <a:cs typeface="Times New Roman" panose="02020603050405020304" pitchFamily="18" charset="0"/>
              </a:rPr>
              <a:t>In addition, the discovery that advertised “good jobs” are often scams affecting workers’ desire to continue job hunting and perceptions of potential future success. </a:t>
            </a:r>
            <a:endParaRPr lang="en-IN" sz="1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75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51"/>
        <p:cNvGrpSpPr/>
        <p:nvPr/>
      </p:nvGrpSpPr>
      <p:grpSpPr>
        <a:xfrm>
          <a:off x="0" y="0"/>
          <a:ext cx="0" cy="0"/>
          <a:chOff x="0" y="0"/>
          <a:chExt cx="0" cy="0"/>
        </a:xfrm>
      </p:grpSpPr>
      <p:sp>
        <p:nvSpPr>
          <p:cNvPr id="6152" name="Google Shape;6152;p2"/>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lt1"/>
              </a:buClr>
              <a:buSzPts val="4000"/>
              <a:buFont typeface="Century Gothic"/>
              <a:buNone/>
            </a:pPr>
            <a:r>
              <a:rPr lang="en-US" b="1" u="sng" dirty="0">
                <a:solidFill>
                  <a:schemeClr val="accent1"/>
                </a:solidFill>
              </a:rPr>
              <a:t>ABSTRACT </a:t>
            </a:r>
            <a:endParaRPr b="1" u="sng" dirty="0">
              <a:solidFill>
                <a:schemeClr val="accent1"/>
              </a:solidFill>
            </a:endParaRPr>
          </a:p>
        </p:txBody>
      </p:sp>
      <p:sp>
        <p:nvSpPr>
          <p:cNvPr id="6153" name="Google Shape;6153;p2"/>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3200"/>
              <a:buChar char="•"/>
            </a:pPr>
            <a:r>
              <a:rPr lang="en-US" sz="1800" dirty="0">
                <a:solidFill>
                  <a:schemeClr val="accent2">
                    <a:lumMod val="20000"/>
                    <a:lumOff val="80000"/>
                  </a:schemeClr>
                </a:solidFill>
                <a:latin typeface="Times New Roman" panose="02020603050405020304" pitchFamily="18" charset="0"/>
                <a:ea typeface="Bell MT"/>
                <a:cs typeface="Times New Roman" panose="02020603050405020304" pitchFamily="18" charset="0"/>
                <a:sym typeface="Bell MT"/>
              </a:rPr>
              <a:t>This report is purely tells about the futuristic world where we can earn from home comfortably without any risk and investment through online.</a:t>
            </a:r>
            <a:endParaRPr sz="18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28600" lvl="0" indent="-25400" algn="l" rtl="0">
              <a:lnSpc>
                <a:spcPct val="90000"/>
              </a:lnSpc>
              <a:spcBef>
                <a:spcPts val="1000"/>
              </a:spcBef>
              <a:spcAft>
                <a:spcPts val="0"/>
              </a:spcAft>
              <a:buClr>
                <a:schemeClr val="lt1"/>
              </a:buClr>
              <a:buSzPts val="3200"/>
              <a:buNone/>
            </a:pPr>
            <a:endParaRPr sz="1800" dirty="0">
              <a:solidFill>
                <a:schemeClr val="accent2">
                  <a:lumMod val="20000"/>
                  <a:lumOff val="80000"/>
                </a:schemeClr>
              </a:solidFill>
              <a:latin typeface="Times New Roman" panose="02020603050405020304" pitchFamily="18" charset="0"/>
              <a:ea typeface="Bell MT"/>
              <a:cs typeface="Times New Roman" panose="02020603050405020304" pitchFamily="18" charset="0"/>
              <a:sym typeface="Bell MT"/>
            </a:endParaRPr>
          </a:p>
          <a:p>
            <a:pPr marL="228600" lvl="0" indent="-228600" algn="l" rtl="0">
              <a:lnSpc>
                <a:spcPct val="90000"/>
              </a:lnSpc>
              <a:spcBef>
                <a:spcPts val="1000"/>
              </a:spcBef>
              <a:spcAft>
                <a:spcPts val="0"/>
              </a:spcAft>
              <a:buClr>
                <a:schemeClr val="lt1"/>
              </a:buClr>
              <a:buSzPts val="3200"/>
              <a:buChar char="•"/>
            </a:pPr>
            <a:r>
              <a:rPr lang="en-US" sz="1800" dirty="0">
                <a:solidFill>
                  <a:schemeClr val="accent2">
                    <a:lumMod val="20000"/>
                    <a:lumOff val="80000"/>
                  </a:schemeClr>
                </a:solidFill>
                <a:latin typeface="Times New Roman" panose="02020603050405020304" pitchFamily="18" charset="0"/>
                <a:ea typeface="Bell MT"/>
                <a:cs typeface="Times New Roman" panose="02020603050405020304" pitchFamily="18" charset="0"/>
                <a:sym typeface="Bell MT"/>
              </a:rPr>
              <a:t>In this project we are going see explore about </a:t>
            </a:r>
            <a:r>
              <a:rPr lang="en-US" sz="1800" b="1" dirty="0">
                <a:solidFill>
                  <a:schemeClr val="accent2">
                    <a:lumMod val="20000"/>
                    <a:lumOff val="80000"/>
                  </a:schemeClr>
                </a:solidFill>
                <a:latin typeface="Times New Roman" panose="02020603050405020304" pitchFamily="18" charset="0"/>
                <a:ea typeface="Bell MT"/>
                <a:cs typeface="Times New Roman" panose="02020603050405020304" pitchFamily="18" charset="0"/>
                <a:sym typeface="Bell MT"/>
              </a:rPr>
              <a:t>“online jobs and</a:t>
            </a:r>
            <a:r>
              <a:rPr lang="en-US" sz="1800" dirty="0">
                <a:solidFill>
                  <a:schemeClr val="accent2">
                    <a:lumMod val="20000"/>
                    <a:lumOff val="80000"/>
                  </a:schemeClr>
                </a:solidFill>
                <a:latin typeface="Times New Roman" panose="02020603050405020304" pitchFamily="18" charset="0"/>
                <a:ea typeface="Bell MT"/>
                <a:cs typeface="Times New Roman" panose="02020603050405020304" pitchFamily="18" charset="0"/>
                <a:sym typeface="Bell MT"/>
              </a:rPr>
              <a:t> </a:t>
            </a:r>
            <a:r>
              <a:rPr lang="en-US" sz="1800" b="1" dirty="0">
                <a:solidFill>
                  <a:schemeClr val="accent2">
                    <a:lumMod val="20000"/>
                    <a:lumOff val="80000"/>
                  </a:schemeClr>
                </a:solidFill>
                <a:latin typeface="Times New Roman" panose="02020603050405020304" pitchFamily="18" charset="0"/>
                <a:ea typeface="Bell MT"/>
                <a:cs typeface="Times New Roman" panose="02020603050405020304" pitchFamily="18" charset="0"/>
                <a:sym typeface="Bell MT"/>
              </a:rPr>
              <a:t>its impact”</a:t>
            </a:r>
          </a:p>
          <a:p>
            <a:pPr marL="228600" lvl="0" indent="-228600" algn="l" rtl="0">
              <a:lnSpc>
                <a:spcPct val="90000"/>
              </a:lnSpc>
              <a:spcBef>
                <a:spcPts val="1000"/>
              </a:spcBef>
              <a:spcAft>
                <a:spcPts val="0"/>
              </a:spcAft>
              <a:buClr>
                <a:schemeClr val="lt1"/>
              </a:buClr>
              <a:buSzPts val="3200"/>
              <a:buChar char="•"/>
            </a:pPr>
            <a:endPar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sym typeface="Bell MT"/>
            </a:endParaRP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This project involves about what types of online jobs are there and how it influenced the modern world.</a:t>
            </a:r>
          </a:p>
          <a:p>
            <a:endParaRPr lang="en-US" sz="180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Thereby we are going to see about online scammers and how we can protect ourself from those scammers.</a:t>
            </a:r>
          </a:p>
          <a:p>
            <a:endParaRPr lang="en-US" sz="180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We are going to take some survey about online jobs from students.</a:t>
            </a: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lt1"/>
              </a:buClr>
              <a:buSzPts val="3200"/>
              <a:buChar char="•"/>
            </a:pPr>
            <a:endParaRPr sz="1800"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298F-5ABC-63EC-8871-2AB0900ECE71}"/>
              </a:ext>
            </a:extLst>
          </p:cNvPr>
          <p:cNvSpPr>
            <a:spLocks noGrp="1"/>
          </p:cNvSpPr>
          <p:nvPr>
            <p:ph type="title"/>
          </p:nvPr>
        </p:nvSpPr>
        <p:spPr>
          <a:xfrm>
            <a:off x="2895600" y="537715"/>
            <a:ext cx="8610600" cy="1293028"/>
          </a:xfrm>
        </p:spPr>
        <p:txBody>
          <a:bodyPr>
            <a:normAutofit fontScale="90000"/>
          </a:bodyPr>
          <a:lstStyle/>
          <a:p>
            <a:pPr algn="ctr"/>
            <a:r>
              <a:rPr lang="en-US" sz="2400" b="1" u="sng" dirty="0">
                <a:solidFill>
                  <a:schemeClr val="accent1"/>
                </a:solidFill>
                <a:latin typeface="Bodoni MT" panose="02070603080606020203" pitchFamily="18" charset="0"/>
              </a:rPr>
              <a:t>JRASET JOURNELS</a:t>
            </a:r>
            <a:br>
              <a:rPr lang="en-US" sz="2400" b="1" u="sng" dirty="0">
                <a:latin typeface="Bodoni MT" panose="02070603080606020203" pitchFamily="18" charset="0"/>
              </a:rPr>
            </a:br>
            <a:br>
              <a:rPr lang="en-US" sz="2400" b="1" u="sng" dirty="0">
                <a:latin typeface="Bodoni MT" panose="02070603080606020203" pitchFamily="18" charset="0"/>
              </a:rPr>
            </a:br>
            <a:r>
              <a:rPr lang="en-US" sz="2400" dirty="0">
                <a:solidFill>
                  <a:schemeClr val="accent4">
                    <a:lumMod val="75000"/>
                  </a:schemeClr>
                </a:solidFill>
                <a:latin typeface="Bodoni MT" panose="02070603080606020203" pitchFamily="18" charset="0"/>
              </a:rPr>
              <a:t>Online Job Portal-A Better Way for Finding Jobs in the COVID-19 Pandemic</a:t>
            </a:r>
            <a:endParaRPr lang="en-IN" sz="2400" b="1" u="sng" dirty="0">
              <a:solidFill>
                <a:schemeClr val="accent4">
                  <a:lumMod val="75000"/>
                </a:schemeClr>
              </a:solidFill>
              <a:latin typeface="Bodoni MT" panose="02070603080606020203" pitchFamily="18" charset="0"/>
            </a:endParaRPr>
          </a:p>
        </p:txBody>
      </p:sp>
      <p:sp>
        <p:nvSpPr>
          <p:cNvPr id="3" name="Content Placeholder 2">
            <a:extLst>
              <a:ext uri="{FF2B5EF4-FFF2-40B4-BE49-F238E27FC236}">
                <a16:creationId xmlns:a16="http://schemas.microsoft.com/office/drawing/2014/main" id="{56337841-AAE4-F86E-36E2-25EB9A63F310}"/>
              </a:ext>
            </a:extLst>
          </p:cNvPr>
          <p:cNvSpPr>
            <a:spLocks noGrp="1"/>
          </p:cNvSpPr>
          <p:nvPr>
            <p:ph idx="1"/>
          </p:nvPr>
        </p:nvSpPr>
        <p:spPr/>
        <p:txBody>
          <a:bodyPr>
            <a:normAutofit/>
          </a:bodyPr>
          <a:lstStyle/>
          <a:p>
            <a:pPr>
              <a:buFont typeface="Wingdings" panose="05000000000000000000" pitchFamily="2" charset="2"/>
              <a:buChar char="ü"/>
            </a:pPr>
            <a:r>
              <a:rPr lang="en-US" sz="1800" dirty="0">
                <a:solidFill>
                  <a:schemeClr val="accent1">
                    <a:lumMod val="20000"/>
                    <a:lumOff val="80000"/>
                  </a:schemeClr>
                </a:solidFill>
                <a:latin typeface="Times New Roman" panose="02020603050405020304" pitchFamily="18" charset="0"/>
                <a:cs typeface="Times New Roman" panose="02020603050405020304" pitchFamily="18" charset="0"/>
              </a:rPr>
              <a:t>Due to the COVID-19 pandemic unemployment broke all the previous records. Due to the pandemic students cannot go to colleges and have no option of campus placements. The only option available for them is to find a job through online job portals</a:t>
            </a:r>
          </a:p>
          <a:p>
            <a:pPr>
              <a:buFont typeface="Wingdings" panose="05000000000000000000" pitchFamily="2" charset="2"/>
              <a:buChar char="ü"/>
            </a:pPr>
            <a:endParaRPr lang="en-US" sz="18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solidFill>
                  <a:schemeClr val="accent1">
                    <a:lumMod val="20000"/>
                    <a:lumOff val="80000"/>
                  </a:schemeClr>
                </a:solidFill>
                <a:latin typeface="Times New Roman" panose="02020603050405020304" pitchFamily="18" charset="0"/>
                <a:cs typeface="Times New Roman" panose="02020603050405020304" pitchFamily="18" charset="0"/>
              </a:rPr>
              <a:t>In this paper we present the online recruitment framework that enables different companies to post their job vacancies, which jobseekers can consider while searching for jobs.</a:t>
            </a:r>
          </a:p>
          <a:p>
            <a:pPr>
              <a:buFont typeface="Wingdings" panose="05000000000000000000" pitchFamily="2" charset="2"/>
              <a:buChar char="ü"/>
            </a:pPr>
            <a:endParaRPr lang="en-US" sz="18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solidFill>
                  <a:schemeClr val="accent1">
                    <a:lumMod val="20000"/>
                    <a:lumOff val="80000"/>
                  </a:schemeClr>
                </a:solidFill>
                <a:latin typeface="Times New Roman" panose="02020603050405020304" pitchFamily="18" charset="0"/>
                <a:cs typeface="Times New Roman" panose="02020603050405020304" pitchFamily="18" charset="0"/>
              </a:rPr>
              <a:t>The main aim of this job portal is to connect the employers and jobseekers as an e-recruitment to help jobseekers find the right</a:t>
            </a:r>
            <a:endParaRPr lang="en-IN" sz="1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8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QUALIFICATION . Number of responses: 24 responses.">
            <a:extLst>
              <a:ext uri="{FF2B5EF4-FFF2-40B4-BE49-F238E27FC236}">
                <a16:creationId xmlns:a16="http://schemas.microsoft.com/office/drawing/2014/main" id="{437C0CD5-511D-B01C-0F76-0F82D15EE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61" y="692956"/>
            <a:ext cx="4303511" cy="28358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ms response chart. Question title: YEAR OF STUDY&#10;. Number of responses: 24 responses.">
            <a:extLst>
              <a:ext uri="{FF2B5EF4-FFF2-40B4-BE49-F238E27FC236}">
                <a16:creationId xmlns:a16="http://schemas.microsoft.com/office/drawing/2014/main" id="{E8BE2698-281B-91D6-5AB0-B54E7DA9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439" y="692956"/>
            <a:ext cx="4870000" cy="300328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Forms response chart. Question title: DID U EVER EXPERIENCED WITH ONLINE JOB&#10;. Number of responses: 24 responses.">
            <a:extLst>
              <a:ext uri="{FF2B5EF4-FFF2-40B4-BE49-F238E27FC236}">
                <a16:creationId xmlns:a16="http://schemas.microsoft.com/office/drawing/2014/main" id="{75292772-3326-18CF-F073-5994628A3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61" y="3528812"/>
            <a:ext cx="4303510" cy="31900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Forms response chart. Question title: WHICH TYPE OF JOB DID U EXPERIENCED&#10;. Number of responses: 17 responses.">
            <a:extLst>
              <a:ext uri="{FF2B5EF4-FFF2-40B4-BE49-F238E27FC236}">
                <a16:creationId xmlns:a16="http://schemas.microsoft.com/office/drawing/2014/main" id="{9DA719A3-1E45-9B17-D7BE-84FFC0A8D1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6440" y="3696236"/>
            <a:ext cx="4870000" cy="302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341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orms response chart. Question title: DID U HAVE INTEREST TO DO ONLINE JOBS ?&#10;. Number of responses: 24 responses.">
            <a:extLst>
              <a:ext uri="{FF2B5EF4-FFF2-40B4-BE49-F238E27FC236}">
                <a16:creationId xmlns:a16="http://schemas.microsoft.com/office/drawing/2014/main" id="{2513175A-2E18-50F3-FF1F-FBC66255A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18" y="795986"/>
            <a:ext cx="5267459" cy="31320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Forms response chart. Question title: IS ONLINE JOB NECESSARY FOR THIS GENERATION&#10;. Number of responses: 24 responses.">
            <a:extLst>
              <a:ext uri="{FF2B5EF4-FFF2-40B4-BE49-F238E27FC236}">
                <a16:creationId xmlns:a16="http://schemas.microsoft.com/office/drawing/2014/main" id="{288A5BBD-ADF5-A36A-DB0D-2B3D0FF57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977" y="795986"/>
            <a:ext cx="5267457" cy="31320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orms response chart. Question title: WHAT TYPE OF ONLINE JOB U HAVE INTEREST TO DO ?&#10;. Number of responses: 24 responses.">
            <a:extLst>
              <a:ext uri="{FF2B5EF4-FFF2-40B4-BE49-F238E27FC236}">
                <a16:creationId xmlns:a16="http://schemas.microsoft.com/office/drawing/2014/main" id="{46697C77-0D70-15CC-A1DF-45348921D7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290" y="3799268"/>
            <a:ext cx="5447763" cy="2884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392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54"/>
        <p:cNvGrpSpPr/>
        <p:nvPr/>
      </p:nvGrpSpPr>
      <p:grpSpPr>
        <a:xfrm>
          <a:off x="0" y="0"/>
          <a:ext cx="0" cy="0"/>
          <a:chOff x="0" y="0"/>
          <a:chExt cx="0" cy="0"/>
        </a:xfrm>
      </p:grpSpPr>
      <p:sp>
        <p:nvSpPr>
          <p:cNvPr id="6155" name="Google Shape;6155;p3"/>
          <p:cNvSpPr txBox="1">
            <a:spLocks noGrp="1"/>
          </p:cNvSpPr>
          <p:nvPr>
            <p:ph type="title"/>
          </p:nvPr>
        </p:nvSpPr>
        <p:spPr>
          <a:xfrm>
            <a:off x="2801471" y="764373"/>
            <a:ext cx="8610600" cy="12930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lt1"/>
              </a:buClr>
              <a:buSzPts val="4000"/>
              <a:buFont typeface="Century Gothic"/>
              <a:buNone/>
            </a:pPr>
            <a:r>
              <a:rPr lang="en-US" b="1" u="sng" dirty="0">
                <a:solidFill>
                  <a:schemeClr val="accent1"/>
                </a:solidFill>
              </a:rPr>
              <a:t>PROBLEM STATEMENT</a:t>
            </a:r>
            <a:endParaRPr b="1" u="sng" dirty="0">
              <a:solidFill>
                <a:schemeClr val="accent1"/>
              </a:solidFill>
            </a:endParaRPr>
          </a:p>
        </p:txBody>
      </p:sp>
      <p:sp>
        <p:nvSpPr>
          <p:cNvPr id="6156" name="Google Shape;6156;p3"/>
          <p:cNvSpPr txBox="1">
            <a:spLocks noGrp="1"/>
          </p:cNvSpPr>
          <p:nvPr>
            <p:ph type="body" idx="1"/>
          </p:nvPr>
        </p:nvSpPr>
        <p:spPr>
          <a:xfrm>
            <a:off x="3886200" y="1795314"/>
            <a:ext cx="10820400" cy="40242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lt1"/>
              </a:buClr>
              <a:buSzPct val="100000"/>
              <a:buNone/>
            </a:pPr>
            <a:endParaRPr sz="1600" dirty="0">
              <a:solidFill>
                <a:schemeClr val="accent1">
                  <a:lumMod val="20000"/>
                  <a:lumOff val="80000"/>
                </a:schemeClr>
              </a:solidFill>
              <a:latin typeface="arial"/>
              <a:ea typeface="arial"/>
              <a:cs typeface="arial"/>
              <a:sym typeface="arial"/>
            </a:endParaRPr>
          </a:p>
          <a:p>
            <a:pPr lvl="0" algn="just" rtl="0">
              <a:lnSpc>
                <a:spcPct val="90000"/>
              </a:lnSpc>
              <a:spcBef>
                <a:spcPts val="1000"/>
              </a:spcBef>
              <a:spcAft>
                <a:spcPts val="0"/>
              </a:spcAft>
              <a:buClr>
                <a:schemeClr val="lt1"/>
              </a:buClr>
              <a:buSzPct val="100000"/>
              <a:buFont typeface="Wingdings" panose="05000000000000000000" pitchFamily="2" charset="2"/>
              <a:buChar char="q"/>
            </a:pPr>
            <a:endParaRPr sz="1600" dirty="0">
              <a:solidFill>
                <a:schemeClr val="accent1">
                  <a:lumMod val="20000"/>
                  <a:lumOff val="80000"/>
                </a:schemeClr>
              </a:solidFill>
              <a:latin typeface="arial"/>
              <a:ea typeface="arial"/>
              <a:cs typeface="arial"/>
              <a:sym typeface="arial"/>
            </a:endParaRPr>
          </a:p>
          <a:p>
            <a:pPr lvl="0" algn="just" rtl="0">
              <a:lnSpc>
                <a:spcPct val="90000"/>
              </a:lnSpc>
              <a:spcBef>
                <a:spcPts val="1000"/>
              </a:spcBef>
              <a:spcAft>
                <a:spcPts val="0"/>
              </a:spcAft>
              <a:buClr>
                <a:schemeClr val="lt1"/>
              </a:buClr>
              <a:buSzPct val="100000"/>
              <a:buFont typeface="Wingdings" panose="05000000000000000000" pitchFamily="2" charset="2"/>
              <a:buChar char="q"/>
            </a:pPr>
            <a:r>
              <a:rPr lang="en-US" sz="1600" dirty="0">
                <a:solidFill>
                  <a:schemeClr val="accent1">
                    <a:lumMod val="20000"/>
                    <a:lumOff val="80000"/>
                  </a:schemeClr>
                </a:solidFill>
                <a:latin typeface="arial"/>
                <a:ea typeface="arial"/>
                <a:cs typeface="arial"/>
                <a:sym typeface="arial"/>
              </a:rPr>
              <a:t>You're pressed for time. ...</a:t>
            </a:r>
            <a:endParaRPr sz="1600" dirty="0">
              <a:solidFill>
                <a:schemeClr val="accent1">
                  <a:lumMod val="20000"/>
                  <a:lumOff val="80000"/>
                </a:schemeClr>
              </a:solidFill>
              <a:latin typeface="arial"/>
              <a:ea typeface="arial"/>
              <a:cs typeface="arial"/>
              <a:sym typeface="arial"/>
            </a:endParaRPr>
          </a:p>
          <a:p>
            <a:pPr lvl="0" algn="just" rtl="0">
              <a:lnSpc>
                <a:spcPct val="90000"/>
              </a:lnSpc>
              <a:spcBef>
                <a:spcPts val="1000"/>
              </a:spcBef>
              <a:spcAft>
                <a:spcPts val="0"/>
              </a:spcAft>
              <a:buClr>
                <a:schemeClr val="lt1"/>
              </a:buClr>
              <a:buSzPct val="100000"/>
              <a:buFont typeface="Wingdings" panose="05000000000000000000" pitchFamily="2" charset="2"/>
              <a:buChar char="q"/>
            </a:pPr>
            <a:r>
              <a:rPr lang="en-US" sz="1600" dirty="0">
                <a:solidFill>
                  <a:schemeClr val="accent1">
                    <a:lumMod val="20000"/>
                    <a:lumOff val="80000"/>
                  </a:schemeClr>
                </a:solidFill>
                <a:latin typeface="arial"/>
                <a:ea typeface="arial"/>
                <a:cs typeface="arial"/>
                <a:sym typeface="arial"/>
              </a:rPr>
              <a:t>You lack a strong online presence. ...</a:t>
            </a:r>
            <a:endParaRPr sz="1600" dirty="0">
              <a:solidFill>
                <a:schemeClr val="accent1">
                  <a:lumMod val="20000"/>
                  <a:lumOff val="80000"/>
                </a:schemeClr>
              </a:solidFill>
              <a:latin typeface="arial"/>
              <a:ea typeface="arial"/>
              <a:cs typeface="arial"/>
              <a:sym typeface="arial"/>
            </a:endParaRPr>
          </a:p>
          <a:p>
            <a:pPr lvl="0" algn="just" rtl="0">
              <a:lnSpc>
                <a:spcPct val="90000"/>
              </a:lnSpc>
              <a:spcBef>
                <a:spcPts val="1000"/>
              </a:spcBef>
              <a:spcAft>
                <a:spcPts val="0"/>
              </a:spcAft>
              <a:buClr>
                <a:schemeClr val="lt1"/>
              </a:buClr>
              <a:buSzPct val="100000"/>
              <a:buFont typeface="Wingdings" panose="05000000000000000000" pitchFamily="2" charset="2"/>
              <a:buChar char="q"/>
            </a:pPr>
            <a:r>
              <a:rPr lang="en-US" sz="1600" dirty="0">
                <a:solidFill>
                  <a:schemeClr val="accent1">
                    <a:lumMod val="20000"/>
                    <a:lumOff val="80000"/>
                  </a:schemeClr>
                </a:solidFill>
                <a:latin typeface="arial"/>
                <a:ea typeface="arial"/>
                <a:cs typeface="arial"/>
                <a:sym typeface="arial"/>
              </a:rPr>
              <a:t>You don't have a network. ...</a:t>
            </a:r>
            <a:endParaRPr sz="1600" dirty="0">
              <a:solidFill>
                <a:schemeClr val="accent1">
                  <a:lumMod val="20000"/>
                  <a:lumOff val="80000"/>
                </a:schemeClr>
              </a:solidFill>
              <a:latin typeface="arial"/>
              <a:ea typeface="arial"/>
              <a:cs typeface="arial"/>
              <a:sym typeface="arial"/>
            </a:endParaRPr>
          </a:p>
          <a:p>
            <a:pPr lvl="0" algn="just" rtl="0">
              <a:lnSpc>
                <a:spcPct val="90000"/>
              </a:lnSpc>
              <a:spcBef>
                <a:spcPts val="1000"/>
              </a:spcBef>
              <a:spcAft>
                <a:spcPts val="0"/>
              </a:spcAft>
              <a:buClr>
                <a:schemeClr val="lt1"/>
              </a:buClr>
              <a:buSzPct val="100000"/>
              <a:buFont typeface="Wingdings" panose="05000000000000000000" pitchFamily="2" charset="2"/>
              <a:buChar char="q"/>
            </a:pPr>
            <a:r>
              <a:rPr lang="en-US" sz="1600" dirty="0">
                <a:solidFill>
                  <a:schemeClr val="accent1">
                    <a:lumMod val="20000"/>
                    <a:lumOff val="80000"/>
                  </a:schemeClr>
                </a:solidFill>
                <a:latin typeface="arial"/>
                <a:ea typeface="arial"/>
                <a:cs typeface="arial"/>
                <a:sym typeface="arial"/>
              </a:rPr>
              <a:t>You're not getting interviews. ...</a:t>
            </a:r>
            <a:endParaRPr sz="1600" dirty="0">
              <a:solidFill>
                <a:schemeClr val="accent1">
                  <a:lumMod val="20000"/>
                  <a:lumOff val="80000"/>
                </a:schemeClr>
              </a:solidFill>
              <a:latin typeface="arial"/>
              <a:ea typeface="arial"/>
              <a:cs typeface="arial"/>
              <a:sym typeface="arial"/>
            </a:endParaRPr>
          </a:p>
          <a:p>
            <a:pPr lvl="0" algn="just" rtl="0">
              <a:lnSpc>
                <a:spcPct val="90000"/>
              </a:lnSpc>
              <a:spcBef>
                <a:spcPts val="1000"/>
              </a:spcBef>
              <a:spcAft>
                <a:spcPts val="0"/>
              </a:spcAft>
              <a:buClr>
                <a:schemeClr val="lt1"/>
              </a:buClr>
              <a:buSzPct val="100000"/>
              <a:buFont typeface="Wingdings" panose="05000000000000000000" pitchFamily="2" charset="2"/>
              <a:buChar char="q"/>
            </a:pPr>
            <a:r>
              <a:rPr lang="en-US" sz="1600" dirty="0">
                <a:solidFill>
                  <a:schemeClr val="accent1">
                    <a:lumMod val="20000"/>
                    <a:lumOff val="80000"/>
                  </a:schemeClr>
                </a:solidFill>
                <a:latin typeface="arial"/>
                <a:ea typeface="arial"/>
                <a:cs typeface="arial"/>
                <a:sym typeface="arial"/>
              </a:rPr>
              <a:t>You're getting interviews but no offers. ...</a:t>
            </a:r>
            <a:endParaRPr sz="1600" dirty="0">
              <a:solidFill>
                <a:schemeClr val="accent1">
                  <a:lumMod val="20000"/>
                  <a:lumOff val="80000"/>
                </a:schemeClr>
              </a:solidFill>
              <a:latin typeface="arial"/>
              <a:ea typeface="arial"/>
              <a:cs typeface="arial"/>
              <a:sym typeface="arial"/>
            </a:endParaRPr>
          </a:p>
          <a:p>
            <a:pPr lvl="0" algn="just" rtl="0">
              <a:lnSpc>
                <a:spcPct val="90000"/>
              </a:lnSpc>
              <a:spcBef>
                <a:spcPts val="1000"/>
              </a:spcBef>
              <a:spcAft>
                <a:spcPts val="0"/>
              </a:spcAft>
              <a:buClr>
                <a:schemeClr val="lt1"/>
              </a:buClr>
              <a:buSzPct val="100000"/>
              <a:buFont typeface="Wingdings" panose="05000000000000000000" pitchFamily="2" charset="2"/>
              <a:buChar char="q"/>
            </a:pPr>
            <a:r>
              <a:rPr lang="en-US" sz="1600" dirty="0">
                <a:solidFill>
                  <a:schemeClr val="accent1">
                    <a:lumMod val="20000"/>
                    <a:lumOff val="80000"/>
                  </a:schemeClr>
                </a:solidFill>
                <a:latin typeface="arial"/>
                <a:ea typeface="arial"/>
                <a:cs typeface="arial"/>
                <a:sym typeface="arial"/>
              </a:rPr>
              <a:t>You don't know where to look. ...</a:t>
            </a:r>
            <a:endParaRPr sz="1600" dirty="0">
              <a:solidFill>
                <a:schemeClr val="accent1">
                  <a:lumMod val="20000"/>
                  <a:lumOff val="80000"/>
                </a:schemeClr>
              </a:solidFill>
              <a:latin typeface="arial"/>
              <a:ea typeface="arial"/>
              <a:cs typeface="arial"/>
              <a:sym typeface="arial"/>
            </a:endParaRPr>
          </a:p>
          <a:p>
            <a:pPr lvl="0" algn="just" rtl="0">
              <a:lnSpc>
                <a:spcPct val="90000"/>
              </a:lnSpc>
              <a:spcBef>
                <a:spcPts val="1000"/>
              </a:spcBef>
              <a:spcAft>
                <a:spcPts val="0"/>
              </a:spcAft>
              <a:buClr>
                <a:schemeClr val="lt1"/>
              </a:buClr>
              <a:buSzPct val="100000"/>
              <a:buFont typeface="Wingdings" panose="05000000000000000000" pitchFamily="2" charset="2"/>
              <a:buChar char="q"/>
            </a:pPr>
            <a:r>
              <a:rPr lang="en-US" sz="1600" dirty="0">
                <a:solidFill>
                  <a:schemeClr val="accent1">
                    <a:lumMod val="20000"/>
                    <a:lumOff val="80000"/>
                  </a:schemeClr>
                </a:solidFill>
                <a:latin typeface="arial"/>
                <a:ea typeface="arial"/>
                <a:cs typeface="arial"/>
                <a:sym typeface="arial"/>
              </a:rPr>
              <a:t>You're competing with too many people. ...</a:t>
            </a:r>
            <a:endParaRPr sz="1600" dirty="0">
              <a:solidFill>
                <a:schemeClr val="accent1">
                  <a:lumMod val="20000"/>
                  <a:lumOff val="80000"/>
                </a:schemeClr>
              </a:solidFill>
              <a:latin typeface="arial"/>
              <a:ea typeface="arial"/>
              <a:cs typeface="arial"/>
              <a:sym typeface="arial"/>
            </a:endParaRPr>
          </a:p>
          <a:p>
            <a:pPr lvl="0" algn="just" rtl="0">
              <a:lnSpc>
                <a:spcPct val="90000"/>
              </a:lnSpc>
              <a:spcBef>
                <a:spcPts val="1000"/>
              </a:spcBef>
              <a:spcAft>
                <a:spcPts val="0"/>
              </a:spcAft>
              <a:buClr>
                <a:schemeClr val="lt1"/>
              </a:buClr>
              <a:buSzPct val="100000"/>
              <a:buFont typeface="Wingdings" panose="05000000000000000000" pitchFamily="2" charset="2"/>
              <a:buChar char="q"/>
            </a:pPr>
            <a:r>
              <a:rPr lang="en-US" sz="1600" dirty="0">
                <a:solidFill>
                  <a:schemeClr val="accent1">
                    <a:lumMod val="20000"/>
                    <a:lumOff val="80000"/>
                  </a:schemeClr>
                </a:solidFill>
                <a:latin typeface="arial"/>
                <a:ea typeface="arial"/>
                <a:cs typeface="arial"/>
                <a:sym typeface="arial"/>
              </a:rPr>
              <a:t>You lack confidence</a:t>
            </a:r>
            <a:endParaRPr sz="1600" dirty="0">
              <a:solidFill>
                <a:schemeClr val="accent1">
                  <a:lumMod val="20000"/>
                  <a:lumOff val="80000"/>
                </a:schemeClr>
              </a:solidFill>
              <a:latin typeface="arial"/>
              <a:ea typeface="arial"/>
              <a:cs typeface="arial"/>
              <a:sym typeface="arial"/>
            </a:endParaRPr>
          </a:p>
          <a:p>
            <a:pPr lvl="0" algn="just" rtl="0">
              <a:lnSpc>
                <a:spcPct val="90000"/>
              </a:lnSpc>
              <a:spcBef>
                <a:spcPts val="1000"/>
              </a:spcBef>
              <a:spcAft>
                <a:spcPts val="0"/>
              </a:spcAft>
              <a:buClr>
                <a:schemeClr val="lt1"/>
              </a:buClr>
              <a:buSzPct val="100000"/>
              <a:buFont typeface="Wingdings" panose="05000000000000000000" pitchFamily="2" charset="2"/>
              <a:buChar char="q"/>
            </a:pPr>
            <a:endParaRPr sz="1600" dirty="0">
              <a:solidFill>
                <a:schemeClr val="accent1">
                  <a:lumMod val="20000"/>
                  <a:lumOff val="80000"/>
                </a:schemeClr>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6099-A801-80AF-D864-4EF46A8A6A55}"/>
              </a:ext>
            </a:extLst>
          </p:cNvPr>
          <p:cNvSpPr>
            <a:spLocks noGrp="1"/>
          </p:cNvSpPr>
          <p:nvPr>
            <p:ph type="title"/>
          </p:nvPr>
        </p:nvSpPr>
        <p:spPr/>
        <p:txBody>
          <a:bodyPr/>
          <a:lstStyle/>
          <a:p>
            <a:pPr algn="l"/>
            <a:r>
              <a:rPr lang="en-US" b="1" u="sng" dirty="0">
                <a:solidFill>
                  <a:schemeClr val="accent1"/>
                </a:solidFill>
              </a:rPr>
              <a:t>RESULTS AND DECISION</a:t>
            </a:r>
            <a:endParaRPr lang="en-IN" b="1" u="sng" dirty="0">
              <a:solidFill>
                <a:schemeClr val="accent1"/>
              </a:solidFill>
            </a:endParaRPr>
          </a:p>
        </p:txBody>
      </p:sp>
      <p:sp>
        <p:nvSpPr>
          <p:cNvPr id="3" name="Content Placeholder 2">
            <a:extLst>
              <a:ext uri="{FF2B5EF4-FFF2-40B4-BE49-F238E27FC236}">
                <a16:creationId xmlns:a16="http://schemas.microsoft.com/office/drawing/2014/main" id="{FEA293FF-EF0C-3D07-7DF7-98B8E765EADD}"/>
              </a:ext>
            </a:extLst>
          </p:cNvPr>
          <p:cNvSpPr>
            <a:spLocks noGrp="1"/>
          </p:cNvSpPr>
          <p:nvPr>
            <p:ph idx="1"/>
          </p:nvPr>
        </p:nvSpPr>
        <p:spPr/>
        <p:txBody>
          <a:bodyPr/>
          <a:lstStyle/>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From the above survey and research paper the result of this report is equilibrium state </a:t>
            </a:r>
          </a:p>
          <a:p>
            <a:endParaRPr lang="en-US"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This report is mainly undertaken to check the online job seekers and interest in online jobs</a:t>
            </a:r>
          </a:p>
          <a:p>
            <a:endParaRPr lang="en-US"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The result of the survey is positive . Most of the members have experienced and interested for doing online jobs</a:t>
            </a:r>
          </a:p>
          <a:p>
            <a:endParaRPr lang="en-US" dirty="0">
              <a:solidFill>
                <a:schemeClr val="accent1">
                  <a:lumMod val="20000"/>
                  <a:lumOff val="80000"/>
                </a:schemeClr>
              </a:solidFill>
              <a:latin typeface="Times New Roman" panose="02020603050405020304" pitchFamily="18" charset="0"/>
              <a:cs typeface="Times New Roman" panose="02020603050405020304" pitchFamily="18" charset="0"/>
            </a:endParaRPr>
          </a:p>
          <a:p>
            <a:endParaRPr lang="en-IN"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079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C765-6A8B-27E8-60E4-0DA75D5348B3}"/>
              </a:ext>
            </a:extLst>
          </p:cNvPr>
          <p:cNvSpPr>
            <a:spLocks noGrp="1"/>
          </p:cNvSpPr>
          <p:nvPr>
            <p:ph type="title"/>
          </p:nvPr>
        </p:nvSpPr>
        <p:spPr/>
        <p:txBody>
          <a:bodyPr/>
          <a:lstStyle/>
          <a:p>
            <a:pPr algn="just"/>
            <a:r>
              <a:rPr lang="en-US" b="1" u="sng" dirty="0">
                <a:solidFill>
                  <a:schemeClr val="accent1"/>
                </a:solidFill>
              </a:rPr>
              <a:t>CONCLUSION</a:t>
            </a:r>
            <a:endParaRPr lang="en-IN" b="1" u="sng" dirty="0">
              <a:solidFill>
                <a:schemeClr val="accent1"/>
              </a:solidFill>
            </a:endParaRPr>
          </a:p>
        </p:txBody>
      </p:sp>
      <p:sp>
        <p:nvSpPr>
          <p:cNvPr id="3" name="Content Placeholder 2">
            <a:extLst>
              <a:ext uri="{FF2B5EF4-FFF2-40B4-BE49-F238E27FC236}">
                <a16:creationId xmlns:a16="http://schemas.microsoft.com/office/drawing/2014/main" id="{BA170E40-038F-E78A-01AF-BAF9AE2087E2}"/>
              </a:ext>
            </a:extLst>
          </p:cNvPr>
          <p:cNvSpPr>
            <a:spLocks noGrp="1"/>
          </p:cNvSpPr>
          <p:nvPr>
            <p:ph idx="1"/>
          </p:nvPr>
        </p:nvSpPr>
        <p:spPr/>
        <p:txBody>
          <a:bodyPr>
            <a:normAutofit/>
          </a:bodyPr>
          <a:lstStyle/>
          <a:p>
            <a:r>
              <a:rPr lang="en-IN" sz="1800" dirty="0">
                <a:solidFill>
                  <a:schemeClr val="accent1">
                    <a:lumMod val="20000"/>
                    <a:lumOff val="80000"/>
                  </a:schemeClr>
                </a:solidFill>
                <a:effectLst/>
                <a:latin typeface="Bodoni MT" panose="02070603080606020203" pitchFamily="18" charset="0"/>
                <a:ea typeface="Times New Roman" panose="02020603050405020304" pitchFamily="18" charset="0"/>
                <a:cs typeface="Times New Roman" panose="02020603050405020304" pitchFamily="18" charset="0"/>
              </a:rPr>
              <a:t>There are both pros and cons in online jobs , Now the world is moving towards online so we have to adapt ourselves to that technology change so we have to be aware of those scams which were proceed above and have to practice by doing small online jibs for our extra income source. </a:t>
            </a:r>
          </a:p>
          <a:p>
            <a:endParaRPr lang="en-IN" sz="1800" dirty="0">
              <a:solidFill>
                <a:schemeClr val="accent1">
                  <a:lumMod val="20000"/>
                  <a:lumOff val="80000"/>
                </a:schemeClr>
              </a:solidFill>
              <a:effectLst/>
              <a:latin typeface="Bodoni MT" panose="02070603080606020203" pitchFamily="18" charset="0"/>
              <a:ea typeface="Times New Roman" panose="02020603050405020304" pitchFamily="18" charset="0"/>
              <a:cs typeface="Times New Roman" panose="02020603050405020304" pitchFamily="18" charset="0"/>
            </a:endParaRPr>
          </a:p>
          <a:p>
            <a:r>
              <a:rPr lang="en-IN" sz="1800" dirty="0">
                <a:solidFill>
                  <a:schemeClr val="accent1">
                    <a:lumMod val="20000"/>
                    <a:lumOff val="80000"/>
                  </a:schemeClr>
                </a:solidFill>
                <a:effectLst/>
                <a:latin typeface="Bodoni MT" panose="02070603080606020203" pitchFamily="18" charset="0"/>
                <a:ea typeface="Times New Roman" panose="02020603050405020304" pitchFamily="18" charset="0"/>
                <a:cs typeface="Times New Roman" panose="02020603050405020304" pitchFamily="18" charset="0"/>
              </a:rPr>
              <a:t>Online jobs are very useful for passive income stream by spending little amount of time to that specific work it will generate you a income till you works. So all the developed countries were adapted themselves for online based jobs , </a:t>
            </a:r>
            <a:r>
              <a:rPr lang="en-IN" sz="1800" dirty="0" err="1">
                <a:solidFill>
                  <a:schemeClr val="accent1">
                    <a:lumMod val="20000"/>
                    <a:lumOff val="80000"/>
                  </a:schemeClr>
                </a:solidFill>
                <a:effectLst/>
                <a:latin typeface="Bodoni MT" panose="02070603080606020203" pitchFamily="18" charset="0"/>
                <a:ea typeface="Times New Roman" panose="02020603050405020304" pitchFamily="18" charset="0"/>
                <a:cs typeface="Times New Roman" panose="02020603050405020304" pitchFamily="18" charset="0"/>
              </a:rPr>
              <a:t>bussiness</a:t>
            </a:r>
            <a:r>
              <a:rPr lang="en-IN" sz="1800" dirty="0">
                <a:solidFill>
                  <a:schemeClr val="accent1">
                    <a:lumMod val="20000"/>
                    <a:lumOff val="80000"/>
                  </a:schemeClr>
                </a:solidFill>
                <a:effectLst/>
                <a:latin typeface="Bodoni MT" panose="02070603080606020203" pitchFamily="18" charset="0"/>
                <a:ea typeface="Times New Roman" panose="02020603050405020304" pitchFamily="18" charset="0"/>
                <a:cs typeface="Times New Roman" panose="02020603050405020304" pitchFamily="18" charset="0"/>
              </a:rPr>
              <a:t> , conference . </a:t>
            </a:r>
          </a:p>
          <a:p>
            <a:endParaRPr lang="en-IN" sz="1800" dirty="0">
              <a:solidFill>
                <a:schemeClr val="accent1">
                  <a:lumMod val="20000"/>
                  <a:lumOff val="80000"/>
                </a:schemeClr>
              </a:solidFill>
              <a:effectLst/>
              <a:latin typeface="Bodoni MT" panose="02070603080606020203" pitchFamily="18" charset="0"/>
              <a:ea typeface="Times New Roman" panose="02020603050405020304" pitchFamily="18" charset="0"/>
              <a:cs typeface="Times New Roman" panose="02020603050405020304" pitchFamily="18" charset="0"/>
            </a:endParaRPr>
          </a:p>
          <a:p>
            <a:r>
              <a:rPr lang="en-IN" sz="1800" dirty="0">
                <a:solidFill>
                  <a:schemeClr val="accent1">
                    <a:lumMod val="20000"/>
                    <a:lumOff val="80000"/>
                  </a:schemeClr>
                </a:solidFill>
                <a:effectLst/>
                <a:latin typeface="Bodoni MT" panose="02070603080606020203" pitchFamily="18" charset="0"/>
                <a:ea typeface="Times New Roman" panose="02020603050405020304" pitchFamily="18" charset="0"/>
                <a:cs typeface="Times New Roman" panose="02020603050405020304" pitchFamily="18" charset="0"/>
              </a:rPr>
              <a:t>As we are the youngsters of our country we have to enhance the important of online for future industry . </a:t>
            </a:r>
          </a:p>
          <a:p>
            <a:pPr marL="0" indent="0" algn="ctr">
              <a:buNone/>
            </a:pPr>
            <a:endParaRPr lang="en-IN" sz="1800" dirty="0">
              <a:solidFill>
                <a:schemeClr val="accent1">
                  <a:lumMod val="20000"/>
                  <a:lumOff val="80000"/>
                </a:schemeClr>
              </a:solidFill>
              <a:latin typeface="Bodoni MT" panose="02070603080606020203" pitchFamily="18" charset="0"/>
              <a:ea typeface="Times New Roman" panose="02020603050405020304" pitchFamily="18" charset="0"/>
              <a:cs typeface="Times New Roman" panose="02020603050405020304" pitchFamily="18" charset="0"/>
            </a:endParaRPr>
          </a:p>
          <a:p>
            <a:pPr marL="0" indent="0" algn="ctr">
              <a:buNone/>
            </a:pPr>
            <a:r>
              <a:rPr lang="en-IN" sz="2000" b="1" dirty="0">
                <a:solidFill>
                  <a:srgbClr val="538135"/>
                </a:solidFill>
                <a:effectLst/>
                <a:latin typeface="Copperplate Gothic Bold" panose="020E0705020206020404" pitchFamily="34" charset="0"/>
                <a:ea typeface="Times New Roman" panose="02020603050405020304" pitchFamily="18" charset="0"/>
                <a:cs typeface="Times New Roman" panose="02020603050405020304" pitchFamily="18" charset="0"/>
              </a:rPr>
              <a:t>“JAI HIND”</a:t>
            </a:r>
            <a:endParaRPr lang="en-IN" sz="2000" b="1" dirty="0">
              <a:latin typeface="Copperplate Gothic Bold" panose="020E0705020206020404" pitchFamily="34" charset="0"/>
            </a:endParaRPr>
          </a:p>
        </p:txBody>
      </p:sp>
    </p:spTree>
    <p:extLst>
      <p:ext uri="{BB962C8B-B14F-4D97-AF65-F5344CB8AC3E}">
        <p14:creationId xmlns:p14="http://schemas.microsoft.com/office/powerpoint/2010/main" val="1608583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C505-82F8-D41E-C77D-FF0E8ED6A0D1}"/>
              </a:ext>
            </a:extLst>
          </p:cNvPr>
          <p:cNvSpPr>
            <a:spLocks noGrp="1"/>
          </p:cNvSpPr>
          <p:nvPr>
            <p:ph type="title"/>
          </p:nvPr>
        </p:nvSpPr>
        <p:spPr/>
        <p:txBody>
          <a:bodyPr/>
          <a:lstStyle/>
          <a:p>
            <a:pPr algn="just"/>
            <a:r>
              <a:rPr lang="en-US" b="1" u="sng" dirty="0">
                <a:solidFill>
                  <a:schemeClr val="accent1"/>
                </a:solidFill>
              </a:rPr>
              <a:t>REFERENCES</a:t>
            </a:r>
            <a:endParaRPr lang="en-IN" b="1" u="sng" dirty="0">
              <a:solidFill>
                <a:schemeClr val="accent1"/>
              </a:solidFill>
            </a:endParaRPr>
          </a:p>
        </p:txBody>
      </p:sp>
      <p:sp>
        <p:nvSpPr>
          <p:cNvPr id="3" name="Content Placeholder 2">
            <a:extLst>
              <a:ext uri="{FF2B5EF4-FFF2-40B4-BE49-F238E27FC236}">
                <a16:creationId xmlns:a16="http://schemas.microsoft.com/office/drawing/2014/main" id="{92F4F30B-3B74-9948-2DE9-02BD7E94724F}"/>
              </a:ext>
            </a:extLst>
          </p:cNvPr>
          <p:cNvSpPr>
            <a:spLocks noGrp="1"/>
          </p:cNvSpPr>
          <p:nvPr>
            <p:ph idx="1"/>
          </p:nvPr>
        </p:nvSpPr>
        <p:spPr/>
        <p:txBody>
          <a:bodyPr/>
          <a:lstStyle/>
          <a:p>
            <a:r>
              <a:rPr lang="en-IN" dirty="0"/>
              <a:t>MARK A. COPELAND  (2012) , the book of job </a:t>
            </a:r>
            <a:r>
              <a:rPr lang="en-US" dirty="0"/>
              <a:t>The Executable Outlines Series, Copyright © Mark A. </a:t>
            </a:r>
          </a:p>
          <a:p>
            <a:endParaRPr lang="en-US" dirty="0"/>
          </a:p>
          <a:p>
            <a:r>
              <a:rPr lang="en-IN" dirty="0"/>
              <a:t>RAJESH KUNNTHERI (2019) , real online job list , kindle edition , 2</a:t>
            </a:r>
            <a:r>
              <a:rPr lang="en-IN" baseline="30000" dirty="0"/>
              <a:t>nd</a:t>
            </a:r>
            <a:r>
              <a:rPr lang="en-IN" dirty="0"/>
              <a:t> edition</a:t>
            </a:r>
          </a:p>
          <a:p>
            <a:endParaRPr lang="en-IN" dirty="0"/>
          </a:p>
          <a:p>
            <a:r>
              <a:rPr lang="en-IN" b="0" i="0" dirty="0">
                <a:effectLst/>
                <a:latin typeface="Century Schoolbook" panose="02040604050505020304" pitchFamily="18" charset="0"/>
              </a:rPr>
              <a:t>ADEEL QAYUM (2022) , legit online jobs , oberlo.com</a:t>
            </a:r>
          </a:p>
          <a:p>
            <a:endParaRPr lang="en-IN" dirty="0">
              <a:latin typeface="Century Schoolbook" panose="02040604050505020304" pitchFamily="18" charset="0"/>
            </a:endParaRPr>
          </a:p>
          <a:p>
            <a:r>
              <a:rPr lang="en-IN" dirty="0"/>
              <a:t>NICOLES MARTINS (2022) , passive income ideas to build wealth , oberlo.com</a:t>
            </a:r>
            <a:br>
              <a:rPr lang="en-IN" dirty="0"/>
            </a:br>
            <a:endParaRPr lang="en-IN" dirty="0"/>
          </a:p>
          <a:p>
            <a:r>
              <a:rPr lang="en-IN" dirty="0"/>
              <a:t> </a:t>
            </a:r>
          </a:p>
          <a:p>
            <a:endParaRPr lang="en-IN" dirty="0"/>
          </a:p>
        </p:txBody>
      </p:sp>
    </p:spTree>
    <p:extLst>
      <p:ext uri="{BB962C8B-B14F-4D97-AF65-F5344CB8AC3E}">
        <p14:creationId xmlns:p14="http://schemas.microsoft.com/office/powerpoint/2010/main" val="391253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1D4F25-34F7-3D53-170A-9D932C604D89}"/>
              </a:ext>
            </a:extLst>
          </p:cNvPr>
          <p:cNvSpPr txBox="1"/>
          <p:nvPr/>
        </p:nvSpPr>
        <p:spPr>
          <a:xfrm>
            <a:off x="3149600" y="2551837"/>
            <a:ext cx="6096000" cy="1754326"/>
          </a:xfrm>
          <a:prstGeom prst="rect">
            <a:avLst/>
          </a:prstGeom>
          <a:noFill/>
          <a:ln>
            <a:solidFill>
              <a:schemeClr val="accent1">
                <a:lumMod val="75000"/>
              </a:schemeClr>
            </a:solidFill>
          </a:ln>
        </p:spPr>
        <p:txBody>
          <a:bodyPr wrap="square">
            <a:spAutoFit/>
          </a:bodyPr>
          <a:lstStyle/>
          <a:p>
            <a:pPr algn="ctr"/>
            <a:r>
              <a:rPr lang="en-US" sz="5400" dirty="0">
                <a:solidFill>
                  <a:schemeClr val="accent3">
                    <a:lumMod val="60000"/>
                    <a:lumOff val="40000"/>
                  </a:schemeClr>
                </a:solidFill>
                <a:latin typeface="Gloucester MT Extra Condensed" panose="02030808020601010101" pitchFamily="18" charset="0"/>
              </a:rPr>
              <a:t>THANK YOU FOR YOUR KIND ATTENDTION</a:t>
            </a:r>
            <a:endParaRPr lang="en-IN" sz="5400" dirty="0">
              <a:solidFill>
                <a:schemeClr val="accent3">
                  <a:lumMod val="60000"/>
                  <a:lumOff val="40000"/>
                </a:schemeClr>
              </a:solidFill>
            </a:endParaRPr>
          </a:p>
        </p:txBody>
      </p:sp>
    </p:spTree>
    <p:extLst>
      <p:ext uri="{BB962C8B-B14F-4D97-AF65-F5344CB8AC3E}">
        <p14:creationId xmlns:p14="http://schemas.microsoft.com/office/powerpoint/2010/main" val="136702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EA88-6C14-F6A5-9AE7-5532FE988607}"/>
              </a:ext>
            </a:extLst>
          </p:cNvPr>
          <p:cNvSpPr>
            <a:spLocks noGrp="1"/>
          </p:cNvSpPr>
          <p:nvPr>
            <p:ph type="title"/>
          </p:nvPr>
        </p:nvSpPr>
        <p:spPr/>
        <p:txBody>
          <a:bodyPr/>
          <a:lstStyle/>
          <a:p>
            <a:pPr algn="just"/>
            <a:r>
              <a:rPr lang="en-US" b="1" u="sng" dirty="0">
                <a:solidFill>
                  <a:schemeClr val="accent1"/>
                </a:solidFill>
              </a:rPr>
              <a:t>OBJECTIVES</a:t>
            </a:r>
            <a:endParaRPr lang="en-IN" b="1" u="sng" dirty="0">
              <a:solidFill>
                <a:schemeClr val="accent1"/>
              </a:solidFill>
            </a:endParaRPr>
          </a:p>
        </p:txBody>
      </p:sp>
      <p:sp>
        <p:nvSpPr>
          <p:cNvPr id="3" name="Content Placeholder 2">
            <a:extLst>
              <a:ext uri="{FF2B5EF4-FFF2-40B4-BE49-F238E27FC236}">
                <a16:creationId xmlns:a16="http://schemas.microsoft.com/office/drawing/2014/main" id="{F6732D07-5A78-E8AB-BAAF-CAC6CC44E58C}"/>
              </a:ext>
            </a:extLst>
          </p:cNvPr>
          <p:cNvSpPr>
            <a:spLocks noGrp="1"/>
          </p:cNvSpPr>
          <p:nvPr>
            <p:ph idx="1"/>
          </p:nvPr>
        </p:nvSpPr>
        <p:spPr>
          <a:xfrm>
            <a:off x="2553237" y="2057401"/>
            <a:ext cx="10820400" cy="4024125"/>
          </a:xfrm>
        </p:spPr>
        <p:txBody>
          <a:bodyPr>
            <a:normAutofit/>
          </a:bodyPr>
          <a:lstStyle/>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Create awareness about online scammers</a:t>
            </a:r>
          </a:p>
          <a:p>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Create awareness about how online based jobs and industries will boom in future</a:t>
            </a:r>
          </a:p>
          <a:p>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Survey about online jobs </a:t>
            </a:r>
          </a:p>
          <a:p>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Generation profit from online jobs</a:t>
            </a:r>
          </a:p>
          <a:p>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Types of online jobs without any investment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52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42A3-02A3-2BD7-78F7-25AE6AD83494}"/>
              </a:ext>
            </a:extLst>
          </p:cNvPr>
          <p:cNvSpPr>
            <a:spLocks noGrp="1"/>
          </p:cNvSpPr>
          <p:nvPr>
            <p:ph type="title"/>
          </p:nvPr>
        </p:nvSpPr>
        <p:spPr/>
        <p:txBody>
          <a:bodyPr/>
          <a:lstStyle/>
          <a:p>
            <a:pPr algn="just"/>
            <a:r>
              <a:rPr lang="en-US" b="1" u="sng" dirty="0">
                <a:solidFill>
                  <a:schemeClr val="accent1"/>
                </a:solidFill>
              </a:rPr>
              <a:t>INTRODUCTION</a:t>
            </a:r>
            <a:endParaRPr lang="en-IN" b="1" u="sng" dirty="0">
              <a:solidFill>
                <a:schemeClr val="accent1"/>
              </a:solidFill>
            </a:endParaRPr>
          </a:p>
        </p:txBody>
      </p:sp>
      <p:sp>
        <p:nvSpPr>
          <p:cNvPr id="3" name="Content Placeholder 2">
            <a:extLst>
              <a:ext uri="{FF2B5EF4-FFF2-40B4-BE49-F238E27FC236}">
                <a16:creationId xmlns:a16="http://schemas.microsoft.com/office/drawing/2014/main" id="{58614E80-DAF5-0C2E-308F-2F9231780111}"/>
              </a:ext>
            </a:extLst>
          </p:cNvPr>
          <p:cNvSpPr>
            <a:spLocks noGrp="1"/>
          </p:cNvSpPr>
          <p:nvPr>
            <p:ph idx="1"/>
          </p:nvPr>
        </p:nvSpPr>
        <p:spPr/>
        <p:txBody>
          <a:bodyPr>
            <a:normAutofit lnSpcReduction="10000"/>
          </a:bodyPr>
          <a:lstStyle/>
          <a:p>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The Internet has become an integral part of our lives. With just a click of the mouse, you can </a:t>
            </a:r>
            <a:r>
              <a:rPr lang="en-IN" sz="1800" b="1"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get all the information</a:t>
            </a: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you need.</a:t>
            </a:r>
          </a:p>
          <a:p>
            <a:endParaRPr lang="en-IN" sz="18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It’s a perfect medium to communicate with people through e-mails, chats, social websites. You can get news, </a:t>
            </a:r>
            <a:r>
              <a:rPr lang="en-IN" sz="1800" b="1"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play online games</a:t>
            </a:r>
            <a:r>
              <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do the shopping and much more.</a:t>
            </a:r>
          </a:p>
          <a:p>
            <a:endParaRPr lang="en-IN" sz="1800" dirty="0">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chemeClr val="accent1">
                    <a:lumMod val="20000"/>
                    <a:lumOff val="80000"/>
                  </a:schemeClr>
                </a:solidFill>
                <a:effectLst/>
                <a:latin typeface="Bell MT" panose="02020503060305020303" pitchFamily="18" charset="0"/>
                <a:ea typeface="Calibri" panose="020F0502020204030204" pitchFamily="34" charset="0"/>
                <a:cs typeface="Times New Roman" panose="02020603050405020304" pitchFamily="18" charset="0"/>
              </a:rPr>
              <a:t>Before the pandemic time our daily routine is fully offline but during and after COVID pandemic this situation become totally different. All the private and public sectors become digitalisation.</a:t>
            </a:r>
          </a:p>
          <a:p>
            <a:endParaRPr lang="en-IN" sz="1800" dirty="0">
              <a:solidFill>
                <a:schemeClr val="accent1">
                  <a:lumMod val="20000"/>
                  <a:lumOff val="80000"/>
                </a:schemeClr>
              </a:solidFill>
              <a:latin typeface="Bell MT" panose="02020503060305020303" pitchFamily="18" charset="0"/>
              <a:cs typeface="Times New Roman" panose="02020603050405020304" pitchFamily="18" charset="0"/>
            </a:endParaRPr>
          </a:p>
          <a:p>
            <a:pPr>
              <a:lnSpc>
                <a:spcPct val="107000"/>
              </a:lnSpc>
              <a:spcAft>
                <a:spcPts val="800"/>
              </a:spcAft>
            </a:pPr>
            <a:r>
              <a:rPr lang="en-IN" sz="1800" dirty="0">
                <a:solidFill>
                  <a:schemeClr val="accent1">
                    <a:lumMod val="20000"/>
                    <a:lumOff val="80000"/>
                  </a:schemeClr>
                </a:solidFill>
                <a:effectLst/>
                <a:latin typeface="Bell MT" panose="02020503060305020303" pitchFamily="18" charset="0"/>
                <a:ea typeface="Calibri" panose="020F0502020204030204" pitchFamily="34" charset="0"/>
                <a:cs typeface="Times New Roman" panose="02020603050405020304" pitchFamily="18" charset="0"/>
              </a:rPr>
              <a:t>For example: Online classes , work from home , online data entries , online reservations , online payments. </a:t>
            </a:r>
          </a:p>
          <a:p>
            <a:pPr>
              <a:lnSpc>
                <a:spcPct val="107000"/>
              </a:lnSpc>
              <a:spcAft>
                <a:spcPts val="800"/>
              </a:spcAft>
            </a:pPr>
            <a:r>
              <a:rPr lang="en-IN" sz="1800" dirty="0">
                <a:solidFill>
                  <a:schemeClr val="accent1">
                    <a:lumMod val="20000"/>
                    <a:lumOff val="80000"/>
                  </a:schemeClr>
                </a:solidFill>
                <a:effectLst/>
                <a:latin typeface="Bell MT" panose="02020503060305020303" pitchFamily="18" charset="0"/>
                <a:ea typeface="Calibri" panose="020F0502020204030204" pitchFamily="34" charset="0"/>
                <a:cs typeface="Times New Roman" panose="02020603050405020304" pitchFamily="18" charset="0"/>
              </a:rPr>
              <a:t>So, now – a – days most of the youngsters including school students are showing their interest towards online based job and passive income stream.</a:t>
            </a:r>
            <a:endParaRPr lang="en-IN" sz="18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endParaRPr lang="en-IN" sz="18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0" indent="0">
              <a:buNone/>
            </a:pPr>
            <a:endParaRPr lang="en-IN" sz="1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12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B6DE-F2B7-C81A-456D-F85AE1AFB62A}"/>
              </a:ext>
            </a:extLst>
          </p:cNvPr>
          <p:cNvSpPr>
            <a:spLocks noGrp="1"/>
          </p:cNvSpPr>
          <p:nvPr>
            <p:ph type="title" idx="4294967295"/>
          </p:nvPr>
        </p:nvSpPr>
        <p:spPr>
          <a:xfrm>
            <a:off x="2840685" y="553613"/>
            <a:ext cx="6873875" cy="1600200"/>
          </a:xfrm>
        </p:spPr>
        <p:txBody>
          <a:bodyPr>
            <a:normAutofit/>
          </a:bodyPr>
          <a:lstStyle/>
          <a:p>
            <a:r>
              <a:rPr lang="en-IN" sz="2800" b="1" u="sng" dirty="0">
                <a:solidFill>
                  <a:schemeClr val="accent1"/>
                </a:solidFill>
                <a:effectLst/>
                <a:latin typeface="Century" panose="02040604050505020304" pitchFamily="18" charset="0"/>
                <a:ea typeface="Calibri" panose="020F0502020204030204" pitchFamily="34" charset="0"/>
                <a:cs typeface="Times New Roman" panose="02020603050405020304" pitchFamily="18" charset="0"/>
              </a:rPr>
              <a:t>WHO CAN EARN THROUGH ONLINE</a:t>
            </a:r>
            <a:endParaRPr lang="en-IN" sz="2800" b="1" dirty="0">
              <a:solidFill>
                <a:schemeClr val="accent1"/>
              </a:solidFill>
            </a:endParaRPr>
          </a:p>
        </p:txBody>
      </p:sp>
      <p:sp>
        <p:nvSpPr>
          <p:cNvPr id="4" name="Text Placeholder 3">
            <a:extLst>
              <a:ext uri="{FF2B5EF4-FFF2-40B4-BE49-F238E27FC236}">
                <a16:creationId xmlns:a16="http://schemas.microsoft.com/office/drawing/2014/main" id="{B3A14C32-4BC2-DCC3-2771-7FC00F9250CE}"/>
              </a:ext>
            </a:extLst>
          </p:cNvPr>
          <p:cNvSpPr>
            <a:spLocks noGrp="1"/>
          </p:cNvSpPr>
          <p:nvPr>
            <p:ph type="body" sz="half" idx="4294967295"/>
          </p:nvPr>
        </p:nvSpPr>
        <p:spPr>
          <a:xfrm>
            <a:off x="3227051" y="2153813"/>
            <a:ext cx="6873875" cy="3094038"/>
          </a:xfrm>
        </p:spPr>
        <p:txBody>
          <a:bodyPr>
            <a:noAutofit/>
          </a:bodyPr>
          <a:lstStyle/>
          <a:p>
            <a:pPr>
              <a:lnSpc>
                <a:spcPct val="107000"/>
              </a:lnSpc>
              <a:spcAft>
                <a:spcPts val="800"/>
              </a:spcAft>
            </a:pPr>
            <a:r>
              <a:rPr lang="en-IN" sz="2000" b="1"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ONLINE JOBS ARE FOR EVERYONE</a:t>
            </a:r>
            <a:endParaRPr lang="en-IN" sz="20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Wingdings" panose="05000000000000000000" pitchFamily="2" charset="2"/>
              <a:buChar char="ü"/>
            </a:pPr>
            <a:r>
              <a:rPr lang="en-IN" sz="20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From working people who want extra income including students, old age people, daily job workers, housewives, everyone can earn online.</a:t>
            </a:r>
          </a:p>
          <a:p>
            <a:pPr marL="457200" indent="-457200">
              <a:buFont typeface="Wingdings" panose="05000000000000000000" pitchFamily="2" charset="2"/>
              <a:buChar char="v"/>
            </a:pPr>
            <a:r>
              <a:rPr lang="en-IN" sz="20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For people who prefer </a:t>
            </a:r>
            <a:r>
              <a:rPr lang="en-IN" sz="2000" b="1"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working full-time online</a:t>
            </a:r>
            <a:r>
              <a:rPr lang="en-IN" sz="20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from the comfort of their homes, online jobs can be the best option.</a:t>
            </a:r>
          </a:p>
          <a:p>
            <a:pPr marL="457200" indent="-457200">
              <a:buFont typeface="Wingdings" panose="05000000000000000000" pitchFamily="2" charset="2"/>
              <a:buChar char="v"/>
            </a:pPr>
            <a:endParaRPr lang="en-IN" sz="2000" dirty="0">
              <a:solidFill>
                <a:schemeClr val="accent2">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v"/>
            </a:pPr>
            <a:r>
              <a:rPr lang="en-IN" sz="2000" dirty="0">
                <a:solidFill>
                  <a:schemeClr val="accent2">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L</a:t>
            </a:r>
            <a:r>
              <a:rPr lang="en-IN" sz="20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et’s see some types of online jobs</a:t>
            </a:r>
            <a:br>
              <a:rPr lang="en-IN" sz="20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270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B2C0-33C1-6F71-0146-5616214359AC}"/>
              </a:ext>
            </a:extLst>
          </p:cNvPr>
          <p:cNvSpPr>
            <a:spLocks noGrp="1"/>
          </p:cNvSpPr>
          <p:nvPr>
            <p:ph type="title"/>
          </p:nvPr>
        </p:nvSpPr>
        <p:spPr/>
        <p:txBody>
          <a:bodyPr/>
          <a:lstStyle/>
          <a:p>
            <a:pPr algn="just"/>
            <a:r>
              <a:rPr lang="en-US" b="1" u="sng" dirty="0">
                <a:solidFill>
                  <a:schemeClr val="accent1"/>
                </a:solidFill>
              </a:rPr>
              <a:t>TYPES OF ONLINE JOBS</a:t>
            </a:r>
            <a:endParaRPr lang="en-IN" b="1" u="sng" dirty="0">
              <a:solidFill>
                <a:schemeClr val="accent1"/>
              </a:solidFill>
            </a:endParaRPr>
          </a:p>
        </p:txBody>
      </p:sp>
      <p:sp>
        <p:nvSpPr>
          <p:cNvPr id="3" name="Text Placeholder 2">
            <a:extLst>
              <a:ext uri="{FF2B5EF4-FFF2-40B4-BE49-F238E27FC236}">
                <a16:creationId xmlns:a16="http://schemas.microsoft.com/office/drawing/2014/main" id="{67F389CF-88C0-7C2F-E142-36E359EA05F2}"/>
              </a:ext>
            </a:extLst>
          </p:cNvPr>
          <p:cNvSpPr>
            <a:spLocks noGrp="1"/>
          </p:cNvSpPr>
          <p:nvPr>
            <p:ph type="body" idx="1"/>
          </p:nvPr>
        </p:nvSpPr>
        <p:spPr/>
        <p:txBody>
          <a:bodyPr/>
          <a:lstStyle/>
          <a:p>
            <a:r>
              <a:rPr lang="en-US" b="1" dirty="0">
                <a:solidFill>
                  <a:schemeClr val="accent3">
                    <a:lumMod val="75000"/>
                  </a:schemeClr>
                </a:solidFill>
              </a:rPr>
              <a:t>PROFESSIONAL BLOGGER</a:t>
            </a:r>
            <a:endParaRPr lang="en-IN" b="1" dirty="0">
              <a:solidFill>
                <a:schemeClr val="accent3">
                  <a:lumMod val="75000"/>
                </a:schemeClr>
              </a:solidFill>
            </a:endParaRPr>
          </a:p>
        </p:txBody>
      </p:sp>
      <p:sp>
        <p:nvSpPr>
          <p:cNvPr id="11" name="Text Placeholder 10">
            <a:extLst>
              <a:ext uri="{FF2B5EF4-FFF2-40B4-BE49-F238E27FC236}">
                <a16:creationId xmlns:a16="http://schemas.microsoft.com/office/drawing/2014/main" id="{EC053E00-3DDF-A645-CA4F-E93812A6AA8B}"/>
              </a:ext>
            </a:extLst>
          </p:cNvPr>
          <p:cNvSpPr>
            <a:spLocks noGrp="1"/>
          </p:cNvSpPr>
          <p:nvPr>
            <p:ph type="body" sz="half" idx="15"/>
          </p:nvPr>
        </p:nvSpPr>
        <p:spPr/>
        <p:txBody>
          <a:bodyPr/>
          <a:lstStyle/>
          <a:p>
            <a:endParaRPr lang="en-IN"/>
          </a:p>
        </p:txBody>
      </p:sp>
      <p:sp>
        <p:nvSpPr>
          <p:cNvPr id="5" name="Text Placeholder 4">
            <a:extLst>
              <a:ext uri="{FF2B5EF4-FFF2-40B4-BE49-F238E27FC236}">
                <a16:creationId xmlns:a16="http://schemas.microsoft.com/office/drawing/2014/main" id="{DE29D245-0439-D9FC-4EC4-9FFE8AE71ED3}"/>
              </a:ext>
            </a:extLst>
          </p:cNvPr>
          <p:cNvSpPr>
            <a:spLocks noGrp="1"/>
          </p:cNvSpPr>
          <p:nvPr>
            <p:ph type="body" sz="quarter" idx="3"/>
          </p:nvPr>
        </p:nvSpPr>
        <p:spPr/>
        <p:txBody>
          <a:bodyPr/>
          <a:lstStyle/>
          <a:p>
            <a:r>
              <a:rPr lang="en-US" b="1" dirty="0">
                <a:solidFill>
                  <a:schemeClr val="accent3">
                    <a:lumMod val="75000"/>
                  </a:schemeClr>
                </a:solidFill>
              </a:rPr>
              <a:t>ONLINE TUTOR</a:t>
            </a:r>
            <a:endParaRPr lang="en-IN" b="1" dirty="0">
              <a:solidFill>
                <a:schemeClr val="accent3">
                  <a:lumMod val="75000"/>
                </a:schemeClr>
              </a:solidFill>
            </a:endParaRPr>
          </a:p>
        </p:txBody>
      </p:sp>
      <p:sp>
        <p:nvSpPr>
          <p:cNvPr id="12" name="Text Placeholder 11">
            <a:extLst>
              <a:ext uri="{FF2B5EF4-FFF2-40B4-BE49-F238E27FC236}">
                <a16:creationId xmlns:a16="http://schemas.microsoft.com/office/drawing/2014/main" id="{140B4AA5-5059-43FE-1506-509AD042ECB9}"/>
              </a:ext>
            </a:extLst>
          </p:cNvPr>
          <p:cNvSpPr>
            <a:spLocks noGrp="1"/>
          </p:cNvSpPr>
          <p:nvPr>
            <p:ph type="body" sz="half" idx="16"/>
          </p:nvPr>
        </p:nvSpPr>
        <p:spPr/>
        <p:txBody>
          <a:bodyPr/>
          <a:lstStyle/>
          <a:p>
            <a:endParaRPr lang="en-IN"/>
          </a:p>
        </p:txBody>
      </p:sp>
      <p:sp>
        <p:nvSpPr>
          <p:cNvPr id="9" name="Text Placeholder 8">
            <a:extLst>
              <a:ext uri="{FF2B5EF4-FFF2-40B4-BE49-F238E27FC236}">
                <a16:creationId xmlns:a16="http://schemas.microsoft.com/office/drawing/2014/main" id="{A90CBED9-9D5E-090D-A84C-F25F58769058}"/>
              </a:ext>
            </a:extLst>
          </p:cNvPr>
          <p:cNvSpPr>
            <a:spLocks noGrp="1"/>
          </p:cNvSpPr>
          <p:nvPr>
            <p:ph type="body" sz="quarter" idx="13"/>
          </p:nvPr>
        </p:nvSpPr>
        <p:spPr/>
        <p:txBody>
          <a:bodyPr/>
          <a:lstStyle/>
          <a:p>
            <a:r>
              <a:rPr lang="en-US" b="1" dirty="0">
                <a:solidFill>
                  <a:schemeClr val="accent3">
                    <a:lumMod val="75000"/>
                  </a:schemeClr>
                </a:solidFill>
              </a:rPr>
              <a:t>SOCIAL MEDIA MANAGER</a:t>
            </a:r>
            <a:endParaRPr lang="en-IN" b="1" dirty="0">
              <a:solidFill>
                <a:schemeClr val="accent3">
                  <a:lumMod val="75000"/>
                </a:schemeClr>
              </a:solidFill>
            </a:endParaRPr>
          </a:p>
        </p:txBody>
      </p:sp>
      <p:sp>
        <p:nvSpPr>
          <p:cNvPr id="13" name="Text Placeholder 12">
            <a:extLst>
              <a:ext uri="{FF2B5EF4-FFF2-40B4-BE49-F238E27FC236}">
                <a16:creationId xmlns:a16="http://schemas.microsoft.com/office/drawing/2014/main" id="{00BFBFD9-C17A-69D2-E4B6-BE0F924706EB}"/>
              </a:ext>
            </a:extLst>
          </p:cNvPr>
          <p:cNvSpPr>
            <a:spLocks noGrp="1"/>
          </p:cNvSpPr>
          <p:nvPr>
            <p:ph type="body" sz="half" idx="17"/>
          </p:nvPr>
        </p:nvSpPr>
        <p:spPr/>
        <p:txBody>
          <a:bodyPr/>
          <a:lstStyle/>
          <a:p>
            <a:endParaRPr lang="en-IN"/>
          </a:p>
        </p:txBody>
      </p:sp>
      <p:pic>
        <p:nvPicPr>
          <p:cNvPr id="8" name="Content Placeholder 7">
            <a:extLst>
              <a:ext uri="{FF2B5EF4-FFF2-40B4-BE49-F238E27FC236}">
                <a16:creationId xmlns:a16="http://schemas.microsoft.com/office/drawing/2014/main" id="{9173B36F-0E86-8136-91B5-676C97E4300B}"/>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83767" y="2963332"/>
            <a:ext cx="3454580" cy="3255351"/>
          </a:xfrm>
        </p:spPr>
      </p:pic>
      <p:pic>
        <p:nvPicPr>
          <p:cNvPr id="10" name="Content Placeholder 9">
            <a:extLst>
              <a:ext uri="{FF2B5EF4-FFF2-40B4-BE49-F238E27FC236}">
                <a16:creationId xmlns:a16="http://schemas.microsoft.com/office/drawing/2014/main" id="{AB8D5D11-E4F6-CC26-93B1-72B8E08ED289}"/>
              </a:ext>
            </a:extLst>
          </p:cNvPr>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4396611" y="2963333"/>
            <a:ext cx="3462460" cy="3255351"/>
          </a:xfrm>
        </p:spPr>
      </p:pic>
      <p:pic>
        <p:nvPicPr>
          <p:cNvPr id="4" name="Content Placeholder 7">
            <a:extLst>
              <a:ext uri="{FF2B5EF4-FFF2-40B4-BE49-F238E27FC236}">
                <a16:creationId xmlns:a16="http://schemas.microsoft.com/office/drawing/2014/main" id="{A34F2839-2ED4-B773-1DC5-B5A89C916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8786" y="2963332"/>
            <a:ext cx="3462460" cy="3255351"/>
          </a:xfrm>
          <a:prstGeom prst="rect">
            <a:avLst/>
          </a:prstGeom>
        </p:spPr>
      </p:pic>
    </p:spTree>
    <p:extLst>
      <p:ext uri="{BB962C8B-B14F-4D97-AF65-F5344CB8AC3E}">
        <p14:creationId xmlns:p14="http://schemas.microsoft.com/office/powerpoint/2010/main" val="364050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8AD13E3-C711-CA95-FC2A-9F691EB65C7F}"/>
              </a:ext>
            </a:extLst>
          </p:cNvPr>
          <p:cNvSpPr>
            <a:spLocks noGrp="1"/>
          </p:cNvSpPr>
          <p:nvPr>
            <p:ph type="title"/>
          </p:nvPr>
        </p:nvSpPr>
        <p:spPr/>
        <p:txBody>
          <a:bodyPr/>
          <a:lstStyle/>
          <a:p>
            <a:pPr algn="just"/>
            <a:r>
              <a:rPr lang="en-US" b="1" u="sng" dirty="0">
                <a:solidFill>
                  <a:schemeClr val="accent1"/>
                </a:solidFill>
              </a:rPr>
              <a:t>TYPES OF ONLINE JOBS</a:t>
            </a:r>
            <a:endParaRPr lang="en-IN" b="1" u="sng" dirty="0">
              <a:solidFill>
                <a:schemeClr val="accent1"/>
              </a:solidFill>
            </a:endParaRPr>
          </a:p>
        </p:txBody>
      </p:sp>
      <p:sp>
        <p:nvSpPr>
          <p:cNvPr id="18" name="Text Placeholder 17">
            <a:extLst>
              <a:ext uri="{FF2B5EF4-FFF2-40B4-BE49-F238E27FC236}">
                <a16:creationId xmlns:a16="http://schemas.microsoft.com/office/drawing/2014/main" id="{33952404-E6C0-0C93-5FDE-E162F6D76A56}"/>
              </a:ext>
            </a:extLst>
          </p:cNvPr>
          <p:cNvSpPr>
            <a:spLocks noGrp="1"/>
          </p:cNvSpPr>
          <p:nvPr>
            <p:ph type="body" idx="1"/>
          </p:nvPr>
        </p:nvSpPr>
        <p:spPr/>
        <p:txBody>
          <a:bodyPr/>
          <a:lstStyle/>
          <a:p>
            <a:r>
              <a:rPr lang="en-US" b="1" dirty="0">
                <a:solidFill>
                  <a:schemeClr val="accent3">
                    <a:lumMod val="75000"/>
                  </a:schemeClr>
                </a:solidFill>
              </a:rPr>
              <a:t>RESUME WRITER</a:t>
            </a:r>
            <a:endParaRPr lang="en-IN" b="1" dirty="0">
              <a:solidFill>
                <a:schemeClr val="accent3">
                  <a:lumMod val="75000"/>
                </a:schemeClr>
              </a:solidFill>
            </a:endParaRPr>
          </a:p>
        </p:txBody>
      </p:sp>
      <p:sp>
        <p:nvSpPr>
          <p:cNvPr id="21" name="Text Placeholder 20">
            <a:extLst>
              <a:ext uri="{FF2B5EF4-FFF2-40B4-BE49-F238E27FC236}">
                <a16:creationId xmlns:a16="http://schemas.microsoft.com/office/drawing/2014/main" id="{AFC5DFB7-C5BF-92A9-F22C-9D61AF2A9C8A}"/>
              </a:ext>
            </a:extLst>
          </p:cNvPr>
          <p:cNvSpPr>
            <a:spLocks noGrp="1"/>
          </p:cNvSpPr>
          <p:nvPr>
            <p:ph type="body" sz="half" idx="15"/>
          </p:nvPr>
        </p:nvSpPr>
        <p:spPr/>
        <p:txBody>
          <a:bodyPr/>
          <a:lstStyle/>
          <a:p>
            <a:endParaRPr lang="en-IN"/>
          </a:p>
        </p:txBody>
      </p:sp>
      <p:sp>
        <p:nvSpPr>
          <p:cNvPr id="19" name="Text Placeholder 18">
            <a:extLst>
              <a:ext uri="{FF2B5EF4-FFF2-40B4-BE49-F238E27FC236}">
                <a16:creationId xmlns:a16="http://schemas.microsoft.com/office/drawing/2014/main" id="{1C450C4B-C115-6387-4ACD-128511EE949B}"/>
              </a:ext>
            </a:extLst>
          </p:cNvPr>
          <p:cNvSpPr>
            <a:spLocks noGrp="1"/>
          </p:cNvSpPr>
          <p:nvPr>
            <p:ph type="body" sz="quarter" idx="3"/>
          </p:nvPr>
        </p:nvSpPr>
        <p:spPr/>
        <p:txBody>
          <a:bodyPr/>
          <a:lstStyle/>
          <a:p>
            <a:r>
              <a:rPr lang="en-US" b="1" dirty="0">
                <a:solidFill>
                  <a:schemeClr val="accent3">
                    <a:lumMod val="75000"/>
                  </a:schemeClr>
                </a:solidFill>
              </a:rPr>
              <a:t>WEB DEVELOPER</a:t>
            </a:r>
            <a:endParaRPr lang="en-IN" b="1" dirty="0">
              <a:solidFill>
                <a:schemeClr val="accent3">
                  <a:lumMod val="75000"/>
                </a:schemeClr>
              </a:solidFill>
            </a:endParaRPr>
          </a:p>
        </p:txBody>
      </p:sp>
      <p:sp>
        <p:nvSpPr>
          <p:cNvPr id="22" name="Text Placeholder 21">
            <a:extLst>
              <a:ext uri="{FF2B5EF4-FFF2-40B4-BE49-F238E27FC236}">
                <a16:creationId xmlns:a16="http://schemas.microsoft.com/office/drawing/2014/main" id="{F5B9E11B-D7C9-3E30-6893-1E57AA329717}"/>
              </a:ext>
            </a:extLst>
          </p:cNvPr>
          <p:cNvSpPr>
            <a:spLocks noGrp="1"/>
          </p:cNvSpPr>
          <p:nvPr>
            <p:ph type="body" sz="half" idx="16"/>
          </p:nvPr>
        </p:nvSpPr>
        <p:spPr/>
        <p:txBody>
          <a:bodyPr/>
          <a:lstStyle/>
          <a:p>
            <a:endParaRPr lang="en-IN"/>
          </a:p>
        </p:txBody>
      </p:sp>
      <p:sp>
        <p:nvSpPr>
          <p:cNvPr id="20" name="Text Placeholder 19">
            <a:extLst>
              <a:ext uri="{FF2B5EF4-FFF2-40B4-BE49-F238E27FC236}">
                <a16:creationId xmlns:a16="http://schemas.microsoft.com/office/drawing/2014/main" id="{AC34885A-FF69-ABCC-53D3-BFA3D8CA47D2}"/>
              </a:ext>
            </a:extLst>
          </p:cNvPr>
          <p:cNvSpPr>
            <a:spLocks noGrp="1"/>
          </p:cNvSpPr>
          <p:nvPr>
            <p:ph type="body" sz="quarter" idx="13"/>
          </p:nvPr>
        </p:nvSpPr>
        <p:spPr/>
        <p:txBody>
          <a:bodyPr/>
          <a:lstStyle/>
          <a:p>
            <a:r>
              <a:rPr lang="en-US" b="1" dirty="0">
                <a:solidFill>
                  <a:schemeClr val="accent3">
                    <a:lumMod val="75000"/>
                  </a:schemeClr>
                </a:solidFill>
              </a:rPr>
              <a:t>FREELANCE WEB DESIGNER</a:t>
            </a:r>
            <a:endParaRPr lang="en-IN" b="1" dirty="0">
              <a:solidFill>
                <a:schemeClr val="accent3">
                  <a:lumMod val="75000"/>
                </a:schemeClr>
              </a:solidFill>
            </a:endParaRPr>
          </a:p>
        </p:txBody>
      </p:sp>
      <p:sp>
        <p:nvSpPr>
          <p:cNvPr id="23" name="Text Placeholder 22">
            <a:extLst>
              <a:ext uri="{FF2B5EF4-FFF2-40B4-BE49-F238E27FC236}">
                <a16:creationId xmlns:a16="http://schemas.microsoft.com/office/drawing/2014/main" id="{1896B012-73CF-CCFA-3BCE-973676E302C1}"/>
              </a:ext>
            </a:extLst>
          </p:cNvPr>
          <p:cNvSpPr>
            <a:spLocks noGrp="1"/>
          </p:cNvSpPr>
          <p:nvPr>
            <p:ph type="body" sz="half" idx="17"/>
          </p:nvPr>
        </p:nvSpPr>
        <p:spPr/>
        <p:txBody>
          <a:bodyPr/>
          <a:lstStyle/>
          <a:p>
            <a:endParaRPr lang="en-IN"/>
          </a:p>
        </p:txBody>
      </p:sp>
      <p:pic>
        <p:nvPicPr>
          <p:cNvPr id="14" name="Content Placeholder 9">
            <a:extLst>
              <a:ext uri="{FF2B5EF4-FFF2-40B4-BE49-F238E27FC236}">
                <a16:creationId xmlns:a16="http://schemas.microsoft.com/office/drawing/2014/main" id="{2AF7AE8D-E888-5807-D915-C9FB35B4972F}"/>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77609" y="2904067"/>
            <a:ext cx="3360738" cy="3191933"/>
          </a:xfrm>
        </p:spPr>
      </p:pic>
      <p:pic>
        <p:nvPicPr>
          <p:cNvPr id="15" name="Content Placeholder 7">
            <a:extLst>
              <a:ext uri="{FF2B5EF4-FFF2-40B4-BE49-F238E27FC236}">
                <a16:creationId xmlns:a16="http://schemas.microsoft.com/office/drawing/2014/main" id="{E97968AB-7917-EFBA-5B9A-0738ADA04FB1}"/>
              </a:ext>
            </a:extLst>
          </p:cNvPr>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8190964" y="2963334"/>
            <a:ext cx="3223428" cy="3132665"/>
          </a:xfrm>
        </p:spPr>
      </p:pic>
      <p:pic>
        <p:nvPicPr>
          <p:cNvPr id="16" name="Content Placeholder 9">
            <a:extLst>
              <a:ext uri="{FF2B5EF4-FFF2-40B4-BE49-F238E27FC236}">
                <a16:creationId xmlns:a16="http://schemas.microsoft.com/office/drawing/2014/main" id="{AE0825BD-1482-19AD-F418-A42DD30DB3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6858" y="2963334"/>
            <a:ext cx="3456432" cy="3132666"/>
          </a:xfrm>
          <a:prstGeom prst="rect">
            <a:avLst/>
          </a:prstGeom>
        </p:spPr>
      </p:pic>
    </p:spTree>
    <p:extLst>
      <p:ext uri="{BB962C8B-B14F-4D97-AF65-F5344CB8AC3E}">
        <p14:creationId xmlns:p14="http://schemas.microsoft.com/office/powerpoint/2010/main" val="263636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4BDC-A9AC-95E7-F7F4-EE56FCD2ACB2}"/>
              </a:ext>
            </a:extLst>
          </p:cNvPr>
          <p:cNvSpPr>
            <a:spLocks noGrp="1"/>
          </p:cNvSpPr>
          <p:nvPr>
            <p:ph type="title"/>
          </p:nvPr>
        </p:nvSpPr>
        <p:spPr/>
        <p:txBody>
          <a:bodyPr/>
          <a:lstStyle/>
          <a:p>
            <a:pPr algn="just"/>
            <a:r>
              <a:rPr lang="en-US" b="1" u="sng" dirty="0">
                <a:solidFill>
                  <a:schemeClr val="accent1"/>
                </a:solidFill>
              </a:rPr>
              <a:t>TYPES OF ONLINE JOBS</a:t>
            </a:r>
            <a:endParaRPr lang="en-IN" b="1" u="sng" dirty="0">
              <a:solidFill>
                <a:schemeClr val="accent1"/>
              </a:solidFill>
            </a:endParaRPr>
          </a:p>
        </p:txBody>
      </p:sp>
      <p:sp>
        <p:nvSpPr>
          <p:cNvPr id="25" name="Text Placeholder 24">
            <a:extLst>
              <a:ext uri="{FF2B5EF4-FFF2-40B4-BE49-F238E27FC236}">
                <a16:creationId xmlns:a16="http://schemas.microsoft.com/office/drawing/2014/main" id="{2BCFEA52-6F63-6BE4-703F-8C09C8699559}"/>
              </a:ext>
            </a:extLst>
          </p:cNvPr>
          <p:cNvSpPr>
            <a:spLocks noGrp="1"/>
          </p:cNvSpPr>
          <p:nvPr>
            <p:ph type="body" idx="1"/>
          </p:nvPr>
        </p:nvSpPr>
        <p:spPr/>
        <p:txBody>
          <a:bodyPr/>
          <a:lstStyle/>
          <a:p>
            <a:r>
              <a:rPr lang="en-US" b="1" dirty="0">
                <a:solidFill>
                  <a:schemeClr val="accent3">
                    <a:lumMod val="75000"/>
                  </a:schemeClr>
                </a:solidFill>
              </a:rPr>
              <a:t>TRANSCRIPTIONST</a:t>
            </a:r>
            <a:endParaRPr lang="en-IN" b="1" dirty="0">
              <a:solidFill>
                <a:schemeClr val="accent3">
                  <a:lumMod val="75000"/>
                </a:schemeClr>
              </a:solidFill>
            </a:endParaRPr>
          </a:p>
        </p:txBody>
      </p:sp>
      <p:sp>
        <p:nvSpPr>
          <p:cNvPr id="28" name="Text Placeholder 27">
            <a:extLst>
              <a:ext uri="{FF2B5EF4-FFF2-40B4-BE49-F238E27FC236}">
                <a16:creationId xmlns:a16="http://schemas.microsoft.com/office/drawing/2014/main" id="{89302F06-447D-7F36-AF03-87C4EB9C45B8}"/>
              </a:ext>
            </a:extLst>
          </p:cNvPr>
          <p:cNvSpPr>
            <a:spLocks noGrp="1"/>
          </p:cNvSpPr>
          <p:nvPr>
            <p:ph type="body" sz="half" idx="15"/>
          </p:nvPr>
        </p:nvSpPr>
        <p:spPr/>
        <p:txBody>
          <a:bodyPr/>
          <a:lstStyle/>
          <a:p>
            <a:endParaRPr lang="en-IN"/>
          </a:p>
        </p:txBody>
      </p:sp>
      <p:sp>
        <p:nvSpPr>
          <p:cNvPr id="26" name="Text Placeholder 25">
            <a:extLst>
              <a:ext uri="{FF2B5EF4-FFF2-40B4-BE49-F238E27FC236}">
                <a16:creationId xmlns:a16="http://schemas.microsoft.com/office/drawing/2014/main" id="{717B0E8F-0624-8FA9-9F0D-F87B26CE9FB7}"/>
              </a:ext>
            </a:extLst>
          </p:cNvPr>
          <p:cNvSpPr>
            <a:spLocks noGrp="1"/>
          </p:cNvSpPr>
          <p:nvPr>
            <p:ph type="body" sz="quarter" idx="3"/>
          </p:nvPr>
        </p:nvSpPr>
        <p:spPr/>
        <p:txBody>
          <a:bodyPr/>
          <a:lstStyle/>
          <a:p>
            <a:r>
              <a:rPr lang="en-US" b="1" dirty="0">
                <a:solidFill>
                  <a:schemeClr val="accent3">
                    <a:lumMod val="75000"/>
                  </a:schemeClr>
                </a:solidFill>
              </a:rPr>
              <a:t>MEDICAL CODER</a:t>
            </a:r>
            <a:endParaRPr lang="en-IN" b="1" dirty="0">
              <a:solidFill>
                <a:schemeClr val="accent3">
                  <a:lumMod val="75000"/>
                </a:schemeClr>
              </a:solidFill>
            </a:endParaRPr>
          </a:p>
        </p:txBody>
      </p:sp>
      <p:sp>
        <p:nvSpPr>
          <p:cNvPr id="29" name="Text Placeholder 28">
            <a:extLst>
              <a:ext uri="{FF2B5EF4-FFF2-40B4-BE49-F238E27FC236}">
                <a16:creationId xmlns:a16="http://schemas.microsoft.com/office/drawing/2014/main" id="{21B4E25E-EC58-899C-531C-013BD3CCB6D2}"/>
              </a:ext>
            </a:extLst>
          </p:cNvPr>
          <p:cNvSpPr>
            <a:spLocks noGrp="1"/>
          </p:cNvSpPr>
          <p:nvPr>
            <p:ph type="body" sz="half" idx="16"/>
          </p:nvPr>
        </p:nvSpPr>
        <p:spPr/>
        <p:txBody>
          <a:bodyPr/>
          <a:lstStyle/>
          <a:p>
            <a:endParaRPr lang="en-IN"/>
          </a:p>
        </p:txBody>
      </p:sp>
      <p:sp>
        <p:nvSpPr>
          <p:cNvPr id="27" name="Text Placeholder 26">
            <a:extLst>
              <a:ext uri="{FF2B5EF4-FFF2-40B4-BE49-F238E27FC236}">
                <a16:creationId xmlns:a16="http://schemas.microsoft.com/office/drawing/2014/main" id="{164804C5-F677-920B-CE53-8B966D96C2F7}"/>
              </a:ext>
            </a:extLst>
          </p:cNvPr>
          <p:cNvSpPr>
            <a:spLocks noGrp="1"/>
          </p:cNvSpPr>
          <p:nvPr>
            <p:ph type="body" sz="quarter" idx="13"/>
          </p:nvPr>
        </p:nvSpPr>
        <p:spPr/>
        <p:txBody>
          <a:bodyPr/>
          <a:lstStyle/>
          <a:p>
            <a:r>
              <a:rPr lang="en-US" b="1" dirty="0">
                <a:solidFill>
                  <a:schemeClr val="accent3">
                    <a:lumMod val="75000"/>
                  </a:schemeClr>
                </a:solidFill>
              </a:rPr>
              <a:t>AFFLIATE MARKETING</a:t>
            </a:r>
            <a:endParaRPr lang="en-IN" b="1" dirty="0">
              <a:solidFill>
                <a:schemeClr val="accent3">
                  <a:lumMod val="75000"/>
                </a:schemeClr>
              </a:solidFill>
            </a:endParaRPr>
          </a:p>
        </p:txBody>
      </p:sp>
      <p:sp>
        <p:nvSpPr>
          <p:cNvPr id="30" name="Text Placeholder 29">
            <a:extLst>
              <a:ext uri="{FF2B5EF4-FFF2-40B4-BE49-F238E27FC236}">
                <a16:creationId xmlns:a16="http://schemas.microsoft.com/office/drawing/2014/main" id="{CED8286F-93B9-F141-F097-9DFE47E01386}"/>
              </a:ext>
            </a:extLst>
          </p:cNvPr>
          <p:cNvSpPr>
            <a:spLocks noGrp="1"/>
          </p:cNvSpPr>
          <p:nvPr>
            <p:ph type="body" sz="half" idx="17"/>
          </p:nvPr>
        </p:nvSpPr>
        <p:spPr/>
        <p:txBody>
          <a:bodyPr/>
          <a:lstStyle/>
          <a:p>
            <a:endParaRPr lang="en-IN"/>
          </a:p>
        </p:txBody>
      </p:sp>
      <p:pic>
        <p:nvPicPr>
          <p:cNvPr id="22" name="Content Placeholder 8">
            <a:extLst>
              <a:ext uri="{FF2B5EF4-FFF2-40B4-BE49-F238E27FC236}">
                <a16:creationId xmlns:a16="http://schemas.microsoft.com/office/drawing/2014/main" id="{1E731598-D75C-A36E-34EF-26FD1C900344}"/>
              </a:ext>
            </a:extLst>
          </p:cNvPr>
          <p:cNvPicPr>
            <a:picLocks noGrp="1" noChangeAspect="1"/>
          </p:cNvPicPr>
          <p:nvPr>
            <p:ph sz="half" idx="4294967295"/>
          </p:nvPr>
        </p:nvPicPr>
        <p:blipFill>
          <a:blip r:embed="rId2"/>
          <a:stretch>
            <a:fillRect/>
          </a:stretch>
        </p:blipFill>
        <p:spPr>
          <a:xfrm>
            <a:off x="748369" y="2963332"/>
            <a:ext cx="3287360" cy="3207279"/>
          </a:xfrm>
          <a:prstGeom prst="rect">
            <a:avLst/>
          </a:prstGeom>
        </p:spPr>
      </p:pic>
      <p:pic>
        <p:nvPicPr>
          <p:cNvPr id="23" name="Content Placeholder 10">
            <a:extLst>
              <a:ext uri="{FF2B5EF4-FFF2-40B4-BE49-F238E27FC236}">
                <a16:creationId xmlns:a16="http://schemas.microsoft.com/office/drawing/2014/main" id="{B5A2925C-F21A-89DA-D50E-94126F99F02B}"/>
              </a:ext>
            </a:extLst>
          </p:cNvPr>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8139447" y="2963332"/>
            <a:ext cx="3304183" cy="3255353"/>
          </a:xfrm>
        </p:spPr>
      </p:pic>
      <p:pic>
        <p:nvPicPr>
          <p:cNvPr id="24" name="Content Placeholder 7">
            <a:extLst>
              <a:ext uri="{FF2B5EF4-FFF2-40B4-BE49-F238E27FC236}">
                <a16:creationId xmlns:a16="http://schemas.microsoft.com/office/drawing/2014/main" id="{64C4EFF8-617D-1A54-DE53-B8550281D0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6857" y="2963333"/>
            <a:ext cx="3456433" cy="3207279"/>
          </a:xfrm>
          <a:prstGeom prst="rect">
            <a:avLst/>
          </a:prstGeom>
        </p:spPr>
      </p:pic>
    </p:spTree>
    <p:extLst>
      <p:ext uri="{BB962C8B-B14F-4D97-AF65-F5344CB8AC3E}">
        <p14:creationId xmlns:p14="http://schemas.microsoft.com/office/powerpoint/2010/main" val="12475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1FAE-7AF1-EF4F-8C62-5BF9DF6D1517}"/>
              </a:ext>
            </a:extLst>
          </p:cNvPr>
          <p:cNvSpPr>
            <a:spLocks noGrp="1"/>
          </p:cNvSpPr>
          <p:nvPr>
            <p:ph type="title"/>
          </p:nvPr>
        </p:nvSpPr>
        <p:spPr/>
        <p:txBody>
          <a:bodyPr/>
          <a:lstStyle/>
          <a:p>
            <a:pPr algn="just"/>
            <a:r>
              <a:rPr lang="en-US" b="1" u="sng" dirty="0">
                <a:solidFill>
                  <a:schemeClr val="accent1"/>
                </a:solidFill>
              </a:rPr>
              <a:t>TYPES OF ONLINE JOBS</a:t>
            </a:r>
            <a:endParaRPr lang="en-IN" b="1" u="sng" dirty="0">
              <a:solidFill>
                <a:schemeClr val="accent1"/>
              </a:solidFill>
            </a:endParaRPr>
          </a:p>
        </p:txBody>
      </p:sp>
      <p:sp>
        <p:nvSpPr>
          <p:cNvPr id="14" name="Text Placeholder 13">
            <a:extLst>
              <a:ext uri="{FF2B5EF4-FFF2-40B4-BE49-F238E27FC236}">
                <a16:creationId xmlns:a16="http://schemas.microsoft.com/office/drawing/2014/main" id="{0A213840-ED18-91F9-C861-65DE81F4B797}"/>
              </a:ext>
            </a:extLst>
          </p:cNvPr>
          <p:cNvSpPr>
            <a:spLocks noGrp="1"/>
          </p:cNvSpPr>
          <p:nvPr>
            <p:ph type="body" idx="1"/>
          </p:nvPr>
        </p:nvSpPr>
        <p:spPr/>
        <p:txBody>
          <a:bodyPr/>
          <a:lstStyle/>
          <a:p>
            <a:r>
              <a:rPr lang="en-US" dirty="0">
                <a:solidFill>
                  <a:schemeClr val="accent3">
                    <a:lumMod val="75000"/>
                  </a:schemeClr>
                </a:solidFill>
              </a:rPr>
              <a:t>ONLINE TEACHING</a:t>
            </a:r>
            <a:endParaRPr lang="en-IN" dirty="0">
              <a:solidFill>
                <a:schemeClr val="accent3">
                  <a:lumMod val="75000"/>
                </a:schemeClr>
              </a:solidFill>
            </a:endParaRPr>
          </a:p>
        </p:txBody>
      </p:sp>
      <p:sp>
        <p:nvSpPr>
          <p:cNvPr id="17" name="Text Placeholder 16">
            <a:extLst>
              <a:ext uri="{FF2B5EF4-FFF2-40B4-BE49-F238E27FC236}">
                <a16:creationId xmlns:a16="http://schemas.microsoft.com/office/drawing/2014/main" id="{827906B0-E048-DFF1-98B2-4AFF9607A734}"/>
              </a:ext>
            </a:extLst>
          </p:cNvPr>
          <p:cNvSpPr>
            <a:spLocks noGrp="1"/>
          </p:cNvSpPr>
          <p:nvPr>
            <p:ph type="body" sz="half" idx="15"/>
          </p:nvPr>
        </p:nvSpPr>
        <p:spPr/>
        <p:txBody>
          <a:bodyPr/>
          <a:lstStyle/>
          <a:p>
            <a:endParaRPr lang="en-IN"/>
          </a:p>
        </p:txBody>
      </p:sp>
      <p:sp>
        <p:nvSpPr>
          <p:cNvPr id="15" name="Text Placeholder 14">
            <a:extLst>
              <a:ext uri="{FF2B5EF4-FFF2-40B4-BE49-F238E27FC236}">
                <a16:creationId xmlns:a16="http://schemas.microsoft.com/office/drawing/2014/main" id="{C1D6F59B-28B7-6689-75A3-BD31B5C9FFC3}"/>
              </a:ext>
            </a:extLst>
          </p:cNvPr>
          <p:cNvSpPr>
            <a:spLocks noGrp="1"/>
          </p:cNvSpPr>
          <p:nvPr>
            <p:ph type="body" sz="quarter" idx="3"/>
          </p:nvPr>
        </p:nvSpPr>
        <p:spPr/>
        <p:txBody>
          <a:bodyPr/>
          <a:lstStyle/>
          <a:p>
            <a:r>
              <a:rPr lang="en-US" dirty="0">
                <a:solidFill>
                  <a:schemeClr val="accent3">
                    <a:lumMod val="75000"/>
                  </a:schemeClr>
                </a:solidFill>
              </a:rPr>
              <a:t>E - COMMERCE</a:t>
            </a:r>
            <a:endParaRPr lang="en-IN" dirty="0">
              <a:solidFill>
                <a:schemeClr val="accent3">
                  <a:lumMod val="75000"/>
                </a:schemeClr>
              </a:solidFill>
            </a:endParaRPr>
          </a:p>
        </p:txBody>
      </p:sp>
      <p:sp>
        <p:nvSpPr>
          <p:cNvPr id="18" name="Text Placeholder 17">
            <a:extLst>
              <a:ext uri="{FF2B5EF4-FFF2-40B4-BE49-F238E27FC236}">
                <a16:creationId xmlns:a16="http://schemas.microsoft.com/office/drawing/2014/main" id="{C692E308-08C9-230C-F1CE-864D76547E61}"/>
              </a:ext>
            </a:extLst>
          </p:cNvPr>
          <p:cNvSpPr>
            <a:spLocks noGrp="1"/>
          </p:cNvSpPr>
          <p:nvPr>
            <p:ph type="body" sz="half" idx="16"/>
          </p:nvPr>
        </p:nvSpPr>
        <p:spPr/>
        <p:txBody>
          <a:bodyPr/>
          <a:lstStyle/>
          <a:p>
            <a:endParaRPr lang="en-IN"/>
          </a:p>
        </p:txBody>
      </p:sp>
      <p:sp>
        <p:nvSpPr>
          <p:cNvPr id="16" name="Text Placeholder 15">
            <a:extLst>
              <a:ext uri="{FF2B5EF4-FFF2-40B4-BE49-F238E27FC236}">
                <a16:creationId xmlns:a16="http://schemas.microsoft.com/office/drawing/2014/main" id="{F2644CB4-B0CA-D097-873C-E311EB042253}"/>
              </a:ext>
            </a:extLst>
          </p:cNvPr>
          <p:cNvSpPr>
            <a:spLocks noGrp="1"/>
          </p:cNvSpPr>
          <p:nvPr>
            <p:ph type="body" sz="quarter" idx="13"/>
          </p:nvPr>
        </p:nvSpPr>
        <p:spPr/>
        <p:txBody>
          <a:bodyPr/>
          <a:lstStyle/>
          <a:p>
            <a:r>
              <a:rPr lang="en-US" dirty="0">
                <a:solidFill>
                  <a:schemeClr val="accent3">
                    <a:lumMod val="75000"/>
                  </a:schemeClr>
                </a:solidFill>
              </a:rPr>
              <a:t>DATA ENYTRY</a:t>
            </a:r>
            <a:endParaRPr lang="en-IN" dirty="0">
              <a:solidFill>
                <a:schemeClr val="accent3">
                  <a:lumMod val="75000"/>
                </a:schemeClr>
              </a:solidFill>
            </a:endParaRPr>
          </a:p>
        </p:txBody>
      </p:sp>
      <p:sp>
        <p:nvSpPr>
          <p:cNvPr id="19" name="Text Placeholder 18">
            <a:extLst>
              <a:ext uri="{FF2B5EF4-FFF2-40B4-BE49-F238E27FC236}">
                <a16:creationId xmlns:a16="http://schemas.microsoft.com/office/drawing/2014/main" id="{9259C2C4-9156-7AD4-C762-8951970F9B41}"/>
              </a:ext>
            </a:extLst>
          </p:cNvPr>
          <p:cNvSpPr>
            <a:spLocks noGrp="1"/>
          </p:cNvSpPr>
          <p:nvPr>
            <p:ph type="body" sz="half" idx="17"/>
          </p:nvPr>
        </p:nvSpPr>
        <p:spPr/>
        <p:txBody>
          <a:bodyPr/>
          <a:lstStyle/>
          <a:p>
            <a:endParaRPr lang="en-IN"/>
          </a:p>
        </p:txBody>
      </p:sp>
      <p:pic>
        <p:nvPicPr>
          <p:cNvPr id="10" name="Content Placeholder 9">
            <a:extLst>
              <a:ext uri="{FF2B5EF4-FFF2-40B4-BE49-F238E27FC236}">
                <a16:creationId xmlns:a16="http://schemas.microsoft.com/office/drawing/2014/main" id="{DB13BFC6-6CB7-D7C0-498F-7C52A99CD262}"/>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81915" y="2955614"/>
            <a:ext cx="3456432" cy="3348248"/>
          </a:xfrm>
        </p:spPr>
      </p:pic>
      <p:pic>
        <p:nvPicPr>
          <p:cNvPr id="12" name="Content Placeholder 7">
            <a:extLst>
              <a:ext uri="{FF2B5EF4-FFF2-40B4-BE49-F238E27FC236}">
                <a16:creationId xmlns:a16="http://schemas.microsoft.com/office/drawing/2014/main" id="{6DBAE675-BC30-A9F6-B175-B308BF63E452}"/>
              </a:ext>
            </a:extLst>
          </p:cNvPr>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8055686" y="2955614"/>
            <a:ext cx="3264844" cy="3140387"/>
          </a:xfrm>
        </p:spPr>
      </p:pic>
      <p:pic>
        <p:nvPicPr>
          <p:cNvPr id="13" name="Content Placeholder 9">
            <a:extLst>
              <a:ext uri="{FF2B5EF4-FFF2-40B4-BE49-F238E27FC236}">
                <a16:creationId xmlns:a16="http://schemas.microsoft.com/office/drawing/2014/main" id="{118A484F-48FE-7A69-B1B3-D0D5EE3BD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0742" y="2904067"/>
            <a:ext cx="3452548" cy="3390818"/>
          </a:xfrm>
          <a:prstGeom prst="rect">
            <a:avLst/>
          </a:prstGeom>
        </p:spPr>
      </p:pic>
    </p:spTree>
    <p:extLst>
      <p:ext uri="{BB962C8B-B14F-4D97-AF65-F5344CB8AC3E}">
        <p14:creationId xmlns:p14="http://schemas.microsoft.com/office/powerpoint/2010/main" val="16803585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39.XML" val="2690347957"/>
  <p:tag name="PPT/SLIDES/SLIDE1.XML" val="750798168"/>
  <p:tag name="PPT/SLIDES/SLIDE2.XML" val="283161179"/>
  <p:tag name="PPT/SLIDES/SLIDE3.XML" val="3582928921"/>
  <p:tag name="PPT/SLIDES/SLIDE4.XML" val="2454524113"/>
  <p:tag name="PPT/SLIDES/SLIDE5.XML" val="1448890391"/>
  <p:tag name="PPT/SLIDES/SLIDE6.XML" val="3405965596"/>
  <p:tag name="PPT/SLIDES/SLIDE7.XML" val="3433618035"/>
  <p:tag name="PPT/SLIDES/SLIDE8.XML" val="606800035"/>
  <p:tag name="PPT/SLIDES/SLIDE9.XML" val="49907406"/>
  <p:tag name="PPT/SLIDES/SLIDE10.XML" val="3349119632"/>
  <p:tag name="PPT/SLIDES/SLIDE11.XML" val="2047623674"/>
  <p:tag name="PPT/SLIDES/SLIDE12.XML" val="876757120"/>
  <p:tag name="PPT/SLIDES/SLIDE13.XML" val="2314475434"/>
  <p:tag name="PPT/SLIDES/SLIDE14.XML" val="1781586027"/>
  <p:tag name="PPT/SLIDES/SLIDE15.XML" val="4111816939"/>
  <p:tag name="PPT/SLIDES/SLIDE16.XML" val="664158314"/>
  <p:tag name="PPT/SLIDES/SLIDE17.XML" val="2197762104"/>
  <p:tag name="PPT/SLIDES/SLIDE18.XML" val="3038209589"/>
  <p:tag name="PPT/SLIDES/SLIDE19.XML" val="2293620813"/>
  <p:tag name="PPT/SLIDES/SLIDE20.XML" val="1169075945"/>
  <p:tag name="PPT/SLIDES/SLIDE21.XML" val="698466911"/>
  <p:tag name="PPT/SLIDES/SLIDE22.XML" val="1515068238"/>
  <p:tag name="PPT/SLIDES/SLIDE23.XML" val="2773876761"/>
  <p:tag name="PPT/SLIDES/SLIDE24.XML" val="2788123808"/>
  <p:tag name="PPT/SLIDES/SLIDE25.XML" val="658044998"/>
  <p:tag name="PPT/SLIDES/SLIDE26.XML" val="372941697"/>
  <p:tag name="PPT/SLIDES/SLIDE27.XML" val="3262303614"/>
  <p:tag name="PPT/SLIDES/SLIDE28.XML" val="1402509894"/>
  <p:tag name="PPT/SLIDES/SLIDE29.XML" val="1727361284"/>
  <p:tag name="PPT/SLIDES/SLIDE30.XML" val="2378481775"/>
  <p:tag name="PPT/SLIDES/SLIDE31.XML" val="2929510215"/>
  <p:tag name="PPT/SLIDES/SLIDE32.XML" val="553264663"/>
  <p:tag name="PPT/SLIDES/SLIDE33.XML" val="2966732583"/>
  <p:tag name="PPT/SLIDES/SLIDE34.XML" val="1171789360"/>
  <p:tag name="PPT/SLIDES/SLIDE35.XML" val="3780396374"/>
  <p:tag name="PPT/SLIDES/SLIDE36.XML" val="2537044917"/>
  <p:tag name="PPT/SLIDES/SLIDE37.XML" val="3689741804"/>
  <p:tag name="PPT/SLIDES/SLIDE38.XML" val="974929771"/>
  <p:tag name="PPT/SLIDES/SLIDE40.XML" val="2053829552"/>
  <p:tag name="PPT/SLIDES/SLIDE41.XML" val="4208441521"/>
  <p:tag name="PPT/SLIDES/SLIDE42.XML" val="2237442028"/>
  <p:tag name="PPT/SLIDEMASTERS/SLIDEMASTER1.XML" val="391805664"/>
  <p:tag name="PPT/SLIDELAYOUTS/SLIDELAYOUT17.XML" val="3106525988"/>
  <p:tag name="PPT/SLIDELAYOUTS/SLIDELAYOUT13.XML" val="2474030982"/>
  <p:tag name="PPT/SLIDELAYOUTS/SLIDELAYOUT1.XML" val="1526691734"/>
  <p:tag name="PPT/SLIDELAYOUTS/SLIDELAYOUT2.XML" val="2121128646"/>
  <p:tag name="PPT/SLIDELAYOUTS/SLIDELAYOUT3.XML" val="3087762619"/>
  <p:tag name="PPT/SLIDELAYOUTS/SLIDELAYOUT4.XML" val="3044623521"/>
  <p:tag name="PPT/SLIDELAYOUTS/SLIDELAYOUT5.XML" val="3961755989"/>
  <p:tag name="PPT/SLIDELAYOUTS/SLIDELAYOUT6.XML" val="3468713894"/>
  <p:tag name="PPT/SLIDELAYOUTS/SLIDELAYOUT7.XML" val="3556956759"/>
  <p:tag name="PPT/SLIDELAYOUTS/SLIDELAYOUT8.XML" val="879772265"/>
  <p:tag name="PPT/SLIDELAYOUTS/SLIDELAYOUT9.XML" val="3197366871"/>
  <p:tag name="PPT/SLIDELAYOUTS/SLIDELAYOUT10.XML" val="2815229511"/>
  <p:tag name="PPT/SLIDELAYOUTS/SLIDELAYOUT11.XML" val="652751586"/>
  <p:tag name="PPT/SLIDELAYOUTS/SLIDELAYOUT12.XML" val="2646619095"/>
  <p:tag name="PPT/SLIDELAYOUTS/SLIDELAYOUT14.XML" val="1254366756"/>
  <p:tag name="PPT/SLIDELAYOUTS/SLIDELAYOUT15.XML" val="3705495335"/>
  <p:tag name="PPT/SLIDELAYOUTS/SLIDELAYOUT16.XML" val="2316933189"/>
  <p:tag name="PPT/MEDIA/IMAGE16.JPG" val="3852549303"/>
  <p:tag name="PPT/MEDIA/IMAGE17.PNG" val="3472137119"/>
  <p:tag name="PPT/MEDIA/IMAGE18.JPG" val="3800896778"/>
  <p:tag name="PPT/MEDIA/IMAGE19.JPEG" val="291727019"/>
  <p:tag name="PPT/MEDIA/IMAGE20.PNG" val="420517422"/>
  <p:tag name="PPT/MEDIA/IMAGE21.PNG" val="2029437"/>
  <p:tag name="PPT/MEDIA/IMAGE22.PNG" val="321400404"/>
  <p:tag name="PPT/MEDIA/IMAGE23.PNG" val="471627210"/>
  <p:tag name="PPT/MEDIA/IMAGE24.PNG" val="753870223"/>
  <p:tag name="PPT/MEDIA/IMAGE25.PNG" val="2593469957"/>
  <p:tag name="PPT/MEDIA/IMAGE26.PNG" val="3046987304"/>
  <p:tag name="PPT/MEDIA/IMAGE27.PNG" val="3779928907"/>
  <p:tag name="PPT/MEDIA/IMAGE28.PNG" val="1898598950"/>
  <p:tag name="PPT/MEDIA/IMAGE29.PNG" val="1272735241"/>
  <p:tag name="PPT/MEDIA/IMAGE30.PNG" val="1893643351"/>
  <p:tag name="PPT/MEDIA/IMAGE31.PNG" val="2811210046"/>
  <p:tag name="PPT/THEME/THEME1.XML" val="4134665543"/>
  <p:tag name="PPT/MEDIA/IMAGE1.PNG" val="2709956922"/>
  <p:tag name="PPT/MEDIA/IMAGE2.PNG" val="4004649864"/>
  <p:tag name="PPT/MEDIA/IMAGE3.JPEG" val="1864604477"/>
  <p:tag name="PPT/MEDIA/IMAGE4.JPEG" val="3933677244"/>
  <p:tag name="PPT/MEDIA/IMAGE5.JPEG" val="18141783"/>
  <p:tag name="PPT/MEDIA/IMAGE15.JPG" val="814913038"/>
  <p:tag name="PPT/MEDIA/IMAGE6.JPG" val="342527337"/>
  <p:tag name="PPT/MEDIA/IMAGE7.JPEG" val="2733110513"/>
  <p:tag name="PPT/MEDIA/IMAGE8.JPG" val="4046736059"/>
  <p:tag name="PPT/MEDIA/IMAGE9.PNG" val="206668358"/>
  <p:tag name="PPT/MEDIA/IMAGE10.JPEG" val="3088529351"/>
  <p:tag name="PPT/MEDIA/IMAGE11.JPEG" val="1669585619"/>
  <p:tag name="PPT/MEDIA/IMAGE12.JPG" val="244174846"/>
  <p:tag name="PPT/MEDIA/IMAGE13.JPG" val="648044510"/>
  <p:tag name="PPT/MEDIA/IMAGE14.PNG" val="1658236013"/>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0</TotalTime>
  <Words>1754</Words>
  <Application>Microsoft Office PowerPoint</Application>
  <PresentationFormat>Widescreen</PresentationFormat>
  <Paragraphs>191</Paragraphs>
  <Slides>27</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27</vt:i4>
      </vt:variant>
    </vt:vector>
  </HeadingPairs>
  <TitlesOfParts>
    <vt:vector size="43" baseType="lpstr">
      <vt:lpstr>Arial</vt:lpstr>
      <vt:lpstr>Arial</vt:lpstr>
      <vt:lpstr>Bell MT</vt:lpstr>
      <vt:lpstr>Bodoni MT</vt:lpstr>
      <vt:lpstr>Calibri</vt:lpstr>
      <vt:lpstr>Century</vt:lpstr>
      <vt:lpstr>Century Gothic</vt:lpstr>
      <vt:lpstr>Century Schoolbook</vt:lpstr>
      <vt:lpstr>Cooper Black</vt:lpstr>
      <vt:lpstr>Copperplate Gothic Bold</vt:lpstr>
      <vt:lpstr>Courier New</vt:lpstr>
      <vt:lpstr>Gloucester MT Extra Condensed</vt:lpstr>
      <vt:lpstr>Symbol</vt:lpstr>
      <vt:lpstr>Times New Roman</vt:lpstr>
      <vt:lpstr>Wingdings</vt:lpstr>
      <vt:lpstr>Vapor Trail</vt:lpstr>
      <vt:lpstr>ONLINE JOBS AND ITS IMPACT</vt:lpstr>
      <vt:lpstr>ABSTRACT </vt:lpstr>
      <vt:lpstr>OBJECTIVES</vt:lpstr>
      <vt:lpstr>INTRODUCTION</vt:lpstr>
      <vt:lpstr>WHO CAN EARN THROUGH ONLINE</vt:lpstr>
      <vt:lpstr>TYPES OF ONLINE JOBS</vt:lpstr>
      <vt:lpstr>TYPES OF ONLINE JOBS</vt:lpstr>
      <vt:lpstr>TYPES OF ONLINE JOBS</vt:lpstr>
      <vt:lpstr>TYPES OF ONLINE JOBS</vt:lpstr>
      <vt:lpstr>DO I NEED TO MAKE ANY INVESTMENT</vt:lpstr>
      <vt:lpstr>   WORK AT HOME SCAM</vt:lpstr>
      <vt:lpstr>  CRYPTO CUURENCY SCHEME</vt:lpstr>
      <vt:lpstr>USING FAKE URLS</vt:lpstr>
      <vt:lpstr>HOW TO IDENTIFY JOB SCAMS</vt:lpstr>
      <vt:lpstr>6 SIGNS OF ONLINE JOBS SCAM</vt:lpstr>
      <vt:lpstr>SURVEY</vt:lpstr>
      <vt:lpstr>ONLINE JOBS</vt:lpstr>
      <vt:lpstr>SAGE JOURNELS  Reducing Average Job Completion Time for DAG-style Jobs by Adding Idle Slots </vt:lpstr>
      <vt:lpstr>SAGE JOURNELS  Good jobs, scam jobs: Detecting, normalizing, and internalizing online job scams </vt:lpstr>
      <vt:lpstr>JRASET JOURNELS  Online Job Portal-A Better Way for Finding Jobs in the COVID-19 Pandemic</vt:lpstr>
      <vt:lpstr>PowerPoint Presentation</vt:lpstr>
      <vt:lpstr>PowerPoint Presentation</vt:lpstr>
      <vt:lpstr>PROBLEM STATEMENT</vt:lpstr>
      <vt:lpstr>RESULTS AND DECISION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JOBS AND ITS IMPACT</dc:title>
  <cp:lastModifiedBy>sugumar</cp:lastModifiedBy>
  <cp:revision>1</cp:revision>
  <dcterms:modified xsi:type="dcterms:W3CDTF">2022-09-30T14:08:34Z</dcterms:modified>
</cp:coreProperties>
</file>