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0" r:id="rId9"/>
    <p:sldId id="263" r:id="rId10"/>
    <p:sldId id="264" r:id="rId11"/>
    <p:sldId id="265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124"/>
  </p:normalViewPr>
  <p:slideViewPr>
    <p:cSldViewPr snapToGrid="0">
      <p:cViewPr>
        <p:scale>
          <a:sx n="86" d="100"/>
          <a:sy n="86" d="100"/>
        </p:scale>
        <p:origin x="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08/03/23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Predict the future of our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/>
              <a:t>A ML-based time series forecasting for carbon emissions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AC3798-CE81-D6CE-BA0F-B4BE28D3C1C3}"/>
              </a:ext>
            </a:extLst>
          </p:cNvPr>
          <p:cNvSpPr txBox="1"/>
          <p:nvPr/>
        </p:nvSpPr>
        <p:spPr>
          <a:xfrm>
            <a:off x="9666012" y="2002585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43 %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521E0B8-6922-C4A9-C964-C78B982E1EF7}"/>
              </a:ext>
            </a:extLst>
          </p:cNvPr>
          <p:cNvSpPr/>
          <p:nvPr/>
        </p:nvSpPr>
        <p:spPr>
          <a:xfrm>
            <a:off x="9435169" y="1801571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10F0ED-C61D-F3C9-CB45-30212E60EB59}"/>
              </a:ext>
            </a:extLst>
          </p:cNvPr>
          <p:cNvSpPr txBox="1"/>
          <p:nvPr/>
        </p:nvSpPr>
        <p:spPr>
          <a:xfrm>
            <a:off x="9716126" y="219347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174 % </a:t>
            </a:r>
          </a:p>
        </p:txBody>
      </p:sp>
      <p:sp>
        <p:nvSpPr>
          <p:cNvPr id="4" name="Freccia su 3">
            <a:extLst>
              <a:ext uri="{FF2B5EF4-FFF2-40B4-BE49-F238E27FC236}">
                <a16:creationId xmlns:a16="http://schemas.microsoft.com/office/drawing/2014/main" id="{FED7DC56-85E5-DC22-BF21-750AEBEBB1C3}"/>
              </a:ext>
            </a:extLst>
          </p:cNvPr>
          <p:cNvSpPr/>
          <p:nvPr/>
        </p:nvSpPr>
        <p:spPr>
          <a:xfrm>
            <a:off x="9485283" y="199246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emissions forecasting</a:t>
            </a:r>
          </a:p>
        </p:txBody>
      </p:sp>
      <p:pic>
        <p:nvPicPr>
          <p:cNvPr id="8" name="slide6" descr="China">
            <a:extLst>
              <a:ext uri="{FF2B5EF4-FFF2-40B4-BE49-F238E27FC236}">
                <a16:creationId xmlns:a16="http://schemas.microsoft.com/office/drawing/2014/main" id="{DC8EE6F3-41B4-07B4-86A2-32C663C7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05434" y="776543"/>
            <a:ext cx="10323739" cy="5676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59FC53-0984-F0B5-4C9A-45628B18D7EA}"/>
              </a:ext>
            </a:extLst>
          </p:cNvPr>
          <p:cNvSpPr txBox="1"/>
          <p:nvPr/>
        </p:nvSpPr>
        <p:spPr>
          <a:xfrm>
            <a:off x="9974713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267 %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F1415895-9CB5-9DDA-4382-764A351F0546}"/>
              </a:ext>
            </a:extLst>
          </p:cNvPr>
          <p:cNvSpPr/>
          <p:nvPr/>
        </p:nvSpPr>
        <p:spPr>
          <a:xfrm>
            <a:off x="9743870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emissions forecasting</a:t>
            </a:r>
          </a:p>
        </p:txBody>
      </p:sp>
      <p:pic>
        <p:nvPicPr>
          <p:cNvPr id="7" name="slide7" descr="India">
            <a:extLst>
              <a:ext uri="{FF2B5EF4-FFF2-40B4-BE49-F238E27FC236}">
                <a16:creationId xmlns:a16="http://schemas.microsoft.com/office/drawing/2014/main" id="{291F7F40-B1E0-93E0-C0CA-5241050AD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" b="6807"/>
          <a:stretch/>
        </p:blipFill>
        <p:spPr>
          <a:xfrm>
            <a:off x="1032830" y="740418"/>
            <a:ext cx="10323406" cy="56764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359D5C-E3BE-7BFC-7A8B-6AA83CC2FD0C}"/>
              </a:ext>
            </a:extLst>
          </p:cNvPr>
          <p:cNvSpPr txBox="1"/>
          <p:nvPr/>
        </p:nvSpPr>
        <p:spPr>
          <a:xfrm>
            <a:off x="10194401" y="1994354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228 % </a:t>
            </a:r>
          </a:p>
        </p:txBody>
      </p:sp>
      <p:sp>
        <p:nvSpPr>
          <p:cNvPr id="5" name="Freccia su 4">
            <a:extLst>
              <a:ext uri="{FF2B5EF4-FFF2-40B4-BE49-F238E27FC236}">
                <a16:creationId xmlns:a16="http://schemas.microsoft.com/office/drawing/2014/main" id="{BF5F0617-D60B-9232-C0E7-2F73E6AE4B20}"/>
              </a:ext>
            </a:extLst>
          </p:cNvPr>
          <p:cNvSpPr/>
          <p:nvPr/>
        </p:nvSpPr>
        <p:spPr>
          <a:xfrm>
            <a:off x="9963558" y="1793340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 WHAT?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838200" y="1690688"/>
            <a:ext cx="36351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Control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our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consumption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of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goods</a:t>
            </a:r>
            <a:endParaRPr lang="it-IT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+mj-lt"/>
              <a:buAutoNum type="arabicPeriod"/>
            </a:pPr>
            <a:endParaRPr lang="it-IT" dirty="0">
              <a:solidFill>
                <a:srgbClr val="1D1C1D"/>
              </a:solidFill>
              <a:latin typeface="Slack-Lato"/>
            </a:endParaRPr>
          </a:p>
          <a:p>
            <a:pPr algn="l"/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2. Use eco-friendly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methods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for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transportation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and energy</a:t>
            </a:r>
          </a:p>
          <a:p>
            <a:pPr algn="l"/>
            <a:b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Our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food and carbon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emission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: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choose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wisely</a:t>
            </a:r>
            <a:endParaRPr lang="it-IT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b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it-IT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4.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Develop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education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and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awareness</a:t>
            </a:r>
            <a:endParaRPr lang="it-IT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b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it-IT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"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Let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us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create a world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where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our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next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 generation can live </a:t>
            </a:r>
            <a:r>
              <a:rPr lang="it-IT" b="0" i="0" dirty="0" err="1">
                <a:solidFill>
                  <a:srgbClr val="1D1C1D"/>
                </a:solidFill>
                <a:effectLst/>
                <a:latin typeface="Slack-Lato"/>
              </a:rPr>
              <a:t>peacefully</a:t>
            </a:r>
            <a:r>
              <a:rPr lang="it-IT" b="0" i="0" dirty="0">
                <a:solidFill>
                  <a:srgbClr val="1D1C1D"/>
                </a:solidFill>
                <a:effectLst/>
                <a:latin typeface="Slack-Lato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/>
              <a:t>Carbon </a:t>
            </a:r>
            <a:r>
              <a:rPr lang="it-IT" sz="2800" dirty="0" err="1"/>
              <a:t>emissions</a:t>
            </a:r>
            <a:endParaRPr lang="it-IT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/>
              <a:t>CO2 and CO in the atmosphere, produced by vehicles and industrial processes </a:t>
            </a:r>
          </a:p>
          <a:p>
            <a:r>
              <a:rPr lang="it-IT" sz="1700"/>
              <a:t>measured in metric tons</a:t>
            </a:r>
          </a:p>
          <a:p>
            <a:pPr marL="0" indent="0">
              <a:buNone/>
            </a:pPr>
            <a:endParaRPr lang="it-IT" sz="170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5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Carbon </a:t>
            </a:r>
            <a:r>
              <a:rPr lang="it-IT" sz="2400" dirty="0" err="1"/>
              <a:t>emissions</a:t>
            </a:r>
            <a:r>
              <a:rPr lang="it-IT" sz="2400" dirty="0"/>
              <a:t>: a global </a:t>
            </a:r>
            <a:r>
              <a:rPr lang="it-IT" sz="2400" dirty="0" err="1"/>
              <a:t>heatmap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/>
              <a:t>Carbon </a:t>
            </a:r>
            <a:r>
              <a:rPr lang="it-IT" sz="2800" dirty="0" err="1"/>
              <a:t>emissions</a:t>
            </a:r>
            <a:r>
              <a:rPr lang="it-IT" sz="2800" dirty="0"/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CFD79E6-02E8-98B5-92F7-D64AF3DB9071}"/>
              </a:ext>
            </a:extLst>
          </p:cNvPr>
          <p:cNvGrpSpPr/>
          <p:nvPr/>
        </p:nvGrpSpPr>
        <p:grpSpPr>
          <a:xfrm>
            <a:off x="1162050" y="458808"/>
            <a:ext cx="9867900" cy="5940384"/>
            <a:chOff x="1162050" y="458808"/>
            <a:chExt cx="9867900" cy="5940384"/>
          </a:xfrm>
        </p:grpSpPr>
        <p:pic>
          <p:nvPicPr>
            <p:cNvPr id="3" name="slide5" descr="Total emission/China">
              <a:extLst>
                <a:ext uri="{FF2B5EF4-FFF2-40B4-BE49-F238E27FC236}">
                  <a16:creationId xmlns:a16="http://schemas.microsoft.com/office/drawing/2014/main" id="{148F04D5-0D96-4F81-BB3D-F665E269D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1162050" y="458808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BC10E1E-6F31-22B4-CA3A-A7A201F90200}"/>
                </a:ext>
              </a:extLst>
            </p:cNvPr>
            <p:cNvSpPr txBox="1"/>
            <p:nvPr/>
          </p:nvSpPr>
          <p:spPr>
            <a:xfrm>
              <a:off x="2425700" y="1675166"/>
              <a:ext cx="29337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00" kern="1200" dirty="0">
                  <a:ea typeface="+mj-ea"/>
                  <a:cs typeface="+mj-cs"/>
                </a:rPr>
                <a:t>Carbon emissions for China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D7E9D5-D792-158F-C719-1362F2F435B9}"/>
              </a:ext>
            </a:extLst>
          </p:cNvPr>
          <p:cNvGrpSpPr/>
          <p:nvPr/>
        </p:nvGrpSpPr>
        <p:grpSpPr>
          <a:xfrm>
            <a:off x="906421" y="629131"/>
            <a:ext cx="9867900" cy="5940384"/>
            <a:chOff x="906421" y="629131"/>
            <a:chExt cx="9867900" cy="5940384"/>
          </a:xfrm>
        </p:grpSpPr>
        <p:pic>
          <p:nvPicPr>
            <p:cNvPr id="3" name="slide6" descr="Total emission/Countries">
              <a:extLst>
                <a:ext uri="{FF2B5EF4-FFF2-40B4-BE49-F238E27FC236}">
                  <a16:creationId xmlns:a16="http://schemas.microsoft.com/office/drawing/2014/main" id="{7D8A9A44-4FD4-674F-FC5E-AA6E5C869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4" b="2894"/>
            <a:stretch/>
          </p:blipFill>
          <p:spPr>
            <a:xfrm>
              <a:off x="906421" y="629131"/>
              <a:ext cx="9867900" cy="594038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DBB351-A316-3F7F-DEC2-053F769125B3}"/>
                </a:ext>
              </a:extLst>
            </p:cNvPr>
            <p:cNvSpPr txBox="1"/>
            <p:nvPr/>
          </p:nvSpPr>
          <p:spPr>
            <a:xfrm>
              <a:off x="2578100" y="1510066"/>
              <a:ext cx="2628900" cy="254725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kern="1200" dirty="0">
                  <a:latin typeface="+mj-lt"/>
                  <a:ea typeface="+mj-ea"/>
                  <a:cs typeface="+mj-cs"/>
                </a:rPr>
                <a:t>Carbon emissions: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400" dirty="0">
                  <a:latin typeface="+mj-lt"/>
                  <a:ea typeface="+mj-ea"/>
                  <a:cs typeface="+mj-cs"/>
                </a:rPr>
                <a:t>A comparison</a:t>
              </a:r>
              <a:endParaRPr lang="en-US" sz="2400" kern="1200" dirty="0"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emissions forecasting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EAFE1B-E5CA-002D-C1FC-093257FADADB}"/>
              </a:ext>
            </a:extLst>
          </p:cNvPr>
          <p:cNvSpPr txBox="1"/>
          <p:nvPr/>
        </p:nvSpPr>
        <p:spPr>
          <a:xfrm>
            <a:off x="9701700" y="2277786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113 % </a:t>
            </a:r>
          </a:p>
        </p:txBody>
      </p:sp>
      <p:sp>
        <p:nvSpPr>
          <p:cNvPr id="8" name="Freccia su 7">
            <a:extLst>
              <a:ext uri="{FF2B5EF4-FFF2-40B4-BE49-F238E27FC236}">
                <a16:creationId xmlns:a16="http://schemas.microsoft.com/office/drawing/2014/main" id="{F32A7528-F87C-E3F3-19B6-B09B11CD3352}"/>
              </a:ext>
            </a:extLst>
          </p:cNvPr>
          <p:cNvSpPr/>
          <p:nvPr/>
        </p:nvSpPr>
        <p:spPr>
          <a:xfrm>
            <a:off x="9470857" y="2076772"/>
            <a:ext cx="272750" cy="771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Germany emissions forecasting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939633-CA37-EB84-119A-C6F84A6235C4}"/>
              </a:ext>
            </a:extLst>
          </p:cNvPr>
          <p:cNvSpPr txBox="1"/>
          <p:nvPr/>
        </p:nvSpPr>
        <p:spPr>
          <a:xfrm>
            <a:off x="9875927" y="2482128"/>
            <a:ext cx="116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6 % </a:t>
            </a:r>
          </a:p>
        </p:txBody>
      </p:sp>
      <p:sp>
        <p:nvSpPr>
          <p:cNvPr id="7" name="Freccia su 6">
            <a:extLst>
              <a:ext uri="{FF2B5EF4-FFF2-40B4-BE49-F238E27FC236}">
                <a16:creationId xmlns:a16="http://schemas.microsoft.com/office/drawing/2014/main" id="{148C7219-DC3A-AC1E-E6E4-2D43C7B0CBAD}"/>
              </a:ext>
            </a:extLst>
          </p:cNvPr>
          <p:cNvSpPr/>
          <p:nvPr/>
        </p:nvSpPr>
        <p:spPr>
          <a:xfrm rot="10800000">
            <a:off x="9645084" y="2281114"/>
            <a:ext cx="272750" cy="77136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145</Words>
  <Application>Microsoft Macintosh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10</cp:revision>
  <dcterms:created xsi:type="dcterms:W3CDTF">2023-03-06T10:40:16Z</dcterms:created>
  <dcterms:modified xsi:type="dcterms:W3CDTF">2023-03-08T13:00:52Z</dcterms:modified>
</cp:coreProperties>
</file>