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GlobalCO2Emission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06/03/23 11:40:15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8">
            <a:extLst>
              <a:ext uri="{FF2B5EF4-FFF2-40B4-BE49-F238E27FC236}">
                <a16:creationId xmlns:a16="http://schemas.microsoft.com/office/drawing/2014/main" id="{3787ECEC-A862-4021-8FE8-71680E81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19075"/>
            <a:ext cx="9105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5CA007DD-D066-40AA-8B79-B6CAA4107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38112"/>
            <a:ext cx="9877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emission/China">
            <a:extLst>
              <a:ext uri="{FF2B5EF4-FFF2-40B4-BE49-F238E27FC236}">
                <a16:creationId xmlns:a16="http://schemas.microsoft.com/office/drawing/2014/main" id="{71EE01FA-8BB4-45A0-A78C-85315452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emission/Countries">
            <a:extLst>
              <a:ext uri="{FF2B5EF4-FFF2-40B4-BE49-F238E27FC236}">
                <a16:creationId xmlns:a16="http://schemas.microsoft.com/office/drawing/2014/main" id="{6338F4D0-21F9-49C4-BB4F-C36F58C6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GlobalCO2Emission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</cp:revision>
  <dcterms:created xsi:type="dcterms:W3CDTF">2023-03-06T10:40:16Z</dcterms:created>
  <dcterms:modified xsi:type="dcterms:W3CDTF">2023-03-06T10:40:59Z</dcterms:modified>
</cp:coreProperties>
</file>