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086A1BD-FC89-4C38-8E32-3E530B76C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GlobalCO2Emission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693AAED-9718-48B5-B6E2-0450251AB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06/03/23 11:40:15 CET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1 (4)">
            <a:extLst>
              <a:ext uri="{FF2B5EF4-FFF2-40B4-BE49-F238E27FC236}">
                <a16:creationId xmlns:a16="http://schemas.microsoft.com/office/drawing/2014/main" id="{3F2D24FF-C17B-41B7-90B9-F42F4FFC0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050"/>
            <a:ext cx="11391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0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8">
            <a:extLst>
              <a:ext uri="{FF2B5EF4-FFF2-40B4-BE49-F238E27FC236}">
                <a16:creationId xmlns:a16="http://schemas.microsoft.com/office/drawing/2014/main" id="{3787ECEC-A862-4021-8FE8-71680E81B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219075"/>
            <a:ext cx="91059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p">
            <a:extLst>
              <a:ext uri="{FF2B5EF4-FFF2-40B4-BE49-F238E27FC236}">
                <a16:creationId xmlns:a16="http://schemas.microsoft.com/office/drawing/2014/main" id="{5CA007DD-D066-40AA-8B79-B6CAA4107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38112"/>
            <a:ext cx="98774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tal emission/Germany">
            <a:extLst>
              <a:ext uri="{FF2B5EF4-FFF2-40B4-BE49-F238E27FC236}">
                <a16:creationId xmlns:a16="http://schemas.microsoft.com/office/drawing/2014/main" id="{A950A2E8-3B00-45F4-B88D-1858545BE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19075"/>
            <a:ext cx="98679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tal emission/China">
            <a:extLst>
              <a:ext uri="{FF2B5EF4-FFF2-40B4-BE49-F238E27FC236}">
                <a16:creationId xmlns:a16="http://schemas.microsoft.com/office/drawing/2014/main" id="{71EE01FA-8BB4-45A0-A78C-853154525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19075"/>
            <a:ext cx="98679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tal emission/Countries">
            <a:extLst>
              <a:ext uri="{FF2B5EF4-FFF2-40B4-BE49-F238E27FC236}">
                <a16:creationId xmlns:a16="http://schemas.microsoft.com/office/drawing/2014/main" id="{6338F4D0-21F9-49C4-BB4F-C36F58C6E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19075"/>
            <a:ext cx="98679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FD97D938-71C2-4507-A9E6-CDA1E01BE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50" b="3243"/>
          <a:stretch/>
        </p:blipFill>
        <p:spPr>
          <a:xfrm>
            <a:off x="400050" y="400050"/>
            <a:ext cx="10064750" cy="586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7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1 (2)">
            <a:extLst>
              <a:ext uri="{FF2B5EF4-FFF2-40B4-BE49-F238E27FC236}">
                <a16:creationId xmlns:a16="http://schemas.microsoft.com/office/drawing/2014/main" id="{4315D1F0-281C-495D-B8CF-2E6A42E3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050"/>
            <a:ext cx="11391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1 (3)">
            <a:extLst>
              <a:ext uri="{FF2B5EF4-FFF2-40B4-BE49-F238E27FC236}">
                <a16:creationId xmlns:a16="http://schemas.microsoft.com/office/drawing/2014/main" id="{AEF97A33-B01F-4383-BFB2-3455F50A0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00050"/>
            <a:ext cx="11391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7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GlobalCO2Emission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GlobalCO2Emission</dc:title>
  <dc:creator/>
  <cp:lastModifiedBy>Danilo Giarlini</cp:lastModifiedBy>
  <cp:revision>2</cp:revision>
  <dcterms:created xsi:type="dcterms:W3CDTF">2023-03-06T10:40:16Z</dcterms:created>
  <dcterms:modified xsi:type="dcterms:W3CDTF">2023-03-06T11:03:51Z</dcterms:modified>
</cp:coreProperties>
</file>