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3D40D2-CCEA-4693-A500-1C8547686A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GlobalCO2Forecasting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225CA7-0517-4416-A66E-29CDB36E3A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06/03/23 11:58:37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3)" id="4" name="slide4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4)" id="5" name="slide5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2023-03-06T10:58:38Z</dcterms:created>
  <dcterms:modified xsi:type="dcterms:W3CDTF">2023-03-06T10:58:38Z</dcterms:modified>
</cp:coreProperties>
</file>