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124"/>
  </p:normalViewPr>
  <p:slideViewPr>
    <p:cSldViewPr snapToGrid="0">
      <p:cViewPr>
        <p:scale>
          <a:sx n="86" d="100"/>
          <a:sy n="86" d="100"/>
        </p:scale>
        <p:origin x="5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  <a:endParaRPr lang="en-US" sz="3200" kern="1200" dirty="0">
              <a:solidFill>
                <a:schemeClr val="tx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  <a:endParaRPr lang="en-US" sz="3200" kern="1200" dirty="0">
              <a:solidFill>
                <a:schemeClr val="tx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8" name="slide6" descr="China">
            <a:extLst>
              <a:ext uri="{FF2B5EF4-FFF2-40B4-BE49-F238E27FC236}">
                <a16:creationId xmlns:a16="http://schemas.microsoft.com/office/drawing/2014/main" id="{DC8EE6F3-41B4-07B4-86A2-32C663C7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05434" y="776543"/>
            <a:ext cx="10323739" cy="56766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743870" y="1793340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267 %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7" descr="India">
            <a:extLst>
              <a:ext uri="{FF2B5EF4-FFF2-40B4-BE49-F238E27FC236}">
                <a16:creationId xmlns:a16="http://schemas.microsoft.com/office/drawing/2014/main" id="{291F7F40-B1E0-93E0-C0CA-5241050AD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32830" y="740418"/>
            <a:ext cx="10323406" cy="5676418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963558" y="1793340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228 %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 of goods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Use eco-friendly methods for transportation and energy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Our food and carbon emission: choose wisely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ducation and awareness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5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5" descr="Total emission/China">
            <a:extLst>
              <a:ext uri="{FF2B5EF4-FFF2-40B4-BE49-F238E27FC236}">
                <a16:creationId xmlns:a16="http://schemas.microsoft.com/office/drawing/2014/main" id="{148F04D5-0D96-4F81-BB3D-F665E269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1162050" y="458808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  <a:endParaRPr lang="en-US" sz="3200" kern="1200" dirty="0">
              <a:solidFill>
                <a:schemeClr val="tx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426</TotalTime>
  <Words>134</Words>
  <Application>Microsoft Macintosh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Kaiti SC</vt:lpstr>
      <vt:lpstr>Arial</vt:lpstr>
      <vt:lpstr>Calibri</vt:lpstr>
      <vt:lpstr>Calibri Light</vt:lpstr>
      <vt:lpstr>Futura Medium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13</cp:revision>
  <dcterms:created xsi:type="dcterms:W3CDTF">2023-03-06T10:40:16Z</dcterms:created>
  <dcterms:modified xsi:type="dcterms:W3CDTF">2023-03-08T14:33:28Z</dcterms:modified>
</cp:coreProperties>
</file>