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5124"/>
  </p:normalViewPr>
  <p:slideViewPr>
    <p:cSldViewPr snapToGrid="0">
      <p:cViewPr varScale="1">
        <p:scale>
          <a:sx n="93" d="100"/>
          <a:sy n="93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09/03/23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the future of </a:t>
            </a:r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 ML-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based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time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series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forecasting for carbon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emissions</a:t>
            </a:r>
            <a:endParaRPr lang="it-IT" sz="2000" dirty="0">
              <a:latin typeface="Kaiti SC" panose="02010600040101010101" pitchFamily="2" charset="-122"/>
              <a:ea typeface="Kaiti SC" panose="02010600040101010101" pitchFamily="2" charset="-122"/>
              <a:cs typeface="Katari" pitchFamily="2" charset="0"/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1">
            <a:extLst>
              <a:ext uri="{FF2B5EF4-FFF2-40B4-BE49-F238E27FC236}">
                <a16:creationId xmlns:a16="http://schemas.microsoft.com/office/drawing/2014/main" id="{5D8D5081-F13E-F398-B063-777A5CFAE527}"/>
              </a:ext>
            </a:extLst>
          </p:cNvPr>
          <p:cNvSpPr txBox="1">
            <a:spLocks/>
          </p:cNvSpPr>
          <p:nvPr/>
        </p:nvSpPr>
        <p:spPr>
          <a:xfrm>
            <a:off x="7782910" y="6174706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Danilo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Giarlini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&amp;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Ajay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Krishna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67F3F-CA73-5B02-1BB3-0B0BCCF756C4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Japan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4" descr="Japan">
            <a:extLst>
              <a:ext uri="{FF2B5EF4-FFF2-40B4-BE49-F238E27FC236}">
                <a16:creationId xmlns:a16="http://schemas.microsoft.com/office/drawing/2014/main" id="{7C3C724C-93AA-2517-CE2F-0C3993ED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b="6808"/>
          <a:stretch/>
        </p:blipFill>
        <p:spPr>
          <a:xfrm>
            <a:off x="1139040" y="889307"/>
            <a:ext cx="10063057" cy="5563836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316E23D8-6A1F-E9EB-4033-E119138C2EC4}"/>
              </a:ext>
            </a:extLst>
          </p:cNvPr>
          <p:cNvGrpSpPr/>
          <p:nvPr/>
        </p:nvGrpSpPr>
        <p:grpSpPr>
          <a:xfrm>
            <a:off x="9435169" y="1801571"/>
            <a:ext cx="1422658" cy="771360"/>
            <a:chOff x="9435169" y="1801571"/>
            <a:chExt cx="1422658" cy="771360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DBAC3798-CE81-D6CE-BA0F-B4BE28D3C1C3}"/>
                </a:ext>
              </a:extLst>
            </p:cNvPr>
            <p:cNvSpPr txBox="1"/>
            <p:nvPr/>
          </p:nvSpPr>
          <p:spPr>
            <a:xfrm>
              <a:off x="9695992" y="2002585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43 %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521E0B8-6922-C4A9-C964-C78B982E1EF7}"/>
                </a:ext>
              </a:extLst>
            </p:cNvPr>
            <p:cNvSpPr/>
            <p:nvPr/>
          </p:nvSpPr>
          <p:spPr>
            <a:xfrm>
              <a:off x="9435169" y="1801571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7F9EB7-B24D-B184-A2E9-422BE2506315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Senegal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5" descr="Senegal">
            <a:extLst>
              <a:ext uri="{FF2B5EF4-FFF2-40B4-BE49-F238E27FC236}">
                <a16:creationId xmlns:a16="http://schemas.microsoft.com/office/drawing/2014/main" id="{0552C540-4BF0-B270-E565-5E5BD345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7285"/>
          <a:stretch/>
        </p:blipFill>
        <p:spPr>
          <a:xfrm>
            <a:off x="1162050" y="743373"/>
            <a:ext cx="10221616" cy="5601868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5298BB3D-EE8C-DF91-9E35-12EE12C2CEB0}"/>
              </a:ext>
            </a:extLst>
          </p:cNvPr>
          <p:cNvGrpSpPr/>
          <p:nvPr/>
        </p:nvGrpSpPr>
        <p:grpSpPr>
          <a:xfrm>
            <a:off x="9485283" y="1992460"/>
            <a:ext cx="1422658" cy="771360"/>
            <a:chOff x="9485283" y="1992460"/>
            <a:chExt cx="1422658" cy="771360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110F0ED-C61D-F3C9-CB45-30212E60EB59}"/>
                </a:ext>
              </a:extLst>
            </p:cNvPr>
            <p:cNvSpPr txBox="1"/>
            <p:nvPr/>
          </p:nvSpPr>
          <p:spPr>
            <a:xfrm>
              <a:off x="9746106" y="219347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174 % </a:t>
              </a:r>
            </a:p>
          </p:txBody>
        </p:sp>
        <p:sp>
          <p:nvSpPr>
            <p:cNvPr id="4" name="Freccia su 3">
              <a:extLst>
                <a:ext uri="{FF2B5EF4-FFF2-40B4-BE49-F238E27FC236}">
                  <a16:creationId xmlns:a16="http://schemas.microsoft.com/office/drawing/2014/main" id="{FED7DC56-85E5-DC22-BF21-750AEBEBB1C3}"/>
                </a:ext>
              </a:extLst>
            </p:cNvPr>
            <p:cNvSpPr/>
            <p:nvPr/>
          </p:nvSpPr>
          <p:spPr>
            <a:xfrm>
              <a:off x="9485283" y="199246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8477F1-3DC6-D810-68FC-CF7F3F437BEC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India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3" name="slide3" descr="India">
            <a:extLst>
              <a:ext uri="{FF2B5EF4-FFF2-40B4-BE49-F238E27FC236}">
                <a16:creationId xmlns:a16="http://schemas.microsoft.com/office/drawing/2014/main" id="{648F013E-BD6B-5115-6BAE-F7EDE93F0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5409"/>
          <a:stretch/>
        </p:blipFill>
        <p:spPr>
          <a:xfrm>
            <a:off x="1162050" y="706581"/>
            <a:ext cx="10317936" cy="5746561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EA5741B-D411-4FB3-959C-89CC5EEC7B07}"/>
              </a:ext>
            </a:extLst>
          </p:cNvPr>
          <p:cNvGrpSpPr/>
          <p:nvPr/>
        </p:nvGrpSpPr>
        <p:grpSpPr>
          <a:xfrm>
            <a:off x="9690879" y="1674659"/>
            <a:ext cx="1392678" cy="771360"/>
            <a:chOff x="9963558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9B359D5C-E3BE-7BFC-7A8B-6AA83CC2FD0C}"/>
                </a:ext>
              </a:extLst>
            </p:cNvPr>
            <p:cNvSpPr txBox="1"/>
            <p:nvPr/>
          </p:nvSpPr>
          <p:spPr>
            <a:xfrm>
              <a:off x="10194401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10 %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BF5F0617-D60B-9232-C0E7-2F73E6AE4B20}"/>
                </a:ext>
              </a:extLst>
            </p:cNvPr>
            <p:cNvSpPr/>
            <p:nvPr/>
          </p:nvSpPr>
          <p:spPr>
            <a:xfrm>
              <a:off x="9963558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1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2" descr="Global">
            <a:extLst>
              <a:ext uri="{FF2B5EF4-FFF2-40B4-BE49-F238E27FC236}">
                <a16:creationId xmlns:a16="http://schemas.microsoft.com/office/drawing/2014/main" id="{261B1B29-B383-5D13-4466-2BF772C5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b="3191"/>
          <a:stretch/>
        </p:blipFill>
        <p:spPr>
          <a:xfrm>
            <a:off x="1194069" y="884419"/>
            <a:ext cx="10093524" cy="56205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3706-1022-AE9E-C28E-AAD7C4543866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Global emissions forecasting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628AC7F-045D-CAB8-D7C0-B012A7F74BFF}"/>
              </a:ext>
            </a:extLst>
          </p:cNvPr>
          <p:cNvGrpSpPr/>
          <p:nvPr/>
        </p:nvGrpSpPr>
        <p:grpSpPr>
          <a:xfrm>
            <a:off x="9470857" y="2076772"/>
            <a:ext cx="1392678" cy="771360"/>
            <a:chOff x="9470857" y="2076772"/>
            <a:chExt cx="1392678" cy="77136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CEAFE1B-E5CA-002D-C1FC-093257FADADB}"/>
                </a:ext>
              </a:extLst>
            </p:cNvPr>
            <p:cNvSpPr txBox="1"/>
            <p:nvPr/>
          </p:nvSpPr>
          <p:spPr>
            <a:xfrm>
              <a:off x="9701700" y="2277786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113 % </a:t>
              </a:r>
            </a:p>
          </p:txBody>
        </p:sp>
        <p:sp>
          <p:nvSpPr>
            <p:cNvPr id="8" name="Freccia su 7">
              <a:extLst>
                <a:ext uri="{FF2B5EF4-FFF2-40B4-BE49-F238E27FC236}">
                  <a16:creationId xmlns:a16="http://schemas.microsoft.com/office/drawing/2014/main" id="{F32A7528-F87C-E3F3-19B6-B09B11CD3352}"/>
                </a:ext>
              </a:extLst>
            </p:cNvPr>
            <p:cNvSpPr/>
            <p:nvPr/>
          </p:nvSpPr>
          <p:spPr>
            <a:xfrm>
              <a:off x="9470857" y="2076772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5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 descr="Small plant growing on soil">
            <a:extLst>
              <a:ext uri="{FF2B5EF4-FFF2-40B4-BE49-F238E27FC236}">
                <a16:creationId xmlns:a16="http://schemas.microsoft.com/office/drawing/2014/main" id="{B459A3F8-DC6A-C929-8179-DF9349F92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 WHAT?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CasellaDiTesto 4">
            <a:extLst>
              <a:ext uri="{FF2B5EF4-FFF2-40B4-BE49-F238E27FC236}">
                <a16:creationId xmlns:a16="http://schemas.microsoft.com/office/drawing/2014/main" id="{83F2252F-2CBD-2797-519C-15D50075F85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Collective and holistic action plan?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Control our consumption?</a:t>
            </a: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E</a:t>
            </a: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co-friendly methods for transportation and energy?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endParaRPr lang="it-IT"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CO2 and CO in the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atmosphere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,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produced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by</a:t>
            </a:r>
            <a:b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</a:b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vehicles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and industrial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processes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</a:t>
            </a:r>
          </a:p>
          <a:p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measured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in 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metric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tons</a:t>
            </a:r>
          </a:p>
          <a:p>
            <a:pPr marL="0" indent="0">
              <a:buNone/>
            </a:pPr>
            <a:endParaRPr lang="it-IT" sz="1700" dirty="0">
              <a:latin typeface="Kaiti SC" panose="02010600040101010101" pitchFamily="2" charset="-122"/>
              <a:ea typeface="Kaiti SC" panose="02010600040101010101" pitchFamily="2" charset="-122"/>
              <a:cs typeface="Big Caslon Medium" panose="02000603090000020003" pitchFamily="2" charset="-79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39021"/>
            <a:ext cx="6656832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Top 10 c</a:t>
            </a:r>
            <a:r>
              <a:rPr lang="en-US" sz="36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ontributors to global carbon emissions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slide2" descr="Major contibutors">
            <a:extLst>
              <a:ext uri="{FF2B5EF4-FFF2-40B4-BE49-F238E27FC236}">
                <a16:creationId xmlns:a16="http://schemas.microsoft.com/office/drawing/2014/main" id="{D375DF4C-1C8A-4077-4AF9-E94B0454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5691"/>
          <a:stretch/>
        </p:blipFill>
        <p:spPr>
          <a:xfrm>
            <a:off x="4864608" y="1166070"/>
            <a:ext cx="6846363" cy="43790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F1D99F-9C5A-A1F1-A589-8B5BF6655CEB}"/>
              </a:ext>
            </a:extLst>
          </p:cNvPr>
          <p:cNvSpPr txBox="1"/>
          <p:nvPr/>
        </p:nvSpPr>
        <p:spPr>
          <a:xfrm>
            <a:off x="7805373" y="2578127"/>
            <a:ext cx="2457564" cy="321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Kaiti SC" panose="02010600040101010101" pitchFamily="2" charset="-122"/>
                <a:ea typeface="Kaiti SC" panose="02010600040101010101" pitchFamily="2" charset="-122"/>
                <a:cs typeface="Futura Medium" panose="020B0602020204020303" pitchFamily="34" charset="-79"/>
              </a:rPr>
              <a:t>Last 200 years</a:t>
            </a:r>
            <a:endParaRPr lang="en-US" sz="1600" kern="12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Map">
            <a:extLst>
              <a:ext uri="{FF2B5EF4-FFF2-40B4-BE49-F238E27FC236}">
                <a16:creationId xmlns:a16="http://schemas.microsoft.com/office/drawing/2014/main" id="{8F743E4D-ED75-02DF-F2D1-11CB0193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531"/>
          <a:stretch/>
        </p:blipFill>
        <p:spPr>
          <a:xfrm>
            <a:off x="1157287" y="777615"/>
            <a:ext cx="9877425" cy="59061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187792" y="174260"/>
            <a:ext cx="750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in 2021: a global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heatmap</a:t>
            </a:r>
            <a:endParaRPr lang="it-IT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Total emission/Germany">
            <a:extLst>
              <a:ext uri="{FF2B5EF4-FFF2-40B4-BE49-F238E27FC236}">
                <a16:creationId xmlns:a16="http://schemas.microsoft.com/office/drawing/2014/main" id="{A950A2E8-3B00-45F4-B88D-1858545B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2811"/>
          <a:stretch/>
        </p:blipFill>
        <p:spPr>
          <a:xfrm>
            <a:off x="1393406" y="643467"/>
            <a:ext cx="9329418" cy="55710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B5D25-4FBF-EE2B-0608-A7C90B23F109}"/>
              </a:ext>
            </a:extLst>
          </p:cNvPr>
          <p:cNvSpPr txBox="1"/>
          <p:nvPr/>
        </p:nvSpPr>
        <p:spPr>
          <a:xfrm>
            <a:off x="2325640" y="1569673"/>
            <a:ext cx="2833916" cy="90454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for Germany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Total emission/China">
            <a:extLst>
              <a:ext uri="{FF2B5EF4-FFF2-40B4-BE49-F238E27FC236}">
                <a16:creationId xmlns:a16="http://schemas.microsoft.com/office/drawing/2014/main" id="{6E79741A-461A-3EEF-E6A3-89B171A83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 b="3710"/>
          <a:stretch/>
        </p:blipFill>
        <p:spPr>
          <a:xfrm>
            <a:off x="1005435" y="660107"/>
            <a:ext cx="9867900" cy="582664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C10E1E-6F31-22B4-CA3A-A7A201F90200}"/>
              </a:ext>
            </a:extLst>
          </p:cNvPr>
          <p:cNvSpPr txBox="1"/>
          <p:nvPr/>
        </p:nvSpPr>
        <p:spPr>
          <a:xfrm>
            <a:off x="2425700" y="1675166"/>
            <a:ext cx="29337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 for China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6" descr="Total emission/Countries">
            <a:extLst>
              <a:ext uri="{FF2B5EF4-FFF2-40B4-BE49-F238E27FC236}">
                <a16:creationId xmlns:a16="http://schemas.microsoft.com/office/drawing/2014/main" id="{7D8A9A44-4FD4-674F-FC5E-AA6E5C869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b="2894"/>
          <a:stretch/>
        </p:blipFill>
        <p:spPr>
          <a:xfrm>
            <a:off x="906421" y="629131"/>
            <a:ext cx="9867900" cy="59403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DBB351-A316-3F7F-DEC2-053F769125B3}"/>
              </a:ext>
            </a:extLst>
          </p:cNvPr>
          <p:cNvSpPr txBox="1"/>
          <p:nvPr/>
        </p:nvSpPr>
        <p:spPr>
          <a:xfrm>
            <a:off x="2578100" y="15100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a comparison</a:t>
            </a:r>
            <a:endParaRPr lang="en-US" sz="2400" kern="1200" dirty="0"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3" descr="Germany">
            <a:extLst>
              <a:ext uri="{FF2B5EF4-FFF2-40B4-BE49-F238E27FC236}">
                <a16:creationId xmlns:a16="http://schemas.microsoft.com/office/drawing/2014/main" id="{9634AD09-12D6-6058-DA4F-027CD33ED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227"/>
          <a:stretch/>
        </p:blipFill>
        <p:spPr>
          <a:xfrm>
            <a:off x="1005176" y="818695"/>
            <a:ext cx="10181648" cy="563444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51174-E22B-D344-4FF5-1932EFF3DAC1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Germany emissions forecasting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DF712B-2962-7E58-26A3-75B71726EF7C}"/>
              </a:ext>
            </a:extLst>
          </p:cNvPr>
          <p:cNvGrpSpPr/>
          <p:nvPr/>
        </p:nvGrpSpPr>
        <p:grpSpPr>
          <a:xfrm>
            <a:off x="9645084" y="2281114"/>
            <a:ext cx="1478991" cy="771360"/>
            <a:chOff x="9645084" y="2281114"/>
            <a:chExt cx="1478991" cy="77136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F939633-CA37-EB84-119A-C6F84A6235C4}"/>
                </a:ext>
              </a:extLst>
            </p:cNvPr>
            <p:cNvSpPr txBox="1"/>
            <p:nvPr/>
          </p:nvSpPr>
          <p:spPr>
            <a:xfrm>
              <a:off x="9962240" y="2482127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6 % </a:t>
              </a:r>
            </a:p>
          </p:txBody>
        </p:sp>
        <p:sp>
          <p:nvSpPr>
            <p:cNvPr id="7" name="Freccia su 6">
              <a:extLst>
                <a:ext uri="{FF2B5EF4-FFF2-40B4-BE49-F238E27FC236}">
                  <a16:creationId xmlns:a16="http://schemas.microsoft.com/office/drawing/2014/main" id="{148C7219-DC3A-AC1E-E6E4-2D43C7B0CBAD}"/>
                </a:ext>
              </a:extLst>
            </p:cNvPr>
            <p:cNvSpPr/>
            <p:nvPr/>
          </p:nvSpPr>
          <p:spPr>
            <a:xfrm rot="10800000">
              <a:off x="9645084" y="2281114"/>
              <a:ext cx="272750" cy="77136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E4C520-C056-5387-C81B-E80D899E224B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China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3" name="slide2" descr="China">
            <a:extLst>
              <a:ext uri="{FF2B5EF4-FFF2-40B4-BE49-F238E27FC236}">
                <a16:creationId xmlns:a16="http://schemas.microsoft.com/office/drawing/2014/main" id="{6965CBF8-5148-A200-3D97-7EC59D27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" b="5409"/>
          <a:stretch/>
        </p:blipFill>
        <p:spPr>
          <a:xfrm>
            <a:off x="1233137" y="897386"/>
            <a:ext cx="10158684" cy="5672129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7B76AF2C-C390-8F4D-D0DB-74168A7F7B68}"/>
              </a:ext>
            </a:extLst>
          </p:cNvPr>
          <p:cNvGrpSpPr/>
          <p:nvPr/>
        </p:nvGrpSpPr>
        <p:grpSpPr>
          <a:xfrm>
            <a:off x="9592693" y="1732609"/>
            <a:ext cx="1392678" cy="771360"/>
            <a:chOff x="9743870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B59FC53-0984-F0B5-4C9A-45628B18D7EA}"/>
                </a:ext>
              </a:extLst>
            </p:cNvPr>
            <p:cNvSpPr txBox="1"/>
            <p:nvPr/>
          </p:nvSpPr>
          <p:spPr>
            <a:xfrm>
              <a:off x="9974713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39 %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1415895-9CB5-9DDA-4382-764A351F0546}"/>
                </a:ext>
              </a:extLst>
            </p:cNvPr>
            <p:cNvSpPr/>
            <p:nvPr/>
          </p:nvSpPr>
          <p:spPr>
            <a:xfrm>
              <a:off x="9743870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611</TotalTime>
  <Words>129</Words>
  <Application>Microsoft Macintosh PowerPoint</Application>
  <PresentationFormat>Widescreen</PresentationFormat>
  <Paragraphs>36</Paragraphs>
  <Slides>14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Kaiti SC</vt:lpstr>
      <vt:lpstr>Arial</vt:lpstr>
      <vt:lpstr>Calibri</vt:lpstr>
      <vt:lpstr>Calibri Light</vt:lpstr>
      <vt:lpstr>Futura Medium</vt:lpstr>
      <vt:lpstr>Office Theme</vt:lpstr>
      <vt:lpstr>Predict the future of our world</vt:lpstr>
      <vt:lpstr>Carbon emissions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18</cp:revision>
  <dcterms:created xsi:type="dcterms:W3CDTF">2023-03-06T10:40:16Z</dcterms:created>
  <dcterms:modified xsi:type="dcterms:W3CDTF">2023-03-09T15:50:00Z</dcterms:modified>
</cp:coreProperties>
</file>