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0" d="100"/>
          <a:sy n="120" d="100"/>
        </p:scale>
        <p:origin x="-102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84515D0-842D-4C53-B96D-0BB16B94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GlobalCO2Emission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3D454EB-5996-4D30-A34D-A9A2B1699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09/03/23 16:43:58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emission/China">
            <a:extLst>
              <a:ext uri="{FF2B5EF4-FFF2-40B4-BE49-F238E27FC236}">
                <a16:creationId xmlns:a16="http://schemas.microsoft.com/office/drawing/2014/main" id="{8EFEF920-2A88-4C4F-9E1D-9D5525A34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 b="3710"/>
          <a:stretch/>
        </p:blipFill>
        <p:spPr>
          <a:xfrm>
            <a:off x="1162050" y="574157"/>
            <a:ext cx="9867900" cy="58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GlobalCO2Emission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</cp:revision>
  <dcterms:created xsi:type="dcterms:W3CDTF">2023-03-09T15:43:58Z</dcterms:created>
  <dcterms:modified xsi:type="dcterms:W3CDTF">2023-03-09T15:44:31Z</dcterms:modified>
</cp:coreProperties>
</file>