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573B45D-E60E-4379-8E14-C6BD2422B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GlobalCO2Emission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180DAFC-60FD-475B-B787-D435760F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08/03/23 11:28:08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jor contibutors">
            <a:extLst>
              <a:ext uri="{FF2B5EF4-FFF2-40B4-BE49-F238E27FC236}">
                <a16:creationId xmlns:a16="http://schemas.microsoft.com/office/drawing/2014/main" id="{87DD70CE-1F78-4EB6-B245-50ADF82A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76225"/>
            <a:ext cx="91059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C8F86F60-BE67-440E-B5A5-76C833A2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38112"/>
            <a:ext cx="9877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F0D5D7EB-5661-4D15-B8CD-5F5C8153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emission/China">
            <a:extLst>
              <a:ext uri="{FF2B5EF4-FFF2-40B4-BE49-F238E27FC236}">
                <a16:creationId xmlns:a16="http://schemas.microsoft.com/office/drawing/2014/main" id="{9454A13F-05AB-409B-B199-00450118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emission/Countries">
            <a:extLst>
              <a:ext uri="{FF2B5EF4-FFF2-40B4-BE49-F238E27FC236}">
                <a16:creationId xmlns:a16="http://schemas.microsoft.com/office/drawing/2014/main" id="{9E0633EA-021C-4A9C-8E62-4C7EB034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GlobalCO2Emission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</cp:revision>
  <dcterms:created xsi:type="dcterms:W3CDTF">2023-03-08T10:28:09Z</dcterms:created>
  <dcterms:modified xsi:type="dcterms:W3CDTF">2023-03-08T10:59:34Z</dcterms:modified>
</cp:coreProperties>
</file>