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BE3AFB-858F-4DA6-945D-DCB3FC1563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GlobalCO2Forecasting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BC12F5-10C8-4C6F-B47F-A07E430B71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08/03/23 11:41:58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" id="2" name="slide2">
            <a:extLst>
              <a:ext uri="{FF2B5EF4-FFF2-40B4-BE49-F238E27FC236}">
                <a16:creationId xmlns:a16="http://schemas.microsoft.com/office/drawing/2014/main" id="{1B0288D3-03F4-4F5E-82F5-1379BCB24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00050"/>
            <a:ext cx="9867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rmany" id="3" name="slide3">
            <a:extLst>
              <a:ext uri="{FF2B5EF4-FFF2-40B4-BE49-F238E27FC236}">
                <a16:creationId xmlns:a16="http://schemas.microsoft.com/office/drawing/2014/main" id="{870B6146-7BEF-41F9-920E-1C7132CBC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pan" id="4" name="slide4">
            <a:extLst>
              <a:ext uri="{FF2B5EF4-FFF2-40B4-BE49-F238E27FC236}">
                <a16:creationId xmlns:a16="http://schemas.microsoft.com/office/drawing/2014/main" id="{806D02E8-4B4E-4F46-ACE2-845807EE9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egal" id="5" name="slide5">
            <a:extLst>
              <a:ext uri="{FF2B5EF4-FFF2-40B4-BE49-F238E27FC236}">
                <a16:creationId xmlns:a16="http://schemas.microsoft.com/office/drawing/2014/main" id="{30497314-1E7B-4E9B-A47A-C1D76AB3F4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" id="6" name="slide6">
            <a:extLst>
              <a:ext uri="{FF2B5EF4-FFF2-40B4-BE49-F238E27FC236}">
                <a16:creationId xmlns:a16="http://schemas.microsoft.com/office/drawing/2014/main" id="{E8C06886-FCE0-4EA9-9672-008F5D5452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" id="7" name="slide7">
            <a:extLst>
              <a:ext uri="{FF2B5EF4-FFF2-40B4-BE49-F238E27FC236}">
                <a16:creationId xmlns:a16="http://schemas.microsoft.com/office/drawing/2014/main" id="{67D3A265-AEEF-4990-B048-DA9FC9C522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2023-03-08T10:41:58Z</dcterms:created>
  <dcterms:modified xsi:type="dcterms:W3CDTF">2023-03-08T10:41:58Z</dcterms:modified>
</cp:coreProperties>
</file>