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124"/>
  </p:normalViewPr>
  <p:slideViewPr>
    <p:cSldViewPr snapToGrid="0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09/03/23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648F013E-BD6B-5115-6BAE-F7EDE93F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5409"/>
          <a:stretch/>
        </p:blipFill>
        <p:spPr>
          <a:xfrm>
            <a:off x="1162050" y="706581"/>
            <a:ext cx="10317936" cy="5746561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690879" y="1674659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10 %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consumption?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co-friendly methods for transportation and energy?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F1D99F-9C5A-A1F1-A589-8B5BF6655CEB}"/>
              </a:ext>
            </a:extLst>
          </p:cNvPr>
          <p:cNvSpPr txBox="1"/>
          <p:nvPr/>
        </p:nvSpPr>
        <p:spPr>
          <a:xfrm>
            <a:off x="7805373" y="2578127"/>
            <a:ext cx="2457564" cy="32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Last 200 years</a:t>
            </a:r>
            <a:endParaRPr lang="en-US" sz="1600" kern="1200" dirty="0">
              <a:solidFill>
                <a:schemeClr val="tx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75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(200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years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5" descr="Total emission/China">
            <a:extLst>
              <a:ext uri="{FF2B5EF4-FFF2-40B4-BE49-F238E27FC236}">
                <a16:creationId xmlns:a16="http://schemas.microsoft.com/office/drawing/2014/main" id="{148F04D5-0D96-4F81-BB3D-F665E269D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1162050" y="458808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2" descr="China">
            <a:extLst>
              <a:ext uri="{FF2B5EF4-FFF2-40B4-BE49-F238E27FC236}">
                <a16:creationId xmlns:a16="http://schemas.microsoft.com/office/drawing/2014/main" id="{6965CBF8-5148-A200-3D97-7EC59D27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5409"/>
          <a:stretch/>
        </p:blipFill>
        <p:spPr>
          <a:xfrm>
            <a:off x="1233137" y="897386"/>
            <a:ext cx="10158684" cy="567212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592693" y="1732609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39 %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513</TotalTime>
  <Words>130</Words>
  <Application>Microsoft Macintosh PowerPoint</Application>
  <PresentationFormat>Widescreen</PresentationFormat>
  <Paragraphs>36</Paragraphs>
  <Slides>14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Kaiti SC</vt:lpstr>
      <vt:lpstr>Arial</vt:lpstr>
      <vt:lpstr>Calibri</vt:lpstr>
      <vt:lpstr>Calibri Light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17</cp:revision>
  <dcterms:created xsi:type="dcterms:W3CDTF">2023-03-06T10:40:16Z</dcterms:created>
  <dcterms:modified xsi:type="dcterms:W3CDTF">2023-03-09T14:11:32Z</dcterms:modified>
</cp:coreProperties>
</file>