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B0AFED2-297F-4C54-BA34-9725CCE2834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GlobalCO2Forecasting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1B8C835-B0B6-4BA9-9D2D-32EF82F126A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09/03/23 15:05:52 CET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na" id="2" name="slide2">
            <a:extLst>
              <a:ext uri="{FF2B5EF4-FFF2-40B4-BE49-F238E27FC236}">
                <a16:creationId xmlns:a16="http://schemas.microsoft.com/office/drawing/2014/main" id="{C587D9D5-E3F0-4192-86EF-37336B458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319087"/>
            <a:ext cx="98679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ia" id="3" name="slide3">
            <a:extLst>
              <a:ext uri="{FF2B5EF4-FFF2-40B4-BE49-F238E27FC236}">
                <a16:creationId xmlns:a16="http://schemas.microsoft.com/office/drawing/2014/main" id="{1FBD5C9E-C246-4EAD-86E8-47FED95423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319087"/>
            <a:ext cx="98679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2023-03-09T14:05:52Z</dcterms:created>
  <dcterms:modified xsi:type="dcterms:W3CDTF">2023-03-09T14:05:52Z</dcterms:modified>
</cp:coreProperties>
</file>