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124"/>
  </p:normalViewPr>
  <p:slideViewPr>
    <p:cSldViewPr snapToGrid="0">
      <p:cViewPr>
        <p:scale>
          <a:sx n="100" d="100"/>
          <a:sy n="100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07/03/23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Predict the future of our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/>
              <a:t>A ML-based time series forecasting for carbon emissions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1 (4)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/>
              <a:t>Introduction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Carbon </a:t>
            </a:r>
            <a:r>
              <a:rPr lang="it-IT" sz="2200" dirty="0" err="1"/>
              <a:t>emissions</a:t>
            </a:r>
            <a:r>
              <a:rPr lang="it-IT" sz="2200" dirty="0"/>
              <a:t>?</a:t>
            </a:r>
          </a:p>
          <a:p>
            <a:pPr marL="0" indent="0">
              <a:buNone/>
            </a:pPr>
            <a:r>
              <a:rPr lang="it-IT" sz="2200" dirty="0"/>
              <a:t>- </a:t>
            </a:r>
            <a:r>
              <a:rPr lang="it-IT" sz="2200" dirty="0" err="1"/>
              <a:t>measured</a:t>
            </a:r>
            <a:r>
              <a:rPr lang="it-IT" sz="2200" dirty="0"/>
              <a:t> in </a:t>
            </a:r>
            <a:r>
              <a:rPr lang="it-IT" sz="2200" dirty="0" err="1"/>
              <a:t>metric</a:t>
            </a:r>
            <a:r>
              <a:rPr lang="it-IT" sz="2200" dirty="0"/>
              <a:t> tons</a:t>
            </a:r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4" y="2290936"/>
            <a:ext cx="98368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Contributors to global carbon emissions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8">
            <a:extLst>
              <a:ext uri="{FF2B5EF4-FFF2-40B4-BE49-F238E27FC236}">
                <a16:creationId xmlns:a16="http://schemas.microsoft.com/office/drawing/2014/main" id="{3787ECEC-A862-4021-8FE8-71680E81B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" b="2805"/>
          <a:stretch/>
        </p:blipFill>
        <p:spPr>
          <a:xfrm>
            <a:off x="4654296" y="1057884"/>
            <a:ext cx="7214616" cy="47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5CA007DD-D066-40AA-8B79-B6CAA4107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5296"/>
          <a:stretch/>
        </p:blipFill>
        <p:spPr>
          <a:xfrm>
            <a:off x="1676400" y="918975"/>
            <a:ext cx="8774112" cy="52491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787400" y="114300"/>
            <a:ext cx="433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Carbon </a:t>
            </a:r>
            <a:r>
              <a:rPr lang="it-IT" sz="2400" dirty="0" err="1"/>
              <a:t>emissions</a:t>
            </a:r>
            <a:r>
              <a:rPr lang="it-IT" sz="2400" dirty="0"/>
              <a:t>: a global </a:t>
            </a:r>
            <a:r>
              <a:rPr lang="it-IT" sz="2400" dirty="0" err="1"/>
              <a:t>heatmap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77CB623-33C1-2498-3896-D81637D3B981}"/>
              </a:ext>
            </a:extLst>
          </p:cNvPr>
          <p:cNvGrpSpPr/>
          <p:nvPr/>
        </p:nvGrpSpPr>
        <p:grpSpPr>
          <a:xfrm>
            <a:off x="1431291" y="643467"/>
            <a:ext cx="9329418" cy="5571065"/>
            <a:chOff x="1429563" y="1231901"/>
            <a:chExt cx="8570874" cy="5118100"/>
          </a:xfrm>
        </p:grpSpPr>
        <p:pic>
          <p:nvPicPr>
            <p:cNvPr id="4" name="slide4" descr="Total emission/Germany">
              <a:extLst>
                <a:ext uri="{FF2B5EF4-FFF2-40B4-BE49-F238E27FC236}">
                  <a16:creationId xmlns:a16="http://schemas.microsoft.com/office/drawing/2014/main" id="{A950A2E8-3B00-45F4-B88D-1858545B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9" b="2811"/>
            <a:stretch/>
          </p:blipFill>
          <p:spPr>
            <a:xfrm>
              <a:off x="1429563" y="1231901"/>
              <a:ext cx="8570874" cy="5118100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48B5D25-4FBF-EE2B-0608-A7C90B23F109}"/>
                </a:ext>
              </a:extLst>
            </p:cNvPr>
            <p:cNvSpPr txBox="1"/>
            <p:nvPr/>
          </p:nvSpPr>
          <p:spPr>
            <a:xfrm>
              <a:off x="2286000" y="2082800"/>
              <a:ext cx="2603500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Carbon </a:t>
              </a:r>
              <a:r>
                <a:rPr lang="it-IT" sz="2800" dirty="0" err="1"/>
                <a:t>emissions</a:t>
              </a:r>
              <a:r>
                <a:rPr lang="it-IT" sz="2800" dirty="0"/>
                <a:t> for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Total emission/China">
            <a:extLst>
              <a:ext uri="{FF2B5EF4-FFF2-40B4-BE49-F238E27FC236}">
                <a16:creationId xmlns:a16="http://schemas.microsoft.com/office/drawing/2014/main" id="{71EE01FA-8BB4-45A0-A78C-853154525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" b="3709"/>
          <a:stretch/>
        </p:blipFill>
        <p:spPr>
          <a:xfrm>
            <a:off x="1386680" y="643467"/>
            <a:ext cx="9418639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Total emission/Countries">
            <a:extLst>
              <a:ext uri="{FF2B5EF4-FFF2-40B4-BE49-F238E27FC236}">
                <a16:creationId xmlns:a16="http://schemas.microsoft.com/office/drawing/2014/main" id="{6338F4D0-21F9-49C4-BB4F-C36F58C6E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3496"/>
          <a:stretch/>
        </p:blipFill>
        <p:spPr>
          <a:xfrm>
            <a:off x="1810564" y="939800"/>
            <a:ext cx="8570871" cy="5080000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A comparison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D97D938-71C2-4507-A9E6-CDA1E01B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0" b="3243"/>
          <a:stretch/>
        </p:blipFill>
        <p:spPr>
          <a:xfrm>
            <a:off x="400050" y="400050"/>
            <a:ext cx="10064750" cy="58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</Words>
  <Application>Microsoft Macintosh PowerPoint</Application>
  <PresentationFormat>Widescreen</PresentationFormat>
  <Paragraphs>13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 the future of our world</vt:lpstr>
      <vt:lpstr>Introduction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3</cp:revision>
  <dcterms:created xsi:type="dcterms:W3CDTF">2023-03-06T10:40:16Z</dcterms:created>
  <dcterms:modified xsi:type="dcterms:W3CDTF">2023-03-07T09:14:28Z</dcterms:modified>
</cp:coreProperties>
</file>