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96" d="100"/>
          <a:sy n="96" d="100"/>
        </p:scale>
        <p:origin x="14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33D40D2-CCEA-4693-A500-1C8547686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GlobalCO2Forecasting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3225CA7-0517-4416-A66E-29CDB36E3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06/03/23 11:58:37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FD97D938-71C2-4507-A9E6-CDA1E01BE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50" b="3243"/>
          <a:stretch/>
        </p:blipFill>
        <p:spPr>
          <a:xfrm>
            <a:off x="400050" y="400050"/>
            <a:ext cx="10064750" cy="58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1 (2)">
            <a:extLst>
              <a:ext uri="{FF2B5EF4-FFF2-40B4-BE49-F238E27FC236}">
                <a16:creationId xmlns:a16="http://schemas.microsoft.com/office/drawing/2014/main" id="{4315D1F0-281C-495D-B8CF-2E6A42E3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1 (3)">
            <a:extLst>
              <a:ext uri="{FF2B5EF4-FFF2-40B4-BE49-F238E27FC236}">
                <a16:creationId xmlns:a16="http://schemas.microsoft.com/office/drawing/2014/main" id="{AEF97A33-B01F-4383-BFB2-3455F50A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1 (4)">
            <a:extLst>
              <a:ext uri="{FF2B5EF4-FFF2-40B4-BE49-F238E27FC236}">
                <a16:creationId xmlns:a16="http://schemas.microsoft.com/office/drawing/2014/main" id="{3F2D24FF-C17B-41B7-90B9-F42F4FFC0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GlobalCO2Forecasting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GlobalCO2Forecasting</dc:title>
  <dc:creator/>
  <cp:lastModifiedBy>Danilo Giarlini</cp:lastModifiedBy>
  <cp:revision>1</cp:revision>
  <dcterms:created xsi:type="dcterms:W3CDTF">2023-03-06T10:58:38Z</dcterms:created>
  <dcterms:modified xsi:type="dcterms:W3CDTF">2023-03-06T11:20:54Z</dcterms:modified>
</cp:coreProperties>
</file>