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6434F63-04D7-4ABE-9989-ADE8CD597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GlobalCO2Emission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D069344-7D41-4390-B798-2A3936C5A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06/03/23 10:04:33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emission/Germany">
            <a:extLst>
              <a:ext uri="{FF2B5EF4-FFF2-40B4-BE49-F238E27FC236}">
                <a16:creationId xmlns:a16="http://schemas.microsoft.com/office/drawing/2014/main" id="{3B2DC403-C95A-4DFE-A96C-4E696838D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177849"/>
            <a:ext cx="10378799" cy="63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GlobalCO2Emission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1</cp:revision>
  <dcterms:created xsi:type="dcterms:W3CDTF">2023-03-06T09:04:34Z</dcterms:created>
  <dcterms:modified xsi:type="dcterms:W3CDTF">2023-03-06T09:05:53Z</dcterms:modified>
</cp:coreProperties>
</file>