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244748-616A-43BC-A3EA-AFB80E4D09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GlobalCO2Forecasting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E0A95F-F59C-4394-A7F5-6EA7BB728D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07/03/23 15:48:11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" id="2" name="slide2">
            <a:extLst>
              <a:ext uri="{FF2B5EF4-FFF2-40B4-BE49-F238E27FC236}">
                <a16:creationId xmlns:a16="http://schemas.microsoft.com/office/drawing/2014/main" id="{C0ADA12E-AAF4-4E14-BC68-0C55EFDB7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" id="3" name="slide3">
            <a:extLst>
              <a:ext uri="{FF2B5EF4-FFF2-40B4-BE49-F238E27FC236}">
                <a16:creationId xmlns:a16="http://schemas.microsoft.com/office/drawing/2014/main" id="{178A9856-0406-48B2-932D-D2F0BF82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2023-03-07T14:48:11Z</dcterms:created>
  <dcterms:modified xsi:type="dcterms:W3CDTF">2023-03-07T14:48:11Z</dcterms:modified>
</cp:coreProperties>
</file>