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215065-56DE-484D-B279-FBDD0C7B5A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GlobalCO2Forecasting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1EC19B-91C9-47DE-B848-6B8280C21D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07/03/23 15:47:19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" id="2" name="slide2">
            <a:extLst>
              <a:ext uri="{FF2B5EF4-FFF2-40B4-BE49-F238E27FC236}">
                <a16:creationId xmlns:a16="http://schemas.microsoft.com/office/drawing/2014/main" id="{FD07AF9B-9CA6-4139-89A6-AD0AECB90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" id="3" name="slide3">
            <a:extLst>
              <a:ext uri="{FF2B5EF4-FFF2-40B4-BE49-F238E27FC236}">
                <a16:creationId xmlns:a16="http://schemas.microsoft.com/office/drawing/2014/main" id="{A40E8B49-E74C-4B27-9197-A5E28A745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2023-03-07T14:47:19Z</dcterms:created>
  <dcterms:modified xsi:type="dcterms:W3CDTF">2023-03-07T14:47:19Z</dcterms:modified>
</cp:coreProperties>
</file>