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124"/>
  </p:normalViewPr>
  <p:slideViewPr>
    <p:cSldViewPr snapToGrid="0">
      <p:cViewPr>
        <p:scale>
          <a:sx n="100" d="100"/>
          <a:sy n="100" d="100"/>
        </p:scale>
        <p:origin x="9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07/03/23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r="11640" b="5319"/>
          <a:stretch/>
        </p:blipFill>
        <p:spPr>
          <a:xfrm>
            <a:off x="864952" y="965200"/>
            <a:ext cx="9244248" cy="4953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262E2E-76A8-18C0-83D8-64C6C061403C}"/>
              </a:ext>
            </a:extLst>
          </p:cNvPr>
          <p:cNvSpPr txBox="1"/>
          <p:nvPr/>
        </p:nvSpPr>
        <p:spPr>
          <a:xfrm>
            <a:off x="1841500" y="2540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Japan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r="11984" b="3669"/>
          <a:stretch/>
        </p:blipFill>
        <p:spPr>
          <a:xfrm>
            <a:off x="1012238" y="643467"/>
            <a:ext cx="101675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DD6FF7-EFB1-0422-CC3E-A66BA46787D6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Senegal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fucked</a:t>
            </a:r>
            <a:r>
              <a:rPr lang="it-IT" dirty="0"/>
              <a:t>? </a:t>
            </a:r>
            <a:r>
              <a:rPr lang="it-IT"/>
              <a:t>YES!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CC57-B81C-163F-2615-9512BD76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Introduction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Carbon </a:t>
            </a:r>
            <a:r>
              <a:rPr lang="it-IT" sz="2200" dirty="0" err="1"/>
              <a:t>emissions</a:t>
            </a:r>
            <a:r>
              <a:rPr lang="it-IT" sz="2200" dirty="0"/>
              <a:t>?</a:t>
            </a:r>
          </a:p>
          <a:p>
            <a:pPr marL="0" indent="0">
              <a:buNone/>
            </a:pPr>
            <a:r>
              <a:rPr lang="it-IT" sz="2200" dirty="0"/>
              <a:t>- </a:t>
            </a:r>
            <a:r>
              <a:rPr lang="it-IT" sz="2200" dirty="0" err="1"/>
              <a:t>measured</a:t>
            </a:r>
            <a:r>
              <a:rPr lang="it-IT" sz="2200" dirty="0"/>
              <a:t> in </a:t>
            </a:r>
            <a:r>
              <a:rPr lang="it-IT" sz="2200" dirty="0" err="1"/>
              <a:t>metric</a:t>
            </a:r>
            <a:r>
              <a:rPr lang="it-IT" sz="2200" dirty="0"/>
              <a:t> tons</a:t>
            </a:r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4" y="2290936"/>
            <a:ext cx="98368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" b="2805"/>
          <a:stretch/>
        </p:blipFill>
        <p:spPr>
          <a:xfrm>
            <a:off x="4654296" y="1057884"/>
            <a:ext cx="7214616" cy="4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5296"/>
          <a:stretch/>
        </p:blipFill>
        <p:spPr>
          <a:xfrm>
            <a:off x="1676400" y="918975"/>
            <a:ext cx="8774112" cy="5249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787400" y="114300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431291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 b="3709"/>
          <a:stretch/>
        </p:blipFill>
        <p:spPr>
          <a:xfrm>
            <a:off x="1386680" y="643467"/>
            <a:ext cx="941863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ea typeface="+mj-ea"/>
                <a:cs typeface="+mj-cs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3496"/>
          <a:stretch/>
        </p:blipFill>
        <p:spPr>
          <a:xfrm>
            <a:off x="1810564" y="939800"/>
            <a:ext cx="8570871" cy="508000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A comparison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460DFA-2F33-4974-8FCE-711332038CAC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Prediction, baby, prediction!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650" b="3243"/>
          <a:stretch/>
        </p:blipFill>
        <p:spPr>
          <a:xfrm>
            <a:off x="545238" y="1368584"/>
            <a:ext cx="7608304" cy="41917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E010E-80B2-656F-0381-A0386565E4B5}"/>
              </a:ext>
            </a:extLst>
          </p:cNvPr>
          <p:cNvSpPr txBox="1"/>
          <p:nvPr/>
        </p:nvSpPr>
        <p:spPr>
          <a:xfrm>
            <a:off x="1587500" y="1790700"/>
            <a:ext cx="134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Global trend</a:t>
            </a:r>
          </a:p>
        </p:txBody>
      </p:sp>
    </p:spTree>
    <p:extLst>
      <p:ext uri="{BB962C8B-B14F-4D97-AF65-F5344CB8AC3E}">
        <p14:creationId xmlns:p14="http://schemas.microsoft.com/office/powerpoint/2010/main" val="617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985" b="3668"/>
          <a:stretch/>
        </p:blipFill>
        <p:spPr>
          <a:xfrm>
            <a:off x="1035765" y="643467"/>
            <a:ext cx="101204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800F65-E942-6F09-30F8-5B7D0A4E83A7}"/>
              </a:ext>
            </a:extLst>
          </p:cNvPr>
          <p:cNvSpPr txBox="1"/>
          <p:nvPr/>
        </p:nvSpPr>
        <p:spPr>
          <a:xfrm>
            <a:off x="2552700" y="26416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G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ermany</a:t>
            </a:r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</Words>
  <Application>Microsoft Macintosh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 the future of our world</vt:lpstr>
      <vt:lpstr>Introduction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Are we fucked? YES!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4</cp:revision>
  <dcterms:created xsi:type="dcterms:W3CDTF">2023-03-06T10:40:16Z</dcterms:created>
  <dcterms:modified xsi:type="dcterms:W3CDTF">2023-03-07T11:10:54Z</dcterms:modified>
</cp:coreProperties>
</file>