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124"/>
  </p:normalViewPr>
  <p:slideViewPr>
    <p:cSldViewPr snapToGrid="0">
      <p:cViewPr varScale="1">
        <p:scale>
          <a:sx n="88" d="100"/>
          <a:sy n="88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07/03/23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r="11640" b="5319"/>
          <a:stretch/>
        </p:blipFill>
        <p:spPr>
          <a:xfrm>
            <a:off x="864952" y="965200"/>
            <a:ext cx="9244248" cy="4953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262E2E-76A8-18C0-83D8-64C6C061403C}"/>
              </a:ext>
            </a:extLst>
          </p:cNvPr>
          <p:cNvSpPr txBox="1"/>
          <p:nvPr/>
        </p:nvSpPr>
        <p:spPr>
          <a:xfrm>
            <a:off x="1841500" y="2540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Japan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5" r="11984" b="3669"/>
          <a:stretch/>
        </p:blipFill>
        <p:spPr>
          <a:xfrm>
            <a:off x="1012238" y="643467"/>
            <a:ext cx="1016752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DD6FF7-EFB1-0422-CC3E-A66BA46787D6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Senegal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China">
            <a:extLst>
              <a:ext uri="{FF2B5EF4-FFF2-40B4-BE49-F238E27FC236}">
                <a16:creationId xmlns:a16="http://schemas.microsoft.com/office/drawing/2014/main" id="{C0ADA12E-AAF4-4E14-BC68-0C55EFDB7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" r="12126" b="3691"/>
          <a:stretch/>
        </p:blipFill>
        <p:spPr>
          <a:xfrm>
            <a:off x="864952" y="957943"/>
            <a:ext cx="9193448" cy="505097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108EDC-7A6E-63C6-1C5C-124273E314F8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China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India">
            <a:extLst>
              <a:ext uri="{FF2B5EF4-FFF2-40B4-BE49-F238E27FC236}">
                <a16:creationId xmlns:a16="http://schemas.microsoft.com/office/drawing/2014/main" id="{178A9856-0406-48B2-932D-D2F0BF82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4" r="11849" b="3952"/>
          <a:stretch/>
        </p:blipFill>
        <p:spPr>
          <a:xfrm>
            <a:off x="864952" y="943429"/>
            <a:ext cx="9222477" cy="505097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0EB06-F003-AE49-0BA4-C5B6F56CAD98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India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fucked</a:t>
            </a:r>
            <a:r>
              <a:rPr lang="it-IT" dirty="0"/>
              <a:t>? </a:t>
            </a:r>
            <a:r>
              <a:rPr lang="it-IT"/>
              <a:t>YES!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3CC57-B81C-163F-2615-9512BD76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/>
              <a:t>Introduction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Carbon </a:t>
            </a:r>
            <a:r>
              <a:rPr lang="it-IT" sz="2200" dirty="0" err="1"/>
              <a:t>emissions</a:t>
            </a:r>
            <a:r>
              <a:rPr lang="it-IT" sz="2200" dirty="0"/>
              <a:t>?</a:t>
            </a:r>
          </a:p>
          <a:p>
            <a:pPr marL="0" indent="0">
              <a:buNone/>
            </a:pPr>
            <a:r>
              <a:rPr lang="it-IT" sz="2200" dirty="0"/>
              <a:t>- </a:t>
            </a:r>
            <a:r>
              <a:rPr lang="it-IT" sz="2200" dirty="0" err="1"/>
              <a:t>measured</a:t>
            </a:r>
            <a:r>
              <a:rPr lang="it-IT" sz="2200" dirty="0"/>
              <a:t> in </a:t>
            </a:r>
            <a:r>
              <a:rPr lang="it-IT" sz="2200" dirty="0" err="1"/>
              <a:t>metric</a:t>
            </a:r>
            <a:r>
              <a:rPr lang="it-IT" sz="2200" dirty="0"/>
              <a:t> tons</a:t>
            </a:r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4" y="2290936"/>
            <a:ext cx="98368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id="{3787ECEC-A862-4021-8FE8-71680E81B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" b="2805"/>
          <a:stretch/>
        </p:blipFill>
        <p:spPr>
          <a:xfrm>
            <a:off x="4654296" y="1057884"/>
            <a:ext cx="7214616" cy="47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5CA007DD-D066-40AA-8B79-B6CAA4107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5296"/>
          <a:stretch/>
        </p:blipFill>
        <p:spPr>
          <a:xfrm>
            <a:off x="1676400" y="918975"/>
            <a:ext cx="8774112" cy="5249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787400" y="114300"/>
            <a:ext cx="433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77CB623-33C1-2498-3896-D81637D3B981}"/>
              </a:ext>
            </a:extLst>
          </p:cNvPr>
          <p:cNvGrpSpPr/>
          <p:nvPr/>
        </p:nvGrpSpPr>
        <p:grpSpPr>
          <a:xfrm>
            <a:off x="1431291" y="643467"/>
            <a:ext cx="9329418" cy="5571065"/>
            <a:chOff x="1429563" y="1231901"/>
            <a:chExt cx="8570874" cy="5118100"/>
          </a:xfrm>
        </p:grpSpPr>
        <p:pic>
          <p:nvPicPr>
            <p:cNvPr id="4" name="slide4" descr="Total emission/Germany">
              <a:extLst>
                <a:ext uri="{FF2B5EF4-FFF2-40B4-BE49-F238E27FC236}">
                  <a16:creationId xmlns:a16="http://schemas.microsoft.com/office/drawing/2014/main" id="{A950A2E8-3B00-45F4-B88D-1858545B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9" b="2811"/>
            <a:stretch/>
          </p:blipFill>
          <p:spPr>
            <a:xfrm>
              <a:off x="1429563" y="1231901"/>
              <a:ext cx="8570874" cy="5118100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48B5D25-4FBF-EE2B-0608-A7C90B23F109}"/>
                </a:ext>
              </a:extLst>
            </p:cNvPr>
            <p:cNvSpPr txBox="1"/>
            <p:nvPr/>
          </p:nvSpPr>
          <p:spPr>
            <a:xfrm>
              <a:off x="2286000" y="2082800"/>
              <a:ext cx="26035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Carbon </a:t>
              </a:r>
              <a:r>
                <a:rPr lang="it-IT" sz="2800" dirty="0" err="1"/>
                <a:t>emissions</a:t>
              </a:r>
              <a:r>
                <a:rPr lang="it-IT" sz="2800" dirty="0"/>
                <a:t> for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71EE01FA-8BB4-45A0-A78C-85315452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" b="3709"/>
          <a:stretch/>
        </p:blipFill>
        <p:spPr>
          <a:xfrm>
            <a:off x="1386680" y="643467"/>
            <a:ext cx="9418639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ea typeface="+mj-ea"/>
                <a:cs typeface="+mj-cs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6338F4D0-21F9-49C4-BB4F-C36F58C6E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3496"/>
          <a:stretch/>
        </p:blipFill>
        <p:spPr>
          <a:xfrm>
            <a:off x="1810564" y="939800"/>
            <a:ext cx="8570871" cy="508000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A comparison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460DFA-2F33-4974-8FCE-711332038CAC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Prediction, baby, prediction!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650" b="3243"/>
          <a:stretch/>
        </p:blipFill>
        <p:spPr>
          <a:xfrm>
            <a:off x="545238" y="1368584"/>
            <a:ext cx="7608304" cy="41917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BE010E-80B2-656F-0381-A0386565E4B5}"/>
              </a:ext>
            </a:extLst>
          </p:cNvPr>
          <p:cNvSpPr txBox="1"/>
          <p:nvPr/>
        </p:nvSpPr>
        <p:spPr>
          <a:xfrm>
            <a:off x="1587500" y="1790700"/>
            <a:ext cx="134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Global trend</a:t>
            </a:r>
          </a:p>
        </p:txBody>
      </p:sp>
    </p:spTree>
    <p:extLst>
      <p:ext uri="{BB962C8B-B14F-4D97-AF65-F5344CB8AC3E}">
        <p14:creationId xmlns:p14="http://schemas.microsoft.com/office/powerpoint/2010/main" val="6179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985" b="3668"/>
          <a:stretch/>
        </p:blipFill>
        <p:spPr>
          <a:xfrm>
            <a:off x="1035765" y="643467"/>
            <a:ext cx="1012047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800F65-E942-6F09-30F8-5B7D0A4E83A7}"/>
              </a:ext>
            </a:extLst>
          </p:cNvPr>
          <p:cNvSpPr txBox="1"/>
          <p:nvPr/>
        </p:nvSpPr>
        <p:spPr>
          <a:xfrm>
            <a:off x="2552700" y="26416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G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ermany</a:t>
            </a:r>
          </a:p>
        </p:txBody>
      </p: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94</Words>
  <Application>Microsoft Macintosh PowerPoint</Application>
  <PresentationFormat>Widescreen</PresentationFormat>
  <Paragraphs>21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 the future of our world</vt:lpstr>
      <vt:lpstr>Introduction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Are we fucked? YES!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5</cp:revision>
  <dcterms:created xsi:type="dcterms:W3CDTF">2023-03-06T10:40:16Z</dcterms:created>
  <dcterms:modified xsi:type="dcterms:W3CDTF">2023-03-07T14:50:31Z</dcterms:modified>
</cp:coreProperties>
</file>