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2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5992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3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CAE1-322D-4706-AE92-D480995CABA1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017D-84C7-49AB-A7E5-CDC8F172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017D-84C7-49AB-A7E5-CDC8F1724E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 study of </a:t>
            </a:r>
            <a:r>
              <a:rPr lang="en-US" dirty="0" smtClean="0"/>
              <a:t>Large Cap Schemes of selected </a:t>
            </a:r>
            <a:r>
              <a:rPr lang="en-US" dirty="0" smtClean="0"/>
              <a:t>Mutual </a:t>
            </a:r>
            <a:r>
              <a:rPr lang="en-US" dirty="0"/>
              <a:t>F</a:t>
            </a:r>
            <a:r>
              <a:rPr lang="en-US" dirty="0" smtClean="0"/>
              <a:t>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Internship/Project Presentation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Ajay Krishna M(22MB002)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DSP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/>
              <a:t>DSP BlackRock is a joint venture between DSP Group and BlackRock, the world’s largest investment management firm.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DSP </a:t>
            </a:r>
            <a:r>
              <a:rPr lang="en-US" dirty="0"/>
              <a:t>BlackRock Trustee Company Private Ltd. is the trustee for the DSP BlackRock Mutual Fund.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Sharp </a:t>
            </a:r>
            <a:r>
              <a:rPr lang="en-US" b="1" dirty="0" smtClean="0"/>
              <a:t>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dirty="0"/>
              <a:t>Named after its founder William F. Sharpe, the Sharpe Ratio measures the risk adjusted performance of a mutual fund. </a:t>
            </a:r>
          </a:p>
          <a:p>
            <a:pPr>
              <a:lnSpc>
                <a:spcPts val="4200"/>
              </a:lnSpc>
            </a:pPr>
            <a:r>
              <a:rPr lang="en-US" dirty="0"/>
              <a:t>It is calculated by dividing the excess returns of a mutual fund scheme over a risk-free rate with the standard deviation of fund’s returns over a specific period.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Formula for Sharpe Ratio = (Average fund return – risk free rate of return) / standard deviation of the fund’s returns over a given period.</a:t>
            </a:r>
          </a:p>
          <a:p>
            <a:r>
              <a:rPr lang="en-US" dirty="0"/>
              <a:t>A higher Sharpe ratio denotes that a fund is performing well. </a:t>
            </a:r>
          </a:p>
          <a:p>
            <a:r>
              <a:rPr lang="en-US" dirty="0"/>
              <a:t>If the Sharpe Ratio is negative, it implies that the fund is underperforming with respect to the risk-free rate of return.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Sharpe Ratio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229600" cy="3704927"/>
          </a:xfrm>
        </p:spPr>
      </p:pic>
    </p:spTree>
    <p:extLst>
      <p:ext uri="{BB962C8B-B14F-4D97-AF65-F5344CB8AC3E}">
        <p14:creationId xmlns:p14="http://schemas.microsoft.com/office/powerpoint/2010/main" val="68927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Sharp </a:t>
            </a:r>
            <a:r>
              <a:rPr lang="en-US" b="1" dirty="0" smtClean="0"/>
              <a:t>Ratio </a:t>
            </a:r>
            <a:r>
              <a:rPr lang="en-US" b="1" dirty="0" smtClean="0"/>
              <a:t>values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99602"/>
              </p:ext>
            </p:extLst>
          </p:nvPr>
        </p:nvGraphicFramePr>
        <p:xfrm>
          <a:off x="1219200" y="1600200"/>
          <a:ext cx="7467600" cy="419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/>
                        <a:t>Sharpe Ratio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/>
                        <a:t>Inference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 smtClean="0"/>
                        <a:t>Less than 1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 smtClean="0"/>
                        <a:t>Poor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 smtClean="0"/>
                        <a:t>1</a:t>
                      </a:r>
                      <a:r>
                        <a:rPr lang="en-US" sz="3200" baseline="0" dirty="0" smtClean="0"/>
                        <a:t> to </a:t>
                      </a:r>
                      <a:r>
                        <a:rPr lang="en-US" sz="3200" dirty="0" smtClean="0"/>
                        <a:t>1.99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/>
                        <a:t>Good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 smtClean="0"/>
                        <a:t>2</a:t>
                      </a:r>
                      <a:r>
                        <a:rPr lang="en-US" sz="3200" baseline="0" dirty="0" smtClean="0"/>
                        <a:t> to </a:t>
                      </a:r>
                      <a:r>
                        <a:rPr lang="en-US" sz="3200" dirty="0" smtClean="0"/>
                        <a:t>2.99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/>
                        <a:t>Very Good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 smtClean="0"/>
                        <a:t>Greater than 3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3200" dirty="0"/>
                        <a:t>Excellent</a:t>
                      </a:r>
                      <a:endParaRPr lang="en-US" sz="3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funds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42253"/>
              </p:ext>
            </p:extLst>
          </p:nvPr>
        </p:nvGraphicFramePr>
        <p:xfrm>
          <a:off x="762000" y="1676400"/>
          <a:ext cx="7620000" cy="3832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5095567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281838308"/>
                    </a:ext>
                  </a:extLst>
                </a:gridCol>
              </a:tblGrid>
              <a:tr h="377420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Fund 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 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1916867"/>
                  </a:ext>
                </a:extLst>
              </a:tr>
              <a:tr h="744413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DSP Top 100 Equity Fund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-0.86229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543007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 Large Cap Fund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-0.79754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099600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L&amp;T India Large Cap Fund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233127"/>
                  </a:ext>
                </a:extLst>
              </a:tr>
              <a:tr h="744413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Nippon India Large Cap Fund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-0.69145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002889"/>
                  </a:ext>
                </a:extLst>
              </a:tr>
              <a:tr h="678640"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SBI Blue-chip Fund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4200"/>
                        </a:lnSpc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-0.69754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2461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842211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Based on the three year time the MF with best risk adjusted rate is in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Nippon India Large Cap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SBI </a:t>
            </a:r>
            <a:r>
              <a:rPr lang="en-US" dirty="0" smtClean="0"/>
              <a:t>Blue-chip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L&amp;T India Large Cap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IDFC Large Cap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DSP Top 100 Equity Fund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Thank </a:t>
            </a:r>
            <a:r>
              <a:rPr lang="en-US" b="1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the </a:t>
            </a: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management companies (AMCs) are firms pooling investments from various individual and institutional investors. </a:t>
            </a:r>
          </a:p>
          <a:p>
            <a:r>
              <a:rPr lang="en-US" dirty="0" smtClean="0"/>
              <a:t>The company manages the investment by investing in capital assets such as stocks, real estate, bonds, debt funds. </a:t>
            </a:r>
          </a:p>
          <a:p>
            <a:r>
              <a:rPr lang="en-US" dirty="0" smtClean="0"/>
              <a:t>To analyse the performance of five large-cap mutual fund for 3 years.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Funds under Study: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DSP Top 100 Equity Fund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IDFC Large Cap Fund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L&amp;T India Large Cap Fund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Nippon India Large Cap Fund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SBI Blue-chip </a:t>
            </a:r>
            <a:r>
              <a:rPr lang="en-US" dirty="0" smtClean="0"/>
              <a:t>Fund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SBI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dirty="0"/>
              <a:t>SBI Funds Management </a:t>
            </a:r>
            <a:r>
              <a:rPr lang="en-US" dirty="0" err="1"/>
              <a:t>Pvt</a:t>
            </a:r>
            <a:r>
              <a:rPr lang="en-US" dirty="0"/>
              <a:t> Limited is a joint venture between the State Bank of India (SBI) and financial services company </a:t>
            </a:r>
            <a:r>
              <a:rPr lang="en-US" dirty="0" err="1"/>
              <a:t>Amundi</a:t>
            </a:r>
            <a:r>
              <a:rPr lang="en-US" dirty="0"/>
              <a:t>, a European Asset Management company in France.</a:t>
            </a:r>
          </a:p>
          <a:p>
            <a:pPr>
              <a:lnSpc>
                <a:spcPts val="4200"/>
              </a:lnSpc>
            </a:pPr>
            <a:r>
              <a:rPr lang="en-US" dirty="0"/>
              <a:t>It was launched in 1987.Ms. </a:t>
            </a:r>
            <a:r>
              <a:rPr lang="en-US" dirty="0" err="1"/>
              <a:t>Anuradha</a:t>
            </a:r>
            <a:r>
              <a:rPr lang="en-US" dirty="0"/>
              <a:t> Rao is the Managing Director and CEO. In 2013, SBI Fund Guru, an investor education initiative was launched.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SBI Mutual Fund – AUM Growth (in 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3600" b="1" dirty="0" smtClean="0"/>
              <a:t>(Industry vs SBIMF)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828800"/>
            <a:ext cx="5591175" cy="39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SBI Mutual Fund – AUM (in %)</a:t>
            </a:r>
            <a:br>
              <a:rPr lang="en-US" dirty="0" smtClean="0"/>
            </a:br>
            <a:r>
              <a:rPr lang="en-US" b="1" dirty="0"/>
              <a:t>(Industry vs SBIMF)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167" y="1600200"/>
            <a:ext cx="5969665" cy="40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Nippon India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dirty="0"/>
              <a:t>Nippon India Mutual Fund a part of Reliance Anil </a:t>
            </a:r>
            <a:r>
              <a:rPr lang="en-US" dirty="0" err="1"/>
              <a:t>Dhirubhai</a:t>
            </a:r>
            <a:r>
              <a:rPr lang="en-US" dirty="0"/>
              <a:t> </a:t>
            </a:r>
            <a:r>
              <a:rPr lang="en-US" dirty="0" err="1"/>
              <a:t>Ambani</a:t>
            </a:r>
            <a:r>
              <a:rPr lang="en-US" dirty="0"/>
              <a:t> (ADA) Group, Reliance Capital Limited (RCL) is the sponsor and Reliance Capital Trustee Co. Limited is the trustee of Reliance Mutual Fund (RMF). </a:t>
            </a:r>
          </a:p>
          <a:p>
            <a:pPr>
              <a:lnSpc>
                <a:spcPts val="4200"/>
              </a:lnSpc>
            </a:pPr>
            <a:r>
              <a:rPr lang="en-US" dirty="0"/>
              <a:t>It was registered on June 30, 1995. Nippon India Mutual Fund was originally Reliance Capital Mutual Fund and changed its name in 2004.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IDFC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IDFC Asset Management Company Ltd. was established in 2000. IDFC Financial Holding Company Limited holds the entire shareholding in IDFC Asset Management Company.</a:t>
            </a:r>
          </a:p>
          <a:p>
            <a:r>
              <a:rPr lang="en-US" dirty="0" smtClean="0"/>
              <a:t>IDFC </a:t>
            </a:r>
            <a:r>
              <a:rPr lang="en-US" dirty="0"/>
              <a:t>continues to be the sponsor of IDFC Mutual Fund. Moreover, it also continues to hold a controlling interest in IDFC AMC.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L&amp;T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/>
              <a:t>L&amp;T Investment Management Limited is the Asset Management Company (AMC) for all L&amp;T Mutual Fund schemes. </a:t>
            </a:r>
          </a:p>
          <a:p>
            <a:pPr>
              <a:lnSpc>
                <a:spcPts val="4200"/>
              </a:lnSpc>
            </a:pPr>
            <a:r>
              <a:rPr lang="en-US" dirty="0"/>
              <a:t>L&amp;T Finance Holdings Limited (LTFH), a listed company, is the sponsor for the AMC. It started its operations in 2010.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630</Words>
  <Application>Microsoft Office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A study of Large Cap Schemes of selected Mutual Funds</vt:lpstr>
      <vt:lpstr>Introduction to the Project</vt:lpstr>
      <vt:lpstr>Funds under Study: </vt:lpstr>
      <vt:lpstr>SBI Mutual Fund</vt:lpstr>
      <vt:lpstr>SBI Mutual Fund – AUM Growth (in Rs) (Industry vs SBIMF)</vt:lpstr>
      <vt:lpstr>SBI Mutual Fund – AUM (in %) (Industry vs SBIMF)</vt:lpstr>
      <vt:lpstr>Nippon India Mutual Fund</vt:lpstr>
      <vt:lpstr>IDFC Mutual Fund</vt:lpstr>
      <vt:lpstr>L&amp;T Mutual Fund</vt:lpstr>
      <vt:lpstr>DSP Mutual Fund</vt:lpstr>
      <vt:lpstr>Sharp Ratio</vt:lpstr>
      <vt:lpstr>Sharp Ratio</vt:lpstr>
      <vt:lpstr>Sharpe Ratio</vt:lpstr>
      <vt:lpstr>Sharp Ratio values</vt:lpstr>
      <vt:lpstr>Selected funds 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anlaysis</dc:title>
  <dc:creator>New</dc:creator>
  <cp:lastModifiedBy>TRADING-3</cp:lastModifiedBy>
  <cp:revision>31</cp:revision>
  <dcterms:created xsi:type="dcterms:W3CDTF">2006-08-16T00:00:00Z</dcterms:created>
  <dcterms:modified xsi:type="dcterms:W3CDTF">2021-12-13T11:19:28Z</dcterms:modified>
</cp:coreProperties>
</file>