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June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June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June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June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C9A5C-563C-4704-ABF9-2B1216D0C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b="15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59D54-3EE5-40E2-B014-D35D0B3F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298443"/>
            <a:ext cx="9916996" cy="1323183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6EE2-C745-44B9-BD69-EB63E2FC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1763220"/>
            <a:ext cx="9916996" cy="807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Working Notes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BA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BA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8B815C-CE44-4257-8873-33F8E0A6D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85" t="28163" r="4075" b="34717"/>
          <a:stretch/>
        </p:blipFill>
        <p:spPr>
          <a:xfrm>
            <a:off x="630314" y="721581"/>
            <a:ext cx="4518734" cy="3226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FC589-B503-4CA2-9A19-2D5F84910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52" t="65078" r="4381" b="8062"/>
          <a:stretch/>
        </p:blipFill>
        <p:spPr>
          <a:xfrm>
            <a:off x="5228947" y="2521258"/>
            <a:ext cx="6569476" cy="34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84943-3A35-4F1E-8530-894508120BDD}"/>
              </a:ext>
            </a:extLst>
          </p:cNvPr>
          <p:cNvSpPr txBox="1"/>
          <p:nvPr/>
        </p:nvSpPr>
        <p:spPr>
          <a:xfrm>
            <a:off x="3124940" y="3278483"/>
            <a:ext cx="73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instructions from “</a:t>
            </a:r>
            <a:r>
              <a:rPr lang="en-US" dirty="0" err="1"/>
              <a:t>Processing_Logs_Using_Kinesis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87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39698-96AC-4BD3-8D9C-8287394F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t="10873" r="44733" b="12621"/>
          <a:stretch/>
        </p:blipFill>
        <p:spPr>
          <a:xfrm>
            <a:off x="532660" y="399495"/>
            <a:ext cx="7803471" cy="6157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4C9DE-0B35-45C7-BEB2-6CB0F1B8F5A9}"/>
              </a:ext>
            </a:extLst>
          </p:cNvPr>
          <p:cNvSpPr txBox="1"/>
          <p:nvPr/>
        </p:nvSpPr>
        <p:spPr>
          <a:xfrm>
            <a:off x="8797770" y="3355760"/>
            <a:ext cx="256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will choose ‘Kinesis stream’ while selecting Targets.</a:t>
            </a:r>
          </a:p>
        </p:txBody>
      </p:sp>
    </p:spTree>
    <p:extLst>
      <p:ext uri="{BB962C8B-B14F-4D97-AF65-F5344CB8AC3E}">
        <p14:creationId xmlns:p14="http://schemas.microsoft.com/office/powerpoint/2010/main" val="10493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10C772-35A3-448D-803A-3FB6340E2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5" t="27523" r="61480" b="28415"/>
          <a:stretch/>
        </p:blipFill>
        <p:spPr>
          <a:xfrm>
            <a:off x="1855432" y="1012054"/>
            <a:ext cx="6498455" cy="50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84943-3A35-4F1E-8530-894508120BDD}"/>
              </a:ext>
            </a:extLst>
          </p:cNvPr>
          <p:cNvSpPr txBox="1"/>
          <p:nvPr/>
        </p:nvSpPr>
        <p:spPr>
          <a:xfrm>
            <a:off x="3124940" y="3278483"/>
            <a:ext cx="73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instructions from “</a:t>
            </a:r>
            <a:r>
              <a:rPr lang="en-US" dirty="0" err="1"/>
              <a:t>Processing_Logs_Using_Kinesis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5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RightStep">
      <a:dk1>
        <a:srgbClr val="000000"/>
      </a:dk1>
      <a:lt1>
        <a:srgbClr val="FFFFFF"/>
      </a:lt1>
      <a:dk2>
        <a:srgbClr val="233A3D"/>
      </a:dk2>
      <a:lt2>
        <a:srgbClr val="E8E3E2"/>
      </a:lt2>
      <a:accent1>
        <a:srgbClr val="4BAFBF"/>
      </a:accent1>
      <a:accent2>
        <a:srgbClr val="3B70B1"/>
      </a:accent2>
      <a:accent3>
        <a:srgbClr val="5659C6"/>
      </a:accent3>
      <a:accent4>
        <a:srgbClr val="7950BA"/>
      </a:accent4>
      <a:accent5>
        <a:srgbClr val="AC4DC3"/>
      </a:accent5>
      <a:accent6>
        <a:srgbClr val="B13B97"/>
      </a:accent6>
      <a:hlink>
        <a:srgbClr val="539130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Dante</vt:lpstr>
      <vt:lpstr>Dante (Headings)2</vt:lpstr>
      <vt:lpstr>Wingdings 2</vt:lpstr>
      <vt:lpstr>OffsetVTI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8</cp:revision>
  <dcterms:created xsi:type="dcterms:W3CDTF">2020-06-26T19:40:55Z</dcterms:created>
  <dcterms:modified xsi:type="dcterms:W3CDTF">2020-06-26T21:52:34Z</dcterms:modified>
</cp:coreProperties>
</file>