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4" r:id="rId6"/>
    <p:sldId id="265" r:id="rId7"/>
    <p:sldId id="266" r:id="rId8"/>
    <p:sldId id="267" r:id="rId9"/>
    <p:sldId id="268" r:id="rId10"/>
    <p:sldId id="258" r:id="rId11"/>
    <p:sldId id="259" r:id="rId12"/>
    <p:sldId id="26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7B02D50-8DAE-490F-8AFB-0DC5921C97BD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49D69B-B127-4B23-BC9F-11BD402CE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229600" cy="1828800"/>
          </a:xfrm>
        </p:spPr>
        <p:txBody>
          <a:bodyPr>
            <a:normAutofit/>
          </a:bodyPr>
          <a:lstStyle/>
          <a:p>
            <a:r>
              <a:rPr lang="en-US" sz="6600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Transfer Learning</a:t>
            </a:r>
            <a:endParaRPr lang="en-US" sz="6600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2004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                     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IMDB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lp_dropo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9178290" cy="640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opout_funfa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399" y="0"/>
            <a:ext cx="628875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Freeze!</a:t>
            </a:r>
            <a:endParaRPr lang="en-US" dirty="0"/>
          </a:p>
        </p:txBody>
      </p:sp>
      <p:pic>
        <p:nvPicPr>
          <p:cNvPr id="4" name="Content Placeholder 3" descr="neural n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382000" cy="52289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db top pp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836350" cy="670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ferlear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8752059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ferlearn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5621"/>
            <a:ext cx="8077200" cy="68523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l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86000"/>
            <a:ext cx="8603878" cy="20733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pic>
        <p:nvPicPr>
          <p:cNvPr id="4" name="Content Placeholder 3" descr="rnn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8751188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4" name="Content Placeholder 3" descr="lst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777381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4" name="Content Placeholder 3" descr="lst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8704672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AWD-LSTM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15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LSTM- Long Short Term Memory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AWD-  ASGD Weight Dropped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ASGD- Average Stochastic Gradient Descent</a:t>
            </a:r>
          </a:p>
          <a:p>
            <a:pPr>
              <a:buNone/>
            </a:pPr>
            <a:r>
              <a:rPr lang="en-US" dirty="0" smtClean="0"/>
              <a:t>Same as SGD but includes the average of previous weights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DropConnect</a:t>
            </a:r>
            <a:r>
              <a:rPr lang="en-US" dirty="0" smtClean="0"/>
              <a:t> instead of using Dropout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DropConnect</a:t>
            </a:r>
            <a:endParaRPr lang="en-US" dirty="0"/>
          </a:p>
        </p:txBody>
      </p:sp>
      <p:pic>
        <p:nvPicPr>
          <p:cNvPr id="4" name="Content Placeholder 3" descr="drop conne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8674153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401</TotalTime>
  <Words>41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Transfer Learning</vt:lpstr>
      <vt:lpstr>Slide 2</vt:lpstr>
      <vt:lpstr>Slide 3</vt:lpstr>
      <vt:lpstr>Slide 4</vt:lpstr>
      <vt:lpstr>RNN</vt:lpstr>
      <vt:lpstr>LSTM</vt:lpstr>
      <vt:lpstr>LSTM</vt:lpstr>
      <vt:lpstr>AWD-LSTM</vt:lpstr>
      <vt:lpstr>DropConnect</vt:lpstr>
      <vt:lpstr>Slide 10</vt:lpstr>
      <vt:lpstr>Slide 11</vt:lpstr>
      <vt:lpstr>Freeze!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Windows User</dc:creator>
  <cp:lastModifiedBy>Windows User</cp:lastModifiedBy>
  <cp:revision>13</cp:revision>
  <dcterms:created xsi:type="dcterms:W3CDTF">2020-02-29T14:08:42Z</dcterms:created>
  <dcterms:modified xsi:type="dcterms:W3CDTF">2020-03-07T05:04:30Z</dcterms:modified>
</cp:coreProperties>
</file>