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0CCD0D-B21B-46EC-9798-DA98C9801C23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FCE151-C0BE-4266-9253-12464E787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7648136" cy="230124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That’s cool..!!!</a:t>
            </a:r>
            <a:endParaRPr lang="en-US" sz="6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amilnl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59213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lon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916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lonfin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8892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bcha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054703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bch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obotic-hand-with-heart-thank-you-concept-vector-183882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0256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</TotalTime>
  <Words>3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That’s cool..!!!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That’s cool..!!!</dc:title>
  <dc:creator>Windows User</dc:creator>
  <cp:lastModifiedBy>Windows User</cp:lastModifiedBy>
  <cp:revision>2</cp:revision>
  <dcterms:created xsi:type="dcterms:W3CDTF">2020-03-04T18:37:02Z</dcterms:created>
  <dcterms:modified xsi:type="dcterms:W3CDTF">2020-03-07T05:19:08Z</dcterms:modified>
</cp:coreProperties>
</file>