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70" r:id="rId9"/>
    <p:sldId id="262" r:id="rId10"/>
    <p:sldId id="267" r:id="rId11"/>
    <p:sldId id="268" r:id="rId12"/>
    <p:sldId id="269" r:id="rId13"/>
    <p:sldId id="263" r:id="rId14"/>
    <p:sldId id="264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E1A7600-6E3F-491C-82F1-2A20D470E50A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E71F9BA-A253-472E-BDE6-8F3DB1F98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7600-6E3F-491C-82F1-2A20D470E50A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F9BA-A253-472E-BDE6-8F3DB1F98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7600-6E3F-491C-82F1-2A20D470E50A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F9BA-A253-472E-BDE6-8F3DB1F98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E1A7600-6E3F-491C-82F1-2A20D470E50A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E71F9BA-A253-472E-BDE6-8F3DB1F982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E1A7600-6E3F-491C-82F1-2A20D470E50A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E71F9BA-A253-472E-BDE6-8F3DB1F98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7600-6E3F-491C-82F1-2A20D470E50A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F9BA-A253-472E-BDE6-8F3DB1F982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7600-6E3F-491C-82F1-2A20D470E50A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F9BA-A253-472E-BDE6-8F3DB1F982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1A7600-6E3F-491C-82F1-2A20D470E50A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E71F9BA-A253-472E-BDE6-8F3DB1F982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7600-6E3F-491C-82F1-2A20D470E50A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F9BA-A253-472E-BDE6-8F3DB1F98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E1A7600-6E3F-491C-82F1-2A20D470E50A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E71F9BA-A253-472E-BDE6-8F3DB1F982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1A7600-6E3F-491C-82F1-2A20D470E50A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E71F9BA-A253-472E-BDE6-8F3DB1F982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E1A7600-6E3F-491C-82F1-2A20D470E50A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E71F9BA-A253-472E-BDE6-8F3DB1F98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304800"/>
            <a:ext cx="6172200" cy="1894362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tx1"/>
                </a:solidFill>
              </a:rPr>
              <a:t>   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1981200"/>
            <a:ext cx="62484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THE MNIST</a:t>
            </a:r>
          </a:p>
          <a:p>
            <a:pPr algn="ctr"/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</a:t>
            </a:r>
            <a:endParaRPr lang="en-US" dirty="0"/>
          </a:p>
        </p:txBody>
      </p:sp>
      <p:pic>
        <p:nvPicPr>
          <p:cNvPr id="4" name="Content Placeholder 3" descr="momentum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676400"/>
            <a:ext cx="7062528" cy="49603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</a:t>
            </a:r>
            <a:endParaRPr lang="en-US" dirty="0"/>
          </a:p>
        </p:txBody>
      </p:sp>
      <p:pic>
        <p:nvPicPr>
          <p:cNvPr id="4" name="Content Placeholder 3" descr="momentum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2133600"/>
            <a:ext cx="8120269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467600" cy="8683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Fitting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fittting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066800"/>
            <a:ext cx="83820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snet pap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8458200" cy="6324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snet loss surfac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46390"/>
            <a:ext cx="7696200" cy="66116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nist top pp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nistExample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8600"/>
            <a:ext cx="7467600" cy="6248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</a:t>
            </a:r>
            <a:r>
              <a:rPr lang="en-US" sz="5400" b="1" dirty="0" err="1" smtClean="0">
                <a:solidFill>
                  <a:schemeClr val="tx1"/>
                </a:solidFill>
              </a:rPr>
              <a:t>FastAI</a:t>
            </a:r>
            <a:endParaRPr lang="en-US" sz="5400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jeremey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838200"/>
            <a:ext cx="7772400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Transforms</a:t>
            </a:r>
            <a:endParaRPr lang="en-US" sz="4800" b="1" dirty="0"/>
          </a:p>
        </p:txBody>
      </p:sp>
      <p:pic>
        <p:nvPicPr>
          <p:cNvPr id="4" name="Content Placeholder 3" descr="tran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2362200"/>
            <a:ext cx="8025327" cy="2832240"/>
          </a:xfrm>
        </p:spPr>
      </p:pic>
      <p:sp>
        <p:nvSpPr>
          <p:cNvPr id="5" name="TextBox 4"/>
          <p:cNvSpPr txBox="1"/>
          <p:nvPr/>
        </p:nvSpPr>
        <p:spPr>
          <a:xfrm>
            <a:off x="609600" y="1752600"/>
            <a:ext cx="1858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Contrast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ansform_brigh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295400"/>
            <a:ext cx="8192530" cy="3886200"/>
          </a:xfrm>
        </p:spPr>
      </p:pic>
      <p:sp>
        <p:nvSpPr>
          <p:cNvPr id="5" name="TextBox 4"/>
          <p:cNvSpPr txBox="1"/>
          <p:nvPr/>
        </p:nvSpPr>
        <p:spPr>
          <a:xfrm>
            <a:off x="685800" y="533400"/>
            <a:ext cx="2262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Brightness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ansform_padding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143000"/>
            <a:ext cx="8311895" cy="4114800"/>
          </a:xfrm>
        </p:spPr>
      </p:pic>
      <p:sp>
        <p:nvSpPr>
          <p:cNvPr id="5" name="TextBox 4"/>
          <p:cNvSpPr txBox="1"/>
          <p:nvPr/>
        </p:nvSpPr>
        <p:spPr>
          <a:xfrm>
            <a:off x="609600" y="457200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Padding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atch_norm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381000"/>
            <a:ext cx="7848600" cy="6172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learningrat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304800"/>
            <a:ext cx="7467600" cy="61964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necycl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609600"/>
            <a:ext cx="8534400" cy="4952999"/>
          </a:xfrm>
        </p:spPr>
      </p:pic>
      <p:sp>
        <p:nvSpPr>
          <p:cNvPr id="5" name="TextBox 4"/>
          <p:cNvSpPr txBox="1"/>
          <p:nvPr/>
        </p:nvSpPr>
        <p:spPr>
          <a:xfrm>
            <a:off x="762000" y="57912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Fit One Cycle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235</TotalTime>
  <Words>15</Words>
  <Application>Microsoft Office PowerPoint</Application>
  <PresentationFormat>On-screen Show (4:3)</PresentationFormat>
  <Paragraphs>11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   </vt:lpstr>
      <vt:lpstr>Slide 2</vt:lpstr>
      <vt:lpstr>                         FastAI</vt:lpstr>
      <vt:lpstr>Transforms</vt:lpstr>
      <vt:lpstr>Slide 5</vt:lpstr>
      <vt:lpstr>Slide 6</vt:lpstr>
      <vt:lpstr>Slide 7</vt:lpstr>
      <vt:lpstr>Slide 8</vt:lpstr>
      <vt:lpstr>Slide 9</vt:lpstr>
      <vt:lpstr>Momentum</vt:lpstr>
      <vt:lpstr>Momentum</vt:lpstr>
      <vt:lpstr>Fitting 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Windows User</dc:creator>
  <cp:lastModifiedBy>Windows User</cp:lastModifiedBy>
  <cp:revision>9</cp:revision>
  <dcterms:created xsi:type="dcterms:W3CDTF">2020-02-22T13:27:33Z</dcterms:created>
  <dcterms:modified xsi:type="dcterms:W3CDTF">2020-03-05T04:43:00Z</dcterms:modified>
</cp:coreProperties>
</file>