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Lst>
  <p:notesMasterIdLst>
    <p:notesMasterId r:id="rId33"/>
  </p:notesMasterIdLst>
  <p:handoutMasterIdLst>
    <p:handoutMasterId r:id="rId34"/>
  </p:handoutMasterIdLst>
  <p:sldIdLst>
    <p:sldId id="1116" r:id="rId2"/>
    <p:sldId id="1271" r:id="rId3"/>
    <p:sldId id="1245" r:id="rId4"/>
    <p:sldId id="887" r:id="rId5"/>
    <p:sldId id="1266" r:id="rId6"/>
    <p:sldId id="907" r:id="rId7"/>
    <p:sldId id="1246" r:id="rId8"/>
    <p:sldId id="947" r:id="rId9"/>
    <p:sldId id="1247" r:id="rId10"/>
    <p:sldId id="1248" r:id="rId11"/>
    <p:sldId id="1267" r:id="rId12"/>
    <p:sldId id="1249" r:id="rId13"/>
    <p:sldId id="1250" r:id="rId14"/>
    <p:sldId id="1259" r:id="rId15"/>
    <p:sldId id="1251" r:id="rId16"/>
    <p:sldId id="1252" r:id="rId17"/>
    <p:sldId id="1253" r:id="rId18"/>
    <p:sldId id="1254" r:id="rId19"/>
    <p:sldId id="1255" r:id="rId20"/>
    <p:sldId id="1268" r:id="rId21"/>
    <p:sldId id="1257" r:id="rId22"/>
    <p:sldId id="1258" r:id="rId23"/>
    <p:sldId id="1261" r:id="rId24"/>
    <p:sldId id="1269" r:id="rId25"/>
    <p:sldId id="1260" r:id="rId26"/>
    <p:sldId id="1262" r:id="rId27"/>
    <p:sldId id="1263" r:id="rId28"/>
    <p:sldId id="1264" r:id="rId29"/>
    <p:sldId id="1270" r:id="rId30"/>
    <p:sldId id="1265" r:id="rId31"/>
    <p:sldId id="124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Qualcomm Corporate 16x9 Simplified Template" id="{FCC5E1C2-09C9-42F8-B877-30A54C24CE4F}">
          <p14:sldIdLst>
            <p14:sldId id="1116"/>
            <p14:sldId id="1271"/>
            <p14:sldId id="1245"/>
            <p14:sldId id="887"/>
            <p14:sldId id="1266"/>
            <p14:sldId id="907"/>
            <p14:sldId id="1246"/>
            <p14:sldId id="947"/>
            <p14:sldId id="1247"/>
            <p14:sldId id="1248"/>
            <p14:sldId id="1267"/>
            <p14:sldId id="1249"/>
            <p14:sldId id="1250"/>
            <p14:sldId id="1259"/>
            <p14:sldId id="1251"/>
            <p14:sldId id="1252"/>
            <p14:sldId id="1253"/>
            <p14:sldId id="1254"/>
            <p14:sldId id="1255"/>
            <p14:sldId id="1268"/>
            <p14:sldId id="1257"/>
            <p14:sldId id="1258"/>
            <p14:sldId id="1261"/>
            <p14:sldId id="1269"/>
            <p14:sldId id="1260"/>
            <p14:sldId id="1262"/>
            <p14:sldId id="1263"/>
            <p14:sldId id="1264"/>
            <p14:sldId id="1270"/>
            <p14:sldId id="1265"/>
            <p14:sldId id="124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yler lynch" initials="tl" lastIdx="24" clrIdx="0">
    <p:extLst>
      <p:ext uri="{19B8F6BF-5375-455C-9EA6-DF929625EA0E}">
        <p15:presenceInfo xmlns:p15="http://schemas.microsoft.com/office/powerpoint/2012/main" userId="4d79623da105b09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ACBACF"/>
    <a:srgbClr val="F2F3F5"/>
    <a:srgbClr val="4C5B6E"/>
    <a:srgbClr val="496471"/>
    <a:srgbClr val="F2F5F8"/>
    <a:srgbClr val="F0F2F6"/>
    <a:srgbClr val="FAFBFC"/>
    <a:srgbClr val="F9FBFD"/>
    <a:srgbClr val="F4F7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EC2498-D83B-429A-9FC8-04A6A40FB2B3}" v="61" dt="2019-09-29T03:58:14.6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892" autoAdjust="0"/>
    <p:restoredTop sz="94140" autoAdjust="0"/>
  </p:normalViewPr>
  <p:slideViewPr>
    <p:cSldViewPr snapToGrid="0">
      <p:cViewPr varScale="1">
        <p:scale>
          <a:sx n="103" d="100"/>
          <a:sy n="103" d="100"/>
        </p:scale>
        <p:origin x="114" y="26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30" d="100"/>
        <a:sy n="130" d="100"/>
      </p:scale>
      <p:origin x="0" y="-30616"/>
    </p:cViewPr>
  </p:sorterViewPr>
  <p:notesViewPr>
    <p:cSldViewPr snapToGrid="0">
      <p:cViewPr varScale="1">
        <p:scale>
          <a:sx n="117" d="100"/>
          <a:sy n="117" d="100"/>
        </p:scale>
        <p:origin x="50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45" Type="http://schemas.openxmlformats.org/officeDocument/2006/relationships/customXml" Target="../customXml/item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0" Type="http://schemas.openxmlformats.org/officeDocument/2006/relationships/slide" Target="slides/slide19.xml"/><Relationship Id="rId41"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lique Grahame" userId="15752bd0-26e4-45ad-935f-65dcace6905a" providerId="ADAL" clId="{62EC2498-D83B-429A-9FC8-04A6A40FB2B3}"/>
    <pc:docChg chg="custSel addSld delSld modSld sldOrd modSection">
      <pc:chgData name="Aalique Grahame" userId="15752bd0-26e4-45ad-935f-65dcace6905a" providerId="ADAL" clId="{62EC2498-D83B-429A-9FC8-04A6A40FB2B3}" dt="2019-09-29T03:58:28.867" v="832" actId="14100"/>
      <pc:docMkLst>
        <pc:docMk/>
      </pc:docMkLst>
      <pc:sldChg chg="addSp delSp modSp">
        <pc:chgData name="Aalique Grahame" userId="15752bd0-26e4-45ad-935f-65dcace6905a" providerId="ADAL" clId="{62EC2498-D83B-429A-9FC8-04A6A40FB2B3}" dt="2019-09-29T00:57:06.726" v="19" actId="1076"/>
        <pc:sldMkLst>
          <pc:docMk/>
          <pc:sldMk cId="1257219346" sldId="887"/>
        </pc:sldMkLst>
        <pc:picChg chg="add mod">
          <ac:chgData name="Aalique Grahame" userId="15752bd0-26e4-45ad-935f-65dcace6905a" providerId="ADAL" clId="{62EC2498-D83B-429A-9FC8-04A6A40FB2B3}" dt="2019-09-29T00:57:06.726" v="19" actId="1076"/>
          <ac:picMkLst>
            <pc:docMk/>
            <pc:sldMk cId="1257219346" sldId="887"/>
            <ac:picMk id="3" creationId="{90AE505C-F1A6-4055-964B-497EE8666D6A}"/>
          </ac:picMkLst>
        </pc:picChg>
        <pc:picChg chg="del">
          <ac:chgData name="Aalique Grahame" userId="15752bd0-26e4-45ad-935f-65dcace6905a" providerId="ADAL" clId="{62EC2498-D83B-429A-9FC8-04A6A40FB2B3}" dt="2019-09-29T00:55:17.271" v="1" actId="478"/>
          <ac:picMkLst>
            <pc:docMk/>
            <pc:sldMk cId="1257219346" sldId="887"/>
            <ac:picMk id="7" creationId="{9B84328C-C945-4368-ACAA-466F8EEF78D3}"/>
          </ac:picMkLst>
        </pc:picChg>
      </pc:sldChg>
      <pc:sldChg chg="modSp">
        <pc:chgData name="Aalique Grahame" userId="15752bd0-26e4-45ad-935f-65dcace6905a" providerId="ADAL" clId="{62EC2498-D83B-429A-9FC8-04A6A40FB2B3}" dt="2019-09-29T00:55:41.815" v="14" actId="1076"/>
        <pc:sldMkLst>
          <pc:docMk/>
          <pc:sldMk cId="1569888521" sldId="1245"/>
        </pc:sldMkLst>
        <pc:spChg chg="mod">
          <ac:chgData name="Aalique Grahame" userId="15752bd0-26e4-45ad-935f-65dcace6905a" providerId="ADAL" clId="{62EC2498-D83B-429A-9FC8-04A6A40FB2B3}" dt="2019-09-29T00:55:41.815" v="14" actId="1076"/>
          <ac:spMkLst>
            <pc:docMk/>
            <pc:sldMk cId="1569888521" sldId="1245"/>
            <ac:spMk id="4" creationId="{7819FDA1-8EEF-4B44-8FCA-AD650D89A0F9}"/>
          </ac:spMkLst>
        </pc:spChg>
      </pc:sldChg>
      <pc:sldChg chg="modSp">
        <pc:chgData name="Aalique Grahame" userId="15752bd0-26e4-45ad-935f-65dcace6905a" providerId="ADAL" clId="{62EC2498-D83B-429A-9FC8-04A6A40FB2B3}" dt="2019-09-29T00:58:45.025" v="47" actId="1076"/>
        <pc:sldMkLst>
          <pc:docMk/>
          <pc:sldMk cId="3759496277" sldId="1247"/>
        </pc:sldMkLst>
        <pc:spChg chg="mod">
          <ac:chgData name="Aalique Grahame" userId="15752bd0-26e4-45ad-935f-65dcace6905a" providerId="ADAL" clId="{62EC2498-D83B-429A-9FC8-04A6A40FB2B3}" dt="2019-09-29T00:58:45.025" v="47" actId="1076"/>
          <ac:spMkLst>
            <pc:docMk/>
            <pc:sldMk cId="3759496277" sldId="1247"/>
            <ac:spMk id="4" creationId="{7819FDA1-8EEF-4B44-8FCA-AD650D89A0F9}"/>
          </ac:spMkLst>
        </pc:spChg>
      </pc:sldChg>
      <pc:sldChg chg="addSp delSp modSp">
        <pc:chgData name="Aalique Grahame" userId="15752bd0-26e4-45ad-935f-65dcace6905a" providerId="ADAL" clId="{62EC2498-D83B-429A-9FC8-04A6A40FB2B3}" dt="2019-09-29T01:01:47.385" v="56" actId="1076"/>
        <pc:sldMkLst>
          <pc:docMk/>
          <pc:sldMk cId="4047303997" sldId="1248"/>
        </pc:sldMkLst>
        <pc:spChg chg="del">
          <ac:chgData name="Aalique Grahame" userId="15752bd0-26e4-45ad-935f-65dcace6905a" providerId="ADAL" clId="{62EC2498-D83B-429A-9FC8-04A6A40FB2B3}" dt="2019-09-29T00:59:16.948" v="51" actId="478"/>
          <ac:spMkLst>
            <pc:docMk/>
            <pc:sldMk cId="4047303997" sldId="1248"/>
            <ac:spMk id="2" creationId="{7416D203-62D6-45BB-97A4-69A27AEB9BD6}"/>
          </ac:spMkLst>
        </pc:spChg>
        <pc:picChg chg="del">
          <ac:chgData name="Aalique Grahame" userId="15752bd0-26e4-45ad-935f-65dcace6905a" providerId="ADAL" clId="{62EC2498-D83B-429A-9FC8-04A6A40FB2B3}" dt="2019-09-29T00:59:12.454" v="50" actId="478"/>
          <ac:picMkLst>
            <pc:docMk/>
            <pc:sldMk cId="4047303997" sldId="1248"/>
            <ac:picMk id="4" creationId="{63634F2E-D0EE-4C10-9283-14DCE122277C}"/>
          </ac:picMkLst>
        </pc:picChg>
        <pc:picChg chg="add mod">
          <ac:chgData name="Aalique Grahame" userId="15752bd0-26e4-45ad-935f-65dcace6905a" providerId="ADAL" clId="{62EC2498-D83B-429A-9FC8-04A6A40FB2B3}" dt="2019-09-29T01:01:47.385" v="56" actId="1076"/>
          <ac:picMkLst>
            <pc:docMk/>
            <pc:sldMk cId="4047303997" sldId="1248"/>
            <ac:picMk id="5" creationId="{EBBE3600-5212-4CA2-83BE-D1C2722E7567}"/>
          </ac:picMkLst>
        </pc:picChg>
      </pc:sldChg>
      <pc:sldChg chg="modSp">
        <pc:chgData name="Aalique Grahame" userId="15752bd0-26e4-45ad-935f-65dcace6905a" providerId="ADAL" clId="{62EC2498-D83B-429A-9FC8-04A6A40FB2B3}" dt="2019-09-29T01:21:44.614" v="425" actId="20577"/>
        <pc:sldMkLst>
          <pc:docMk/>
          <pc:sldMk cId="3132285463" sldId="1249"/>
        </pc:sldMkLst>
        <pc:spChg chg="mod">
          <ac:chgData name="Aalique Grahame" userId="15752bd0-26e4-45ad-935f-65dcace6905a" providerId="ADAL" clId="{62EC2498-D83B-429A-9FC8-04A6A40FB2B3}" dt="2019-09-29T01:21:44.614" v="425" actId="20577"/>
          <ac:spMkLst>
            <pc:docMk/>
            <pc:sldMk cId="3132285463" sldId="1249"/>
            <ac:spMk id="4" creationId="{E4BF5224-E966-45C1-BD83-7C58A8899704}"/>
          </ac:spMkLst>
        </pc:spChg>
      </pc:sldChg>
      <pc:sldChg chg="modSp">
        <pc:chgData name="Aalique Grahame" userId="15752bd0-26e4-45ad-935f-65dcace6905a" providerId="ADAL" clId="{62EC2498-D83B-429A-9FC8-04A6A40FB2B3}" dt="2019-09-29T01:21:37.547" v="419" actId="20577"/>
        <pc:sldMkLst>
          <pc:docMk/>
          <pc:sldMk cId="3016083138" sldId="1250"/>
        </pc:sldMkLst>
        <pc:spChg chg="mod">
          <ac:chgData name="Aalique Grahame" userId="15752bd0-26e4-45ad-935f-65dcace6905a" providerId="ADAL" clId="{62EC2498-D83B-429A-9FC8-04A6A40FB2B3}" dt="2019-09-29T01:21:37.547" v="419" actId="20577"/>
          <ac:spMkLst>
            <pc:docMk/>
            <pc:sldMk cId="3016083138" sldId="1250"/>
            <ac:spMk id="4" creationId="{76731955-92F2-4900-A4E7-D443CDA2C5D6}"/>
          </ac:spMkLst>
        </pc:spChg>
      </pc:sldChg>
      <pc:sldChg chg="modSp">
        <pc:chgData name="Aalique Grahame" userId="15752bd0-26e4-45ad-935f-65dcace6905a" providerId="ADAL" clId="{62EC2498-D83B-429A-9FC8-04A6A40FB2B3}" dt="2019-09-29T01:03:19.785" v="81" actId="1076"/>
        <pc:sldMkLst>
          <pc:docMk/>
          <pc:sldMk cId="2702027760" sldId="1251"/>
        </pc:sldMkLst>
        <pc:spChg chg="mod">
          <ac:chgData name="Aalique Grahame" userId="15752bd0-26e4-45ad-935f-65dcace6905a" providerId="ADAL" clId="{62EC2498-D83B-429A-9FC8-04A6A40FB2B3}" dt="2019-09-29T01:03:19.785" v="81" actId="1076"/>
          <ac:spMkLst>
            <pc:docMk/>
            <pc:sldMk cId="2702027760" sldId="1251"/>
            <ac:spMk id="4" creationId="{7819FDA1-8EEF-4B44-8FCA-AD650D89A0F9}"/>
          </ac:spMkLst>
        </pc:spChg>
      </pc:sldChg>
      <pc:sldChg chg="addSp delSp modSp">
        <pc:chgData name="Aalique Grahame" userId="15752bd0-26e4-45ad-935f-65dcace6905a" providerId="ADAL" clId="{62EC2498-D83B-429A-9FC8-04A6A40FB2B3}" dt="2019-09-29T01:04:59.338" v="85" actId="962"/>
        <pc:sldMkLst>
          <pc:docMk/>
          <pc:sldMk cId="1138033720" sldId="1252"/>
        </pc:sldMkLst>
        <pc:picChg chg="add mod">
          <ac:chgData name="Aalique Grahame" userId="15752bd0-26e4-45ad-935f-65dcace6905a" providerId="ADAL" clId="{62EC2498-D83B-429A-9FC8-04A6A40FB2B3}" dt="2019-09-29T01:04:59.338" v="85" actId="962"/>
          <ac:picMkLst>
            <pc:docMk/>
            <pc:sldMk cId="1138033720" sldId="1252"/>
            <ac:picMk id="3" creationId="{779AED25-83FB-4C4E-B6F8-FA2C017FD91E}"/>
          </ac:picMkLst>
        </pc:picChg>
        <pc:picChg chg="del">
          <ac:chgData name="Aalique Grahame" userId="15752bd0-26e4-45ad-935f-65dcace6905a" providerId="ADAL" clId="{62EC2498-D83B-429A-9FC8-04A6A40FB2B3}" dt="2019-09-29T01:04:48.915" v="82" actId="478"/>
          <ac:picMkLst>
            <pc:docMk/>
            <pc:sldMk cId="1138033720" sldId="1252"/>
            <ac:picMk id="4" creationId="{A29471BC-47C8-4848-9A51-860A4A6CA2FC}"/>
          </ac:picMkLst>
        </pc:picChg>
      </pc:sldChg>
      <pc:sldChg chg="modSp">
        <pc:chgData name="Aalique Grahame" userId="15752bd0-26e4-45ad-935f-65dcace6905a" providerId="ADAL" clId="{62EC2498-D83B-429A-9FC8-04A6A40FB2B3}" dt="2019-09-29T01:21:23.597" v="407" actId="20577"/>
        <pc:sldMkLst>
          <pc:docMk/>
          <pc:sldMk cId="1496743880" sldId="1253"/>
        </pc:sldMkLst>
        <pc:spChg chg="mod">
          <ac:chgData name="Aalique Grahame" userId="15752bd0-26e4-45ad-935f-65dcace6905a" providerId="ADAL" clId="{62EC2498-D83B-429A-9FC8-04A6A40FB2B3}" dt="2019-09-29T01:21:23.597" v="407" actId="20577"/>
          <ac:spMkLst>
            <pc:docMk/>
            <pc:sldMk cId="1496743880" sldId="1253"/>
            <ac:spMk id="5" creationId="{272F877B-EA14-429D-8ECE-5B25647A0C4B}"/>
          </ac:spMkLst>
        </pc:spChg>
      </pc:sldChg>
      <pc:sldChg chg="modSp">
        <pc:chgData name="Aalique Grahame" userId="15752bd0-26e4-45ad-935f-65dcace6905a" providerId="ADAL" clId="{62EC2498-D83B-429A-9FC8-04A6A40FB2B3}" dt="2019-09-29T01:05:29.771" v="108" actId="1076"/>
        <pc:sldMkLst>
          <pc:docMk/>
          <pc:sldMk cId="151575394" sldId="1254"/>
        </pc:sldMkLst>
        <pc:spChg chg="mod">
          <ac:chgData name="Aalique Grahame" userId="15752bd0-26e4-45ad-935f-65dcace6905a" providerId="ADAL" clId="{62EC2498-D83B-429A-9FC8-04A6A40FB2B3}" dt="2019-09-29T01:05:29.771" v="108" actId="1076"/>
          <ac:spMkLst>
            <pc:docMk/>
            <pc:sldMk cId="151575394" sldId="1254"/>
            <ac:spMk id="4" creationId="{7819FDA1-8EEF-4B44-8FCA-AD650D89A0F9}"/>
          </ac:spMkLst>
        </pc:spChg>
      </pc:sldChg>
      <pc:sldChg chg="addSp delSp modSp">
        <pc:chgData name="Aalique Grahame" userId="15752bd0-26e4-45ad-935f-65dcace6905a" providerId="ADAL" clId="{62EC2498-D83B-429A-9FC8-04A6A40FB2B3}" dt="2019-09-29T01:07:16.843" v="112" actId="962"/>
        <pc:sldMkLst>
          <pc:docMk/>
          <pc:sldMk cId="1887774962" sldId="1255"/>
        </pc:sldMkLst>
        <pc:picChg chg="add mod">
          <ac:chgData name="Aalique Grahame" userId="15752bd0-26e4-45ad-935f-65dcace6905a" providerId="ADAL" clId="{62EC2498-D83B-429A-9FC8-04A6A40FB2B3}" dt="2019-09-29T01:07:16.843" v="112" actId="962"/>
          <ac:picMkLst>
            <pc:docMk/>
            <pc:sldMk cId="1887774962" sldId="1255"/>
            <ac:picMk id="3" creationId="{57324FC8-998D-4321-ABB5-753BC548920B}"/>
          </ac:picMkLst>
        </pc:picChg>
        <pc:picChg chg="del">
          <ac:chgData name="Aalique Grahame" userId="15752bd0-26e4-45ad-935f-65dcace6905a" providerId="ADAL" clId="{62EC2498-D83B-429A-9FC8-04A6A40FB2B3}" dt="2019-09-29T01:07:03.558" v="109" actId="478"/>
          <ac:picMkLst>
            <pc:docMk/>
            <pc:sldMk cId="1887774962" sldId="1255"/>
            <ac:picMk id="4" creationId="{2421321C-4231-4E50-A206-6F9BF579FAF8}"/>
          </ac:picMkLst>
        </pc:picChg>
      </pc:sldChg>
      <pc:sldChg chg="modSp">
        <pc:chgData name="Aalique Grahame" userId="15752bd0-26e4-45ad-935f-65dcace6905a" providerId="ADAL" clId="{62EC2498-D83B-429A-9FC8-04A6A40FB2B3}" dt="2019-09-29T01:21:13.190" v="399" actId="20577"/>
        <pc:sldMkLst>
          <pc:docMk/>
          <pc:sldMk cId="2258157449" sldId="1257"/>
        </pc:sldMkLst>
        <pc:spChg chg="mod">
          <ac:chgData name="Aalique Grahame" userId="15752bd0-26e4-45ad-935f-65dcace6905a" providerId="ADAL" clId="{62EC2498-D83B-429A-9FC8-04A6A40FB2B3}" dt="2019-09-29T01:21:13.190" v="399" actId="20577"/>
          <ac:spMkLst>
            <pc:docMk/>
            <pc:sldMk cId="2258157449" sldId="1257"/>
            <ac:spMk id="4" creationId="{5DA4ED48-6DC3-4FB9-AC4D-EBD65077CB9F}"/>
          </ac:spMkLst>
        </pc:spChg>
      </pc:sldChg>
      <pc:sldChg chg="modSp">
        <pc:chgData name="Aalique Grahame" userId="15752bd0-26e4-45ad-935f-65dcace6905a" providerId="ADAL" clId="{62EC2498-D83B-429A-9FC8-04A6A40FB2B3}" dt="2019-09-29T01:08:21.925" v="137" actId="1076"/>
        <pc:sldMkLst>
          <pc:docMk/>
          <pc:sldMk cId="1402859991" sldId="1258"/>
        </pc:sldMkLst>
        <pc:spChg chg="mod">
          <ac:chgData name="Aalique Grahame" userId="15752bd0-26e4-45ad-935f-65dcace6905a" providerId="ADAL" clId="{62EC2498-D83B-429A-9FC8-04A6A40FB2B3}" dt="2019-09-29T01:08:21.925" v="137" actId="1076"/>
          <ac:spMkLst>
            <pc:docMk/>
            <pc:sldMk cId="1402859991" sldId="1258"/>
            <ac:spMk id="4" creationId="{7819FDA1-8EEF-4B44-8FCA-AD650D89A0F9}"/>
          </ac:spMkLst>
        </pc:spChg>
      </pc:sldChg>
      <pc:sldChg chg="modSp">
        <pc:chgData name="Aalique Grahame" userId="15752bd0-26e4-45ad-935f-65dcace6905a" providerId="ADAL" clId="{62EC2498-D83B-429A-9FC8-04A6A40FB2B3}" dt="2019-09-29T01:21:32.676" v="413" actId="20577"/>
        <pc:sldMkLst>
          <pc:docMk/>
          <pc:sldMk cId="2936878473" sldId="1259"/>
        </pc:sldMkLst>
        <pc:spChg chg="mod">
          <ac:chgData name="Aalique Grahame" userId="15752bd0-26e4-45ad-935f-65dcace6905a" providerId="ADAL" clId="{62EC2498-D83B-429A-9FC8-04A6A40FB2B3}" dt="2019-09-29T01:21:32.676" v="413" actId="20577"/>
          <ac:spMkLst>
            <pc:docMk/>
            <pc:sldMk cId="2936878473" sldId="1259"/>
            <ac:spMk id="4" creationId="{ACD91AE3-72DA-4C1E-A871-7340B3A7588E}"/>
          </ac:spMkLst>
        </pc:spChg>
      </pc:sldChg>
      <pc:sldChg chg="modSp">
        <pc:chgData name="Aalique Grahame" userId="15752bd0-26e4-45ad-935f-65dcace6905a" providerId="ADAL" clId="{62EC2498-D83B-429A-9FC8-04A6A40FB2B3}" dt="2019-09-29T01:21:02.988" v="389" actId="20577"/>
        <pc:sldMkLst>
          <pc:docMk/>
          <pc:sldMk cId="4097217873" sldId="1260"/>
        </pc:sldMkLst>
        <pc:spChg chg="mod">
          <ac:chgData name="Aalique Grahame" userId="15752bd0-26e4-45ad-935f-65dcace6905a" providerId="ADAL" clId="{62EC2498-D83B-429A-9FC8-04A6A40FB2B3}" dt="2019-09-29T01:21:02.988" v="389" actId="20577"/>
          <ac:spMkLst>
            <pc:docMk/>
            <pc:sldMk cId="4097217873" sldId="1260"/>
            <ac:spMk id="3" creationId="{C4FAD2B6-B601-4E78-820B-A604EE709A8F}"/>
          </ac:spMkLst>
        </pc:spChg>
      </pc:sldChg>
      <pc:sldChg chg="addSp delSp modSp">
        <pc:chgData name="Aalique Grahame" userId="15752bd0-26e4-45ad-935f-65dcace6905a" providerId="ADAL" clId="{62EC2498-D83B-429A-9FC8-04A6A40FB2B3}" dt="2019-09-29T01:10:31.955" v="142" actId="962"/>
        <pc:sldMkLst>
          <pc:docMk/>
          <pc:sldMk cId="1580292349" sldId="1261"/>
        </pc:sldMkLst>
        <pc:picChg chg="add mod">
          <ac:chgData name="Aalique Grahame" userId="15752bd0-26e4-45ad-935f-65dcace6905a" providerId="ADAL" clId="{62EC2498-D83B-429A-9FC8-04A6A40FB2B3}" dt="2019-09-29T01:10:31.955" v="142" actId="962"/>
          <ac:picMkLst>
            <pc:docMk/>
            <pc:sldMk cId="1580292349" sldId="1261"/>
            <ac:picMk id="3" creationId="{D673D69C-200F-4516-BEAF-87071FCED63D}"/>
          </ac:picMkLst>
        </pc:picChg>
        <pc:picChg chg="del">
          <ac:chgData name="Aalique Grahame" userId="15752bd0-26e4-45ad-935f-65dcace6905a" providerId="ADAL" clId="{62EC2498-D83B-429A-9FC8-04A6A40FB2B3}" dt="2019-09-29T01:08:47.693" v="138" actId="478"/>
          <ac:picMkLst>
            <pc:docMk/>
            <pc:sldMk cId="1580292349" sldId="1261"/>
            <ac:picMk id="4" creationId="{9D4332C5-6853-404D-A9FB-D3E0B80C6CC5}"/>
          </ac:picMkLst>
        </pc:picChg>
      </pc:sldChg>
      <pc:sldChg chg="addSp modSp">
        <pc:chgData name="Aalique Grahame" userId="15752bd0-26e4-45ad-935f-65dcace6905a" providerId="ADAL" clId="{62EC2498-D83B-429A-9FC8-04A6A40FB2B3}" dt="2019-09-29T01:20:04.701" v="369" actId="1076"/>
        <pc:sldMkLst>
          <pc:docMk/>
          <pc:sldMk cId="3829084780" sldId="1262"/>
        </pc:sldMkLst>
        <pc:spChg chg="add mod">
          <ac:chgData name="Aalique Grahame" userId="15752bd0-26e4-45ad-935f-65dcace6905a" providerId="ADAL" clId="{62EC2498-D83B-429A-9FC8-04A6A40FB2B3}" dt="2019-09-29T01:20:04.701" v="369" actId="1076"/>
          <ac:spMkLst>
            <pc:docMk/>
            <pc:sldMk cId="3829084780" sldId="1262"/>
            <ac:spMk id="2" creationId="{68D7551E-A60C-4A6E-82A4-B008CA731E95}"/>
          </ac:spMkLst>
        </pc:spChg>
        <pc:spChg chg="mod">
          <ac:chgData name="Aalique Grahame" userId="15752bd0-26e4-45ad-935f-65dcace6905a" providerId="ADAL" clId="{62EC2498-D83B-429A-9FC8-04A6A40FB2B3}" dt="2019-09-29T01:11:28.947" v="175" actId="1076"/>
          <ac:spMkLst>
            <pc:docMk/>
            <pc:sldMk cId="3829084780" sldId="1262"/>
            <ac:spMk id="4" creationId="{7819FDA1-8EEF-4B44-8FCA-AD650D89A0F9}"/>
          </ac:spMkLst>
        </pc:spChg>
      </pc:sldChg>
      <pc:sldChg chg="addSp delSp modSp">
        <pc:chgData name="Aalique Grahame" userId="15752bd0-26e4-45ad-935f-65dcace6905a" providerId="ADAL" clId="{62EC2498-D83B-429A-9FC8-04A6A40FB2B3}" dt="2019-09-29T01:17:34.342" v="183" actId="1076"/>
        <pc:sldMkLst>
          <pc:docMk/>
          <pc:sldMk cId="2625425953" sldId="1263"/>
        </pc:sldMkLst>
        <pc:picChg chg="add mod">
          <ac:chgData name="Aalique Grahame" userId="15752bd0-26e4-45ad-935f-65dcace6905a" providerId="ADAL" clId="{62EC2498-D83B-429A-9FC8-04A6A40FB2B3}" dt="2019-09-29T01:17:34.342" v="183" actId="1076"/>
          <ac:picMkLst>
            <pc:docMk/>
            <pc:sldMk cId="2625425953" sldId="1263"/>
            <ac:picMk id="3" creationId="{030447DF-030C-4D4C-9A16-4B904B9ECBB9}"/>
          </ac:picMkLst>
        </pc:picChg>
        <pc:picChg chg="del">
          <ac:chgData name="Aalique Grahame" userId="15752bd0-26e4-45ad-935f-65dcace6905a" providerId="ADAL" clId="{62EC2498-D83B-429A-9FC8-04A6A40FB2B3}" dt="2019-09-29T01:16:55.531" v="177" actId="478"/>
          <ac:picMkLst>
            <pc:docMk/>
            <pc:sldMk cId="2625425953" sldId="1263"/>
            <ac:picMk id="4" creationId="{4E0428B6-6D12-47D3-B867-E9E192761927}"/>
          </ac:picMkLst>
        </pc:picChg>
      </pc:sldChg>
      <pc:sldChg chg="addSp delSp modSp">
        <pc:chgData name="Aalique Grahame" userId="15752bd0-26e4-45ad-935f-65dcace6905a" providerId="ADAL" clId="{62EC2498-D83B-429A-9FC8-04A6A40FB2B3}" dt="2019-09-29T01:17:53.291" v="188" actId="1076"/>
        <pc:sldMkLst>
          <pc:docMk/>
          <pc:sldMk cId="1730837829" sldId="1264"/>
        </pc:sldMkLst>
        <pc:picChg chg="add mod">
          <ac:chgData name="Aalique Grahame" userId="15752bd0-26e4-45ad-935f-65dcace6905a" providerId="ADAL" clId="{62EC2498-D83B-429A-9FC8-04A6A40FB2B3}" dt="2019-09-29T01:17:53.291" v="188" actId="1076"/>
          <ac:picMkLst>
            <pc:docMk/>
            <pc:sldMk cId="1730837829" sldId="1264"/>
            <ac:picMk id="3" creationId="{B878844D-5018-449C-8363-D5F7F15FE7E4}"/>
          </ac:picMkLst>
        </pc:picChg>
        <pc:picChg chg="del">
          <ac:chgData name="Aalique Grahame" userId="15752bd0-26e4-45ad-935f-65dcace6905a" providerId="ADAL" clId="{62EC2498-D83B-429A-9FC8-04A6A40FB2B3}" dt="2019-09-29T01:17:00.322" v="178" actId="478"/>
          <ac:picMkLst>
            <pc:docMk/>
            <pc:sldMk cId="1730837829" sldId="1264"/>
            <ac:picMk id="4" creationId="{5E75DBCE-0F88-4AA0-A1E9-636DB3F6F817}"/>
          </ac:picMkLst>
        </pc:picChg>
      </pc:sldChg>
      <pc:sldChg chg="modSp">
        <pc:chgData name="Aalique Grahame" userId="15752bd0-26e4-45ad-935f-65dcace6905a" providerId="ADAL" clId="{62EC2498-D83B-429A-9FC8-04A6A40FB2B3}" dt="2019-09-29T01:20:52.473" v="381" actId="20577"/>
        <pc:sldMkLst>
          <pc:docMk/>
          <pc:sldMk cId="3064539368" sldId="1265"/>
        </pc:sldMkLst>
        <pc:spChg chg="mod">
          <ac:chgData name="Aalique Grahame" userId="15752bd0-26e4-45ad-935f-65dcace6905a" providerId="ADAL" clId="{62EC2498-D83B-429A-9FC8-04A6A40FB2B3}" dt="2019-09-29T01:20:52.473" v="381" actId="20577"/>
          <ac:spMkLst>
            <pc:docMk/>
            <pc:sldMk cId="3064539368" sldId="1265"/>
            <ac:spMk id="3" creationId="{04D8AEFA-6BB9-4926-911B-EDAEAAD5E1B3}"/>
          </ac:spMkLst>
        </pc:spChg>
        <pc:spChg chg="mod">
          <ac:chgData name="Aalique Grahame" userId="15752bd0-26e4-45ad-935f-65dcace6905a" providerId="ADAL" clId="{62EC2498-D83B-429A-9FC8-04A6A40FB2B3}" dt="2019-09-29T01:12:03.988" v="176" actId="33524"/>
          <ac:spMkLst>
            <pc:docMk/>
            <pc:sldMk cId="3064539368" sldId="1265"/>
            <ac:spMk id="4" creationId="{7B72388A-BAB5-464C-879D-867D59FC2455}"/>
          </ac:spMkLst>
        </pc:spChg>
      </pc:sldChg>
      <pc:sldChg chg="addSp delSp modSp add">
        <pc:chgData name="Aalique Grahame" userId="15752bd0-26e4-45ad-935f-65dcace6905a" providerId="ADAL" clId="{62EC2498-D83B-429A-9FC8-04A6A40FB2B3}" dt="2019-09-29T00:57:51.520" v="26" actId="962"/>
        <pc:sldMkLst>
          <pc:docMk/>
          <pc:sldMk cId="2511739345" sldId="1266"/>
        </pc:sldMkLst>
        <pc:spChg chg="del">
          <ac:chgData name="Aalique Grahame" userId="15752bd0-26e4-45ad-935f-65dcace6905a" providerId="ADAL" clId="{62EC2498-D83B-429A-9FC8-04A6A40FB2B3}" dt="2019-09-29T00:57:31.566" v="23" actId="478"/>
          <ac:spMkLst>
            <pc:docMk/>
            <pc:sldMk cId="2511739345" sldId="1266"/>
            <ac:spMk id="2" creationId="{DC112125-C974-49DC-99CE-6083CB992864}"/>
          </ac:spMkLst>
        </pc:spChg>
        <pc:spChg chg="del">
          <ac:chgData name="Aalique Grahame" userId="15752bd0-26e4-45ad-935f-65dcace6905a" providerId="ADAL" clId="{62EC2498-D83B-429A-9FC8-04A6A40FB2B3}" dt="2019-09-29T00:57:13.600" v="20" actId="478"/>
          <ac:spMkLst>
            <pc:docMk/>
            <pc:sldMk cId="2511739345" sldId="1266"/>
            <ac:spMk id="3" creationId="{C58A1443-125F-4B00-AC31-85DFA7082FA0}"/>
          </ac:spMkLst>
        </pc:spChg>
        <pc:spChg chg="del">
          <ac:chgData name="Aalique Grahame" userId="15752bd0-26e4-45ad-935f-65dcace6905a" providerId="ADAL" clId="{62EC2498-D83B-429A-9FC8-04A6A40FB2B3}" dt="2019-09-29T00:57:19.268" v="22" actId="478"/>
          <ac:spMkLst>
            <pc:docMk/>
            <pc:sldMk cId="2511739345" sldId="1266"/>
            <ac:spMk id="4" creationId="{720D7A38-151D-4A0F-BA81-9613AE5608AC}"/>
          </ac:spMkLst>
        </pc:spChg>
        <pc:spChg chg="del">
          <ac:chgData name="Aalique Grahame" userId="15752bd0-26e4-45ad-935f-65dcace6905a" providerId="ADAL" clId="{62EC2498-D83B-429A-9FC8-04A6A40FB2B3}" dt="2019-09-29T00:57:16.526" v="21" actId="478"/>
          <ac:spMkLst>
            <pc:docMk/>
            <pc:sldMk cId="2511739345" sldId="1266"/>
            <ac:spMk id="5" creationId="{9B5353DB-F516-417C-BD08-5B3F93B8BE20}"/>
          </ac:spMkLst>
        </pc:spChg>
        <pc:picChg chg="add mod">
          <ac:chgData name="Aalique Grahame" userId="15752bd0-26e4-45ad-935f-65dcace6905a" providerId="ADAL" clId="{62EC2498-D83B-429A-9FC8-04A6A40FB2B3}" dt="2019-09-29T00:57:51.520" v="26" actId="962"/>
          <ac:picMkLst>
            <pc:docMk/>
            <pc:sldMk cId="2511739345" sldId="1266"/>
            <ac:picMk id="7" creationId="{95EF5D73-7356-4548-92B8-F11B6A184933}"/>
          </ac:picMkLst>
        </pc:picChg>
      </pc:sldChg>
      <pc:sldChg chg="addSp delSp modSp add">
        <pc:chgData name="Aalique Grahame" userId="15752bd0-26e4-45ad-935f-65dcace6905a" providerId="ADAL" clId="{62EC2498-D83B-429A-9FC8-04A6A40FB2B3}" dt="2019-09-29T01:02:08.042" v="60" actId="14100"/>
        <pc:sldMkLst>
          <pc:docMk/>
          <pc:sldMk cId="1660983291" sldId="1267"/>
        </pc:sldMkLst>
        <pc:spChg chg="del">
          <ac:chgData name="Aalique Grahame" userId="15752bd0-26e4-45ad-935f-65dcace6905a" providerId="ADAL" clId="{62EC2498-D83B-429A-9FC8-04A6A40FB2B3}" dt="2019-09-29T00:59:08.288" v="49" actId="478"/>
          <ac:spMkLst>
            <pc:docMk/>
            <pc:sldMk cId="1660983291" sldId="1267"/>
            <ac:spMk id="2" creationId="{D84499DF-D60D-4A95-A5B4-5A6F2F52731A}"/>
          </ac:spMkLst>
        </pc:spChg>
        <pc:picChg chg="add mod">
          <ac:chgData name="Aalique Grahame" userId="15752bd0-26e4-45ad-935f-65dcace6905a" providerId="ADAL" clId="{62EC2498-D83B-429A-9FC8-04A6A40FB2B3}" dt="2019-09-29T01:02:08.042" v="60" actId="14100"/>
          <ac:picMkLst>
            <pc:docMk/>
            <pc:sldMk cId="1660983291" sldId="1267"/>
            <ac:picMk id="4" creationId="{A0B4D31E-E92D-42DC-8EE1-8407135F454D}"/>
          </ac:picMkLst>
        </pc:picChg>
      </pc:sldChg>
      <pc:sldChg chg="addSp delSp modSp add">
        <pc:chgData name="Aalique Grahame" userId="15752bd0-26e4-45ad-935f-65dcace6905a" providerId="ADAL" clId="{62EC2498-D83B-429A-9FC8-04A6A40FB2B3}" dt="2019-09-29T01:07:40.921" v="116" actId="27614"/>
        <pc:sldMkLst>
          <pc:docMk/>
          <pc:sldMk cId="1864498501" sldId="1268"/>
        </pc:sldMkLst>
        <pc:spChg chg="del">
          <ac:chgData name="Aalique Grahame" userId="15752bd0-26e4-45ad-935f-65dcace6905a" providerId="ADAL" clId="{62EC2498-D83B-429A-9FC8-04A6A40FB2B3}" dt="2019-09-29T01:07:27.553" v="114" actId="478"/>
          <ac:spMkLst>
            <pc:docMk/>
            <pc:sldMk cId="1864498501" sldId="1268"/>
            <ac:spMk id="2" creationId="{446338F8-0E4C-4726-B960-6898D5B4E8D3}"/>
          </ac:spMkLst>
        </pc:spChg>
        <pc:picChg chg="add mod">
          <ac:chgData name="Aalique Grahame" userId="15752bd0-26e4-45ad-935f-65dcace6905a" providerId="ADAL" clId="{62EC2498-D83B-429A-9FC8-04A6A40FB2B3}" dt="2019-09-29T01:07:40.921" v="116" actId="27614"/>
          <ac:picMkLst>
            <pc:docMk/>
            <pc:sldMk cId="1864498501" sldId="1268"/>
            <ac:picMk id="4" creationId="{61A9576A-456B-4A59-835A-2124B21533A1}"/>
          </ac:picMkLst>
        </pc:picChg>
      </pc:sldChg>
      <pc:sldChg chg="addSp delSp modSp add">
        <pc:chgData name="Aalique Grahame" userId="15752bd0-26e4-45ad-935f-65dcace6905a" providerId="ADAL" clId="{62EC2498-D83B-429A-9FC8-04A6A40FB2B3}" dt="2019-09-29T01:10:53.445" v="146" actId="962"/>
        <pc:sldMkLst>
          <pc:docMk/>
          <pc:sldMk cId="2677353652" sldId="1269"/>
        </pc:sldMkLst>
        <pc:spChg chg="del">
          <ac:chgData name="Aalique Grahame" userId="15752bd0-26e4-45ad-935f-65dcace6905a" providerId="ADAL" clId="{62EC2498-D83B-429A-9FC8-04A6A40FB2B3}" dt="2019-09-29T01:10:44.399" v="143" actId="478"/>
          <ac:spMkLst>
            <pc:docMk/>
            <pc:sldMk cId="2677353652" sldId="1269"/>
            <ac:spMk id="2" creationId="{15A5C82C-F3C8-44BE-844B-FBDFF70AD379}"/>
          </ac:spMkLst>
        </pc:spChg>
        <pc:picChg chg="add mod">
          <ac:chgData name="Aalique Grahame" userId="15752bd0-26e4-45ad-935f-65dcace6905a" providerId="ADAL" clId="{62EC2498-D83B-429A-9FC8-04A6A40FB2B3}" dt="2019-09-29T01:10:53.445" v="146" actId="962"/>
          <ac:picMkLst>
            <pc:docMk/>
            <pc:sldMk cId="2677353652" sldId="1269"/>
            <ac:picMk id="4" creationId="{FE23ADD9-A7F2-4404-BEF3-8F5C0A36D172}"/>
          </ac:picMkLst>
        </pc:picChg>
      </pc:sldChg>
      <pc:sldChg chg="addSp delSp modSp add">
        <pc:chgData name="Aalique Grahame" userId="15752bd0-26e4-45ad-935f-65dcace6905a" providerId="ADAL" clId="{62EC2498-D83B-429A-9FC8-04A6A40FB2B3}" dt="2019-09-29T01:18:19.211" v="195" actId="1076"/>
        <pc:sldMkLst>
          <pc:docMk/>
          <pc:sldMk cId="3932470514" sldId="1270"/>
        </pc:sldMkLst>
        <pc:spChg chg="del">
          <ac:chgData name="Aalique Grahame" userId="15752bd0-26e4-45ad-935f-65dcace6905a" providerId="ADAL" clId="{62EC2498-D83B-429A-9FC8-04A6A40FB2B3}" dt="2019-09-29T01:18:03.376" v="190" actId="478"/>
          <ac:spMkLst>
            <pc:docMk/>
            <pc:sldMk cId="3932470514" sldId="1270"/>
            <ac:spMk id="2" creationId="{3EB8ED11-FF9C-4898-B27A-D6D3C911BB2E}"/>
          </ac:spMkLst>
        </pc:spChg>
        <pc:picChg chg="add mod">
          <ac:chgData name="Aalique Grahame" userId="15752bd0-26e4-45ad-935f-65dcace6905a" providerId="ADAL" clId="{62EC2498-D83B-429A-9FC8-04A6A40FB2B3}" dt="2019-09-29T01:18:19.211" v="195" actId="1076"/>
          <ac:picMkLst>
            <pc:docMk/>
            <pc:sldMk cId="3932470514" sldId="1270"/>
            <ac:picMk id="4" creationId="{7DAE7BBE-1DC2-42B2-A398-74143259EC42}"/>
          </ac:picMkLst>
        </pc:picChg>
      </pc:sldChg>
      <pc:sldChg chg="add del">
        <pc:chgData name="Aalique Grahame" userId="15752bd0-26e4-45ad-935f-65dcace6905a" providerId="ADAL" clId="{62EC2498-D83B-429A-9FC8-04A6A40FB2B3}" dt="2019-09-29T01:25:44.301" v="427" actId="47"/>
        <pc:sldMkLst>
          <pc:docMk/>
          <pc:sldMk cId="1555278510" sldId="1271"/>
        </pc:sldMkLst>
      </pc:sldChg>
      <pc:sldChg chg="addSp delSp modSp add ord">
        <pc:chgData name="Aalique Grahame" userId="15752bd0-26e4-45ad-935f-65dcace6905a" providerId="ADAL" clId="{62EC2498-D83B-429A-9FC8-04A6A40FB2B3}" dt="2019-09-29T03:58:28.867" v="832" actId="14100"/>
        <pc:sldMkLst>
          <pc:docMk/>
          <pc:sldMk cId="2228057828" sldId="1271"/>
        </pc:sldMkLst>
        <pc:spChg chg="del">
          <ac:chgData name="Aalique Grahame" userId="15752bd0-26e4-45ad-935f-65dcace6905a" providerId="ADAL" clId="{62EC2498-D83B-429A-9FC8-04A6A40FB2B3}" dt="2019-09-29T01:26:12.675" v="433" actId="478"/>
          <ac:spMkLst>
            <pc:docMk/>
            <pc:sldMk cId="2228057828" sldId="1271"/>
            <ac:spMk id="2" creationId="{C0FC236C-1098-4B5A-8F40-82DE7A2EDEA2}"/>
          </ac:spMkLst>
        </pc:spChg>
        <pc:spChg chg="del">
          <ac:chgData name="Aalique Grahame" userId="15752bd0-26e4-45ad-935f-65dcace6905a" providerId="ADAL" clId="{62EC2498-D83B-429A-9FC8-04A6A40FB2B3}" dt="2019-09-29T01:25:55.485" v="430" actId="478"/>
          <ac:spMkLst>
            <pc:docMk/>
            <pc:sldMk cId="2228057828" sldId="1271"/>
            <ac:spMk id="3" creationId="{B158D3FF-DF7B-43ED-B2C6-E87E8B882ECE}"/>
          </ac:spMkLst>
        </pc:spChg>
        <pc:spChg chg="del">
          <ac:chgData name="Aalique Grahame" userId="15752bd0-26e4-45ad-935f-65dcace6905a" providerId="ADAL" clId="{62EC2498-D83B-429A-9FC8-04A6A40FB2B3}" dt="2019-09-29T01:26:01.104" v="432" actId="478"/>
          <ac:spMkLst>
            <pc:docMk/>
            <pc:sldMk cId="2228057828" sldId="1271"/>
            <ac:spMk id="4" creationId="{8F4BD629-37EA-4936-9BA4-C0DF65079248}"/>
          </ac:spMkLst>
        </pc:spChg>
        <pc:spChg chg="del">
          <ac:chgData name="Aalique Grahame" userId="15752bd0-26e4-45ad-935f-65dcace6905a" providerId="ADAL" clId="{62EC2498-D83B-429A-9FC8-04A6A40FB2B3}" dt="2019-09-29T01:25:59.299" v="431" actId="478"/>
          <ac:spMkLst>
            <pc:docMk/>
            <pc:sldMk cId="2228057828" sldId="1271"/>
            <ac:spMk id="5" creationId="{DF94828E-6D0C-40D7-96BE-3BD3D81AD888}"/>
          </ac:spMkLst>
        </pc:spChg>
        <pc:spChg chg="add mod">
          <ac:chgData name="Aalique Grahame" userId="15752bd0-26e4-45ad-935f-65dcace6905a" providerId="ADAL" clId="{62EC2498-D83B-429A-9FC8-04A6A40FB2B3}" dt="2019-09-29T01:36:48.786" v="454" actId="164"/>
          <ac:spMkLst>
            <pc:docMk/>
            <pc:sldMk cId="2228057828" sldId="1271"/>
            <ac:spMk id="6" creationId="{605F7DAB-41E9-4DA0-8C49-A32E8678AE90}"/>
          </ac:spMkLst>
        </pc:spChg>
        <pc:spChg chg="add mod">
          <ac:chgData name="Aalique Grahame" userId="15752bd0-26e4-45ad-935f-65dcace6905a" providerId="ADAL" clId="{62EC2498-D83B-429A-9FC8-04A6A40FB2B3}" dt="2019-09-29T01:48:07.023" v="603" actId="20577"/>
          <ac:spMkLst>
            <pc:docMk/>
            <pc:sldMk cId="2228057828" sldId="1271"/>
            <ac:spMk id="7" creationId="{94086D5E-6672-4664-B07B-4ACD45091B77}"/>
          </ac:spMkLst>
        </pc:spChg>
        <pc:spChg chg="mod">
          <ac:chgData name="Aalique Grahame" userId="15752bd0-26e4-45ad-935f-65dcace6905a" providerId="ADAL" clId="{62EC2498-D83B-429A-9FC8-04A6A40FB2B3}" dt="2019-09-29T01:48:04.076" v="601" actId="20577"/>
          <ac:spMkLst>
            <pc:docMk/>
            <pc:sldMk cId="2228057828" sldId="1271"/>
            <ac:spMk id="11" creationId="{3380A17A-E5DC-4CF5-A655-DDDF542BEC27}"/>
          </ac:spMkLst>
        </pc:spChg>
        <pc:spChg chg="mod">
          <ac:chgData name="Aalique Grahame" userId="15752bd0-26e4-45ad-935f-65dcace6905a" providerId="ADAL" clId="{62EC2498-D83B-429A-9FC8-04A6A40FB2B3}" dt="2019-09-29T01:48:05.508" v="602" actId="20577"/>
          <ac:spMkLst>
            <pc:docMk/>
            <pc:sldMk cId="2228057828" sldId="1271"/>
            <ac:spMk id="14" creationId="{3A970023-3768-4715-B522-7DE14BA4EFFE}"/>
          </ac:spMkLst>
        </pc:spChg>
        <pc:spChg chg="mod">
          <ac:chgData name="Aalique Grahame" userId="15752bd0-26e4-45ad-935f-65dcace6905a" providerId="ADAL" clId="{62EC2498-D83B-429A-9FC8-04A6A40FB2B3}" dt="2019-09-29T01:48:13.921" v="604" actId="1076"/>
          <ac:spMkLst>
            <pc:docMk/>
            <pc:sldMk cId="2228057828" sldId="1271"/>
            <ac:spMk id="17" creationId="{84761841-2368-45E6-9964-45B4BA2610E2}"/>
          </ac:spMkLst>
        </pc:spChg>
        <pc:spChg chg="add del mod">
          <ac:chgData name="Aalique Grahame" userId="15752bd0-26e4-45ad-935f-65dcace6905a" providerId="ADAL" clId="{62EC2498-D83B-429A-9FC8-04A6A40FB2B3}" dt="2019-09-29T01:45:03.241" v="517" actId="478"/>
          <ac:spMkLst>
            <pc:docMk/>
            <pc:sldMk cId="2228057828" sldId="1271"/>
            <ac:spMk id="18" creationId="{E0C3A92F-1EDB-4C09-9071-1EC65D4017BC}"/>
          </ac:spMkLst>
        </pc:spChg>
        <pc:spChg chg="mod">
          <ac:chgData name="Aalique Grahame" userId="15752bd0-26e4-45ad-935f-65dcace6905a" providerId="ADAL" clId="{62EC2498-D83B-429A-9FC8-04A6A40FB2B3}" dt="2019-09-29T01:45:39.838" v="528" actId="1076"/>
          <ac:spMkLst>
            <pc:docMk/>
            <pc:sldMk cId="2228057828" sldId="1271"/>
            <ac:spMk id="21" creationId="{C257F056-FB3E-403B-AA39-732A7560FF91}"/>
          </ac:spMkLst>
        </pc:spChg>
        <pc:spChg chg="mod">
          <ac:chgData name="Aalique Grahame" userId="15752bd0-26e4-45ad-935f-65dcace6905a" providerId="ADAL" clId="{62EC2498-D83B-429A-9FC8-04A6A40FB2B3}" dt="2019-09-29T01:46:30.404" v="556" actId="1076"/>
          <ac:spMkLst>
            <pc:docMk/>
            <pc:sldMk cId="2228057828" sldId="1271"/>
            <ac:spMk id="24" creationId="{E3F34B12-A544-48A3-9343-345466632094}"/>
          </ac:spMkLst>
        </pc:spChg>
        <pc:spChg chg="mod">
          <ac:chgData name="Aalique Grahame" userId="15752bd0-26e4-45ad-935f-65dcace6905a" providerId="ADAL" clId="{62EC2498-D83B-429A-9FC8-04A6A40FB2B3}" dt="2019-09-29T01:47:37.933" v="597" actId="1076"/>
          <ac:spMkLst>
            <pc:docMk/>
            <pc:sldMk cId="2228057828" sldId="1271"/>
            <ac:spMk id="26" creationId="{1045DAB9-A911-4FD6-9A42-3A9F43D3A086}"/>
          </ac:spMkLst>
        </pc:spChg>
        <pc:spChg chg="mod">
          <ac:chgData name="Aalique Grahame" userId="15752bd0-26e4-45ad-935f-65dcace6905a" providerId="ADAL" clId="{62EC2498-D83B-429A-9FC8-04A6A40FB2B3}" dt="2019-09-29T01:47:52.534" v="599" actId="1076"/>
          <ac:spMkLst>
            <pc:docMk/>
            <pc:sldMk cId="2228057828" sldId="1271"/>
            <ac:spMk id="27" creationId="{4232FE7B-BDA4-4BA6-934A-6B807B892B29}"/>
          </ac:spMkLst>
        </pc:spChg>
        <pc:spChg chg="mod">
          <ac:chgData name="Aalique Grahame" userId="15752bd0-26e4-45ad-935f-65dcace6905a" providerId="ADAL" clId="{62EC2498-D83B-429A-9FC8-04A6A40FB2B3}" dt="2019-09-29T01:49:27.667" v="622" actId="1076"/>
          <ac:spMkLst>
            <pc:docMk/>
            <pc:sldMk cId="2228057828" sldId="1271"/>
            <ac:spMk id="30" creationId="{83D13E73-D333-4828-A6AD-7E13F5A0BD45}"/>
          </ac:spMkLst>
        </pc:spChg>
        <pc:spChg chg="mod">
          <ac:chgData name="Aalique Grahame" userId="15752bd0-26e4-45ad-935f-65dcace6905a" providerId="ADAL" clId="{62EC2498-D83B-429A-9FC8-04A6A40FB2B3}" dt="2019-09-29T01:50:22.791" v="644" actId="1076"/>
          <ac:spMkLst>
            <pc:docMk/>
            <pc:sldMk cId="2228057828" sldId="1271"/>
            <ac:spMk id="33" creationId="{DAD3173A-73D7-47EA-A355-CB3A381B9512}"/>
          </ac:spMkLst>
        </pc:spChg>
        <pc:spChg chg="mod">
          <ac:chgData name="Aalique Grahame" userId="15752bd0-26e4-45ad-935f-65dcace6905a" providerId="ADAL" clId="{62EC2498-D83B-429A-9FC8-04A6A40FB2B3}" dt="2019-09-29T01:50:38.072" v="653" actId="20577"/>
          <ac:spMkLst>
            <pc:docMk/>
            <pc:sldMk cId="2228057828" sldId="1271"/>
            <ac:spMk id="36" creationId="{89EEEAF5-E10B-4EEE-9720-E97D84BB638A}"/>
          </ac:spMkLst>
        </pc:spChg>
        <pc:spChg chg="mod">
          <ac:chgData name="Aalique Grahame" userId="15752bd0-26e4-45ad-935f-65dcace6905a" providerId="ADAL" clId="{62EC2498-D83B-429A-9FC8-04A6A40FB2B3}" dt="2019-09-29T01:51:49.022" v="668" actId="1076"/>
          <ac:spMkLst>
            <pc:docMk/>
            <pc:sldMk cId="2228057828" sldId="1271"/>
            <ac:spMk id="39" creationId="{5FADB547-EB02-4944-9110-4998C0216B60}"/>
          </ac:spMkLst>
        </pc:spChg>
        <pc:spChg chg="mod">
          <ac:chgData name="Aalique Grahame" userId="15752bd0-26e4-45ad-935f-65dcace6905a" providerId="ADAL" clId="{62EC2498-D83B-429A-9FC8-04A6A40FB2B3}" dt="2019-09-29T01:52:23.861" v="687" actId="1076"/>
          <ac:spMkLst>
            <pc:docMk/>
            <pc:sldMk cId="2228057828" sldId="1271"/>
            <ac:spMk id="42" creationId="{09F91737-03F7-4C09-AC6D-BF67BA9CC2E9}"/>
          </ac:spMkLst>
        </pc:spChg>
        <pc:spChg chg="add mod">
          <ac:chgData name="Aalique Grahame" userId="15752bd0-26e4-45ad-935f-65dcace6905a" providerId="ADAL" clId="{62EC2498-D83B-429A-9FC8-04A6A40FB2B3}" dt="2019-09-29T03:56:02.395" v="779" actId="164"/>
          <ac:spMkLst>
            <pc:docMk/>
            <pc:sldMk cId="2228057828" sldId="1271"/>
            <ac:spMk id="51" creationId="{85CC4EA3-3661-411E-852D-F727A026B2F0}"/>
          </ac:spMkLst>
        </pc:spChg>
        <pc:spChg chg="add del mod">
          <ac:chgData name="Aalique Grahame" userId="15752bd0-26e4-45ad-935f-65dcace6905a" providerId="ADAL" clId="{62EC2498-D83B-429A-9FC8-04A6A40FB2B3}" dt="2019-09-29T03:35:13.797" v="730"/>
          <ac:spMkLst>
            <pc:docMk/>
            <pc:sldMk cId="2228057828" sldId="1271"/>
            <ac:spMk id="52" creationId="{295BB98C-2054-4B6A-A370-902436AFAED1}"/>
          </ac:spMkLst>
        </pc:spChg>
        <pc:spChg chg="add mod">
          <ac:chgData name="Aalique Grahame" userId="15752bd0-26e4-45ad-935f-65dcace6905a" providerId="ADAL" clId="{62EC2498-D83B-429A-9FC8-04A6A40FB2B3}" dt="2019-09-29T03:56:02.395" v="779" actId="164"/>
          <ac:spMkLst>
            <pc:docMk/>
            <pc:sldMk cId="2228057828" sldId="1271"/>
            <ac:spMk id="53" creationId="{5A380A36-16C3-497D-ABC6-48ED1EEA1AC9}"/>
          </ac:spMkLst>
        </pc:spChg>
        <pc:spChg chg="add mod">
          <ac:chgData name="Aalique Grahame" userId="15752bd0-26e4-45ad-935f-65dcace6905a" providerId="ADAL" clId="{62EC2498-D83B-429A-9FC8-04A6A40FB2B3}" dt="2019-09-29T03:56:50.736" v="798" actId="1076"/>
          <ac:spMkLst>
            <pc:docMk/>
            <pc:sldMk cId="2228057828" sldId="1271"/>
            <ac:spMk id="84" creationId="{5BFA8228-DB8F-4270-AC1D-FBB9962081A3}"/>
          </ac:spMkLst>
        </pc:spChg>
        <pc:spChg chg="add mod">
          <ac:chgData name="Aalique Grahame" userId="15752bd0-26e4-45ad-935f-65dcace6905a" providerId="ADAL" clId="{62EC2498-D83B-429A-9FC8-04A6A40FB2B3}" dt="2019-09-29T03:58:10.140" v="817" actId="1076"/>
          <ac:spMkLst>
            <pc:docMk/>
            <pc:sldMk cId="2228057828" sldId="1271"/>
            <ac:spMk id="88" creationId="{83EB494E-C5DD-4CE8-8327-C6CABC4327E6}"/>
          </ac:spMkLst>
        </pc:spChg>
        <pc:spChg chg="add mod">
          <ac:chgData name="Aalique Grahame" userId="15752bd0-26e4-45ad-935f-65dcace6905a" providerId="ADAL" clId="{62EC2498-D83B-429A-9FC8-04A6A40FB2B3}" dt="2019-09-29T03:58:28.867" v="832" actId="14100"/>
          <ac:spMkLst>
            <pc:docMk/>
            <pc:sldMk cId="2228057828" sldId="1271"/>
            <ac:spMk id="89" creationId="{6694403E-3B4F-4FD1-ACA7-567FD5ECFB00}"/>
          </ac:spMkLst>
        </pc:spChg>
        <pc:grpChg chg="add mod">
          <ac:chgData name="Aalique Grahame" userId="15752bd0-26e4-45ad-935f-65dcace6905a" providerId="ADAL" clId="{62EC2498-D83B-429A-9FC8-04A6A40FB2B3}" dt="2019-09-29T03:56:02.395" v="779" actId="164"/>
          <ac:grpSpMkLst>
            <pc:docMk/>
            <pc:sldMk cId="2228057828" sldId="1271"/>
            <ac:grpSpMk id="8" creationId="{EA2BA7BD-7F93-4A0C-9562-54DF00007C12}"/>
          </ac:grpSpMkLst>
        </pc:grpChg>
        <pc:grpChg chg="add mod">
          <ac:chgData name="Aalique Grahame" userId="15752bd0-26e4-45ad-935f-65dcace6905a" providerId="ADAL" clId="{62EC2498-D83B-429A-9FC8-04A6A40FB2B3}" dt="2019-09-29T03:56:02.395" v="779" actId="164"/>
          <ac:grpSpMkLst>
            <pc:docMk/>
            <pc:sldMk cId="2228057828" sldId="1271"/>
            <ac:grpSpMk id="9" creationId="{29700AF6-300E-471D-81EB-DC3A82AEB747}"/>
          </ac:grpSpMkLst>
        </pc:grpChg>
        <pc:grpChg chg="add mod">
          <ac:chgData name="Aalique Grahame" userId="15752bd0-26e4-45ad-935f-65dcace6905a" providerId="ADAL" clId="{62EC2498-D83B-429A-9FC8-04A6A40FB2B3}" dt="2019-09-29T03:56:02.395" v="779" actId="164"/>
          <ac:grpSpMkLst>
            <pc:docMk/>
            <pc:sldMk cId="2228057828" sldId="1271"/>
            <ac:grpSpMk id="12" creationId="{8053E7B4-D5E0-4130-B5FE-28240B2C0E35}"/>
          </ac:grpSpMkLst>
        </pc:grpChg>
        <pc:grpChg chg="add mod">
          <ac:chgData name="Aalique Grahame" userId="15752bd0-26e4-45ad-935f-65dcace6905a" providerId="ADAL" clId="{62EC2498-D83B-429A-9FC8-04A6A40FB2B3}" dt="2019-09-29T03:56:02.395" v="779" actId="164"/>
          <ac:grpSpMkLst>
            <pc:docMk/>
            <pc:sldMk cId="2228057828" sldId="1271"/>
            <ac:grpSpMk id="15" creationId="{BA2A3E7F-7639-4D10-B3CA-5A2A973ACAEA}"/>
          </ac:grpSpMkLst>
        </pc:grpChg>
        <pc:grpChg chg="add mod">
          <ac:chgData name="Aalique Grahame" userId="15752bd0-26e4-45ad-935f-65dcace6905a" providerId="ADAL" clId="{62EC2498-D83B-429A-9FC8-04A6A40FB2B3}" dt="2019-09-29T03:56:02.395" v="779" actId="164"/>
          <ac:grpSpMkLst>
            <pc:docMk/>
            <pc:sldMk cId="2228057828" sldId="1271"/>
            <ac:grpSpMk id="19" creationId="{85479109-B7F7-4AAD-8AC1-F5F38FF39CAD}"/>
          </ac:grpSpMkLst>
        </pc:grpChg>
        <pc:grpChg chg="add mod">
          <ac:chgData name="Aalique Grahame" userId="15752bd0-26e4-45ad-935f-65dcace6905a" providerId="ADAL" clId="{62EC2498-D83B-429A-9FC8-04A6A40FB2B3}" dt="2019-09-29T03:56:02.395" v="779" actId="164"/>
          <ac:grpSpMkLst>
            <pc:docMk/>
            <pc:sldMk cId="2228057828" sldId="1271"/>
            <ac:grpSpMk id="22" creationId="{828C37A9-2C9C-42CE-A752-591858A46922}"/>
          </ac:grpSpMkLst>
        </pc:grpChg>
        <pc:grpChg chg="add mod">
          <ac:chgData name="Aalique Grahame" userId="15752bd0-26e4-45ad-935f-65dcace6905a" providerId="ADAL" clId="{62EC2498-D83B-429A-9FC8-04A6A40FB2B3}" dt="2019-09-29T03:56:02.395" v="779" actId="164"/>
          <ac:grpSpMkLst>
            <pc:docMk/>
            <pc:sldMk cId="2228057828" sldId="1271"/>
            <ac:grpSpMk id="25" creationId="{C8A93904-C53E-4A91-B711-603AF606870E}"/>
          </ac:grpSpMkLst>
        </pc:grpChg>
        <pc:grpChg chg="add mod">
          <ac:chgData name="Aalique Grahame" userId="15752bd0-26e4-45ad-935f-65dcace6905a" providerId="ADAL" clId="{62EC2498-D83B-429A-9FC8-04A6A40FB2B3}" dt="2019-09-29T03:56:02.395" v="779" actId="164"/>
          <ac:grpSpMkLst>
            <pc:docMk/>
            <pc:sldMk cId="2228057828" sldId="1271"/>
            <ac:grpSpMk id="28" creationId="{1CBE8A56-7561-4C9A-916F-8DF2D9553DF9}"/>
          </ac:grpSpMkLst>
        </pc:grpChg>
        <pc:grpChg chg="add mod">
          <ac:chgData name="Aalique Grahame" userId="15752bd0-26e4-45ad-935f-65dcace6905a" providerId="ADAL" clId="{62EC2498-D83B-429A-9FC8-04A6A40FB2B3}" dt="2019-09-29T03:56:02.395" v="779" actId="164"/>
          <ac:grpSpMkLst>
            <pc:docMk/>
            <pc:sldMk cId="2228057828" sldId="1271"/>
            <ac:grpSpMk id="31" creationId="{DBD6691D-4902-4D95-A80B-01C04A140960}"/>
          </ac:grpSpMkLst>
        </pc:grpChg>
        <pc:grpChg chg="add mod">
          <ac:chgData name="Aalique Grahame" userId="15752bd0-26e4-45ad-935f-65dcace6905a" providerId="ADAL" clId="{62EC2498-D83B-429A-9FC8-04A6A40FB2B3}" dt="2019-09-29T03:56:02.395" v="779" actId="164"/>
          <ac:grpSpMkLst>
            <pc:docMk/>
            <pc:sldMk cId="2228057828" sldId="1271"/>
            <ac:grpSpMk id="34" creationId="{77B1EC4E-53D0-4A31-9A76-C1D80DD2662F}"/>
          </ac:grpSpMkLst>
        </pc:grpChg>
        <pc:grpChg chg="add mod">
          <ac:chgData name="Aalique Grahame" userId="15752bd0-26e4-45ad-935f-65dcace6905a" providerId="ADAL" clId="{62EC2498-D83B-429A-9FC8-04A6A40FB2B3}" dt="2019-09-29T03:56:02.395" v="779" actId="164"/>
          <ac:grpSpMkLst>
            <pc:docMk/>
            <pc:sldMk cId="2228057828" sldId="1271"/>
            <ac:grpSpMk id="37" creationId="{6343E0C2-3497-4D90-BE4D-51EF324CCE91}"/>
          </ac:grpSpMkLst>
        </pc:grpChg>
        <pc:grpChg chg="add mod">
          <ac:chgData name="Aalique Grahame" userId="15752bd0-26e4-45ad-935f-65dcace6905a" providerId="ADAL" clId="{62EC2498-D83B-429A-9FC8-04A6A40FB2B3}" dt="2019-09-29T03:56:02.395" v="779" actId="164"/>
          <ac:grpSpMkLst>
            <pc:docMk/>
            <pc:sldMk cId="2228057828" sldId="1271"/>
            <ac:grpSpMk id="40" creationId="{82EF5742-512D-4742-BBCE-8772F38A6D43}"/>
          </ac:grpSpMkLst>
        </pc:grpChg>
        <pc:grpChg chg="add mod">
          <ac:chgData name="Aalique Grahame" userId="15752bd0-26e4-45ad-935f-65dcace6905a" providerId="ADAL" clId="{62EC2498-D83B-429A-9FC8-04A6A40FB2B3}" dt="2019-09-29T03:56:08.497" v="780" actId="1076"/>
          <ac:grpSpMkLst>
            <pc:docMk/>
            <pc:sldMk cId="2228057828" sldId="1271"/>
            <ac:grpSpMk id="83" creationId="{E5141609-D282-4350-A245-2C9B9BD81035}"/>
          </ac:grpSpMkLst>
        </pc:grpChg>
        <pc:cxnChg chg="add mod">
          <ac:chgData name="Aalique Grahame" userId="15752bd0-26e4-45ad-935f-65dcace6905a" providerId="ADAL" clId="{62EC2498-D83B-429A-9FC8-04A6A40FB2B3}" dt="2019-09-29T03:56:02.395" v="779" actId="164"/>
          <ac:cxnSpMkLst>
            <pc:docMk/>
            <pc:sldMk cId="2228057828" sldId="1271"/>
            <ac:cxnSpMk id="44" creationId="{058636BA-7E86-42E4-A730-A6E31A1E239F}"/>
          </ac:cxnSpMkLst>
        </pc:cxnChg>
        <pc:cxnChg chg="add del mod">
          <ac:chgData name="Aalique Grahame" userId="15752bd0-26e4-45ad-935f-65dcace6905a" providerId="ADAL" clId="{62EC2498-D83B-429A-9FC8-04A6A40FB2B3}" dt="2019-09-29T03:29:19.008" v="699" actId="478"/>
          <ac:cxnSpMkLst>
            <pc:docMk/>
            <pc:sldMk cId="2228057828" sldId="1271"/>
            <ac:cxnSpMk id="47" creationId="{57B5E302-F329-4997-BC7E-0B6DB29285BC}"/>
          </ac:cxnSpMkLst>
        </pc:cxnChg>
        <pc:cxnChg chg="add mod">
          <ac:chgData name="Aalique Grahame" userId="15752bd0-26e4-45ad-935f-65dcace6905a" providerId="ADAL" clId="{62EC2498-D83B-429A-9FC8-04A6A40FB2B3}" dt="2019-09-29T03:56:02.395" v="779" actId="164"/>
          <ac:cxnSpMkLst>
            <pc:docMk/>
            <pc:sldMk cId="2228057828" sldId="1271"/>
            <ac:cxnSpMk id="49" creationId="{5F55EFA0-AD1E-4CA5-BED8-74DA14DB4298}"/>
          </ac:cxnSpMkLst>
        </pc:cxnChg>
        <pc:cxnChg chg="add mod">
          <ac:chgData name="Aalique Grahame" userId="15752bd0-26e4-45ad-935f-65dcace6905a" providerId="ADAL" clId="{62EC2498-D83B-429A-9FC8-04A6A40FB2B3}" dt="2019-09-29T03:56:02.395" v="779" actId="164"/>
          <ac:cxnSpMkLst>
            <pc:docMk/>
            <pc:sldMk cId="2228057828" sldId="1271"/>
            <ac:cxnSpMk id="54" creationId="{6449CA79-FB68-4A4E-A5BF-707978585207}"/>
          </ac:cxnSpMkLst>
        </pc:cxnChg>
        <pc:cxnChg chg="add mod">
          <ac:chgData name="Aalique Grahame" userId="15752bd0-26e4-45ad-935f-65dcace6905a" providerId="ADAL" clId="{62EC2498-D83B-429A-9FC8-04A6A40FB2B3}" dt="2019-09-29T03:56:02.395" v="779" actId="164"/>
          <ac:cxnSpMkLst>
            <pc:docMk/>
            <pc:sldMk cId="2228057828" sldId="1271"/>
            <ac:cxnSpMk id="56" creationId="{F990682C-550E-4085-8980-086063754834}"/>
          </ac:cxnSpMkLst>
        </pc:cxnChg>
        <pc:cxnChg chg="add mod">
          <ac:chgData name="Aalique Grahame" userId="15752bd0-26e4-45ad-935f-65dcace6905a" providerId="ADAL" clId="{62EC2498-D83B-429A-9FC8-04A6A40FB2B3}" dt="2019-09-29T03:56:02.395" v="779" actId="164"/>
          <ac:cxnSpMkLst>
            <pc:docMk/>
            <pc:sldMk cId="2228057828" sldId="1271"/>
            <ac:cxnSpMk id="58" creationId="{18C9AA49-617A-41FC-971A-79A4258A24D9}"/>
          </ac:cxnSpMkLst>
        </pc:cxnChg>
        <pc:cxnChg chg="add mod">
          <ac:chgData name="Aalique Grahame" userId="15752bd0-26e4-45ad-935f-65dcace6905a" providerId="ADAL" clId="{62EC2498-D83B-429A-9FC8-04A6A40FB2B3}" dt="2019-09-29T03:56:02.395" v="779" actId="164"/>
          <ac:cxnSpMkLst>
            <pc:docMk/>
            <pc:sldMk cId="2228057828" sldId="1271"/>
            <ac:cxnSpMk id="65" creationId="{2DEC55E0-9BFE-4FC8-9CB1-ECC8E361E458}"/>
          </ac:cxnSpMkLst>
        </pc:cxnChg>
        <pc:cxnChg chg="add mod">
          <ac:chgData name="Aalique Grahame" userId="15752bd0-26e4-45ad-935f-65dcace6905a" providerId="ADAL" clId="{62EC2498-D83B-429A-9FC8-04A6A40FB2B3}" dt="2019-09-29T03:56:02.395" v="779" actId="164"/>
          <ac:cxnSpMkLst>
            <pc:docMk/>
            <pc:sldMk cId="2228057828" sldId="1271"/>
            <ac:cxnSpMk id="68" creationId="{AFCBFC81-B14A-4606-B083-5C3117336726}"/>
          </ac:cxnSpMkLst>
        </pc:cxnChg>
        <pc:cxnChg chg="add mod">
          <ac:chgData name="Aalique Grahame" userId="15752bd0-26e4-45ad-935f-65dcace6905a" providerId="ADAL" clId="{62EC2498-D83B-429A-9FC8-04A6A40FB2B3}" dt="2019-09-29T03:56:02.395" v="779" actId="164"/>
          <ac:cxnSpMkLst>
            <pc:docMk/>
            <pc:sldMk cId="2228057828" sldId="1271"/>
            <ac:cxnSpMk id="69" creationId="{FF2678C1-DE6E-4AB0-8D20-1799BD2144C3}"/>
          </ac:cxnSpMkLst>
        </pc:cxnChg>
        <pc:cxnChg chg="add mod">
          <ac:chgData name="Aalique Grahame" userId="15752bd0-26e4-45ad-935f-65dcace6905a" providerId="ADAL" clId="{62EC2498-D83B-429A-9FC8-04A6A40FB2B3}" dt="2019-09-29T03:56:02.395" v="779" actId="164"/>
          <ac:cxnSpMkLst>
            <pc:docMk/>
            <pc:sldMk cId="2228057828" sldId="1271"/>
            <ac:cxnSpMk id="71" creationId="{F88F2BCB-E0D9-437F-8C02-9DA5622263C2}"/>
          </ac:cxnSpMkLst>
        </pc:cxnChg>
        <pc:cxnChg chg="add mod">
          <ac:chgData name="Aalique Grahame" userId="15752bd0-26e4-45ad-935f-65dcace6905a" providerId="ADAL" clId="{62EC2498-D83B-429A-9FC8-04A6A40FB2B3}" dt="2019-09-29T03:56:02.395" v="779" actId="164"/>
          <ac:cxnSpMkLst>
            <pc:docMk/>
            <pc:sldMk cId="2228057828" sldId="1271"/>
            <ac:cxnSpMk id="74" creationId="{994F2161-4907-405A-8795-F990E818C3A6}"/>
          </ac:cxnSpMkLst>
        </pc:cxnChg>
        <pc:cxnChg chg="add mod">
          <ac:chgData name="Aalique Grahame" userId="15752bd0-26e4-45ad-935f-65dcace6905a" providerId="ADAL" clId="{62EC2498-D83B-429A-9FC8-04A6A40FB2B3}" dt="2019-09-29T03:56:02.395" v="779" actId="164"/>
          <ac:cxnSpMkLst>
            <pc:docMk/>
            <pc:sldMk cId="2228057828" sldId="1271"/>
            <ac:cxnSpMk id="77" creationId="{95807DB6-91E7-4283-B8F6-EF6586450FBA}"/>
          </ac:cxnSpMkLst>
        </pc:cxnChg>
        <pc:cxnChg chg="add mod">
          <ac:chgData name="Aalique Grahame" userId="15752bd0-26e4-45ad-935f-65dcace6905a" providerId="ADAL" clId="{62EC2498-D83B-429A-9FC8-04A6A40FB2B3}" dt="2019-09-29T03:56:02.395" v="779" actId="164"/>
          <ac:cxnSpMkLst>
            <pc:docMk/>
            <pc:sldMk cId="2228057828" sldId="1271"/>
            <ac:cxnSpMk id="80" creationId="{F6FA4C32-4A85-4215-A16E-7586D06E36B9}"/>
          </ac:cxnSpMkLst>
        </pc:cxnChg>
        <pc:cxnChg chg="add mod">
          <ac:chgData name="Aalique Grahame" userId="15752bd0-26e4-45ad-935f-65dcace6905a" providerId="ADAL" clId="{62EC2498-D83B-429A-9FC8-04A6A40FB2B3}" dt="2019-09-29T03:56:02.395" v="779" actId="164"/>
          <ac:cxnSpMkLst>
            <pc:docMk/>
            <pc:sldMk cId="2228057828" sldId="1271"/>
            <ac:cxnSpMk id="81" creationId="{EB215F07-89FA-4A5A-849B-499650AE3347}"/>
          </ac:cxnSpMkLst>
        </pc:cxnChg>
        <pc:cxnChg chg="add mod">
          <ac:chgData name="Aalique Grahame" userId="15752bd0-26e4-45ad-935f-65dcace6905a" providerId="ADAL" clId="{62EC2498-D83B-429A-9FC8-04A6A40FB2B3}" dt="2019-09-29T03:57:43.559" v="804" actId="1076"/>
          <ac:cxnSpMkLst>
            <pc:docMk/>
            <pc:sldMk cId="2228057828" sldId="1271"/>
            <ac:cxnSpMk id="85" creationId="{B0564135-1293-4CA1-B24C-0F2F409EF7C8}"/>
          </ac:cxnSpMkLst>
        </pc:cxnChg>
        <pc:cxnChg chg="add mod">
          <ac:chgData name="Aalique Grahame" userId="15752bd0-26e4-45ad-935f-65dcace6905a" providerId="ADAL" clId="{62EC2498-D83B-429A-9FC8-04A6A40FB2B3}" dt="2019-09-29T03:57:38.268" v="803" actId="14100"/>
          <ac:cxnSpMkLst>
            <pc:docMk/>
            <pc:sldMk cId="2228057828" sldId="1271"/>
            <ac:cxnSpMk id="86" creationId="{CCEF12B6-E7D4-49E2-B1BC-82A2321162F7}"/>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57161BF-B23B-4394-A96E-F4360C62819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2EFA4A7-9429-4DF7-ABF5-D9E5B2540EA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AD32F0-874C-4AAC-9514-AAD3E6FF80D6}" type="datetimeFigureOut">
              <a:rPr lang="en-US" smtClean="0"/>
              <a:t>9/28/2019</a:t>
            </a:fld>
            <a:endParaRPr lang="en-US"/>
          </a:p>
        </p:txBody>
      </p:sp>
      <p:sp>
        <p:nvSpPr>
          <p:cNvPr id="4" name="Footer Placeholder 3">
            <a:extLst>
              <a:ext uri="{FF2B5EF4-FFF2-40B4-BE49-F238E27FC236}">
                <a16:creationId xmlns:a16="http://schemas.microsoft.com/office/drawing/2014/main" id="{7FFAA4EB-3327-4214-8C66-D022262D928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59F6045-FEC1-483F-916F-4A70D359C0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F42476-7A7B-40F5-8A25-2A09BD3C8867}" type="slidenum">
              <a:rPr lang="en-US" smtClean="0"/>
              <a:t>‹#›</a:t>
            </a:fld>
            <a:endParaRPr lang="en-US"/>
          </a:p>
        </p:txBody>
      </p:sp>
    </p:spTree>
    <p:extLst>
      <p:ext uri="{BB962C8B-B14F-4D97-AF65-F5344CB8AC3E}">
        <p14:creationId xmlns:p14="http://schemas.microsoft.com/office/powerpoint/2010/main" val="2503967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6D1935-2548-4788-81DD-641A298E824F}" type="datetimeFigureOut">
              <a:rPr lang="de-DE" smtClean="0"/>
              <a:t>28.09.2019</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5E7E4-6857-4F03-A780-9887AA86825E}" type="slidenum">
              <a:rPr lang="de-DE" smtClean="0"/>
              <a:t>‹#›</a:t>
            </a:fld>
            <a:endParaRPr lang="de-DE"/>
          </a:p>
        </p:txBody>
      </p:sp>
    </p:spTree>
    <p:extLst>
      <p:ext uri="{BB962C8B-B14F-4D97-AF65-F5344CB8AC3E}">
        <p14:creationId xmlns:p14="http://schemas.microsoft.com/office/powerpoint/2010/main" val="1576483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85BB0B3-964C-4CDE-9D3D-0BF955B8C425}" type="slidenum">
              <a:rPr lang="en-US" smtClean="0"/>
              <a:pPr/>
              <a:t>1</a:t>
            </a:fld>
            <a:endParaRPr lang="en-US" dirty="0"/>
          </a:p>
        </p:txBody>
      </p:sp>
      <p:sp>
        <p:nvSpPr>
          <p:cNvPr id="6" name="Slide Image Placeholder 5">
            <a:extLst>
              <a:ext uri="{FF2B5EF4-FFF2-40B4-BE49-F238E27FC236}">
                <a16:creationId xmlns:a16="http://schemas.microsoft.com/office/drawing/2014/main" id="{659FEF80-577E-463D-9B2B-5911423DF878}"/>
              </a:ext>
            </a:extLst>
          </p:cNvPr>
          <p:cNvSpPr>
            <a:spLocks noGrp="1" noRot="1" noChangeAspect="1"/>
          </p:cNvSpPr>
          <p:nvPr>
            <p:ph type="sldImg"/>
          </p:nvPr>
        </p:nvSpPr>
        <p:spPr>
          <a:xfrm>
            <a:off x="946150" y="555625"/>
            <a:ext cx="4964113" cy="2792413"/>
          </a:xfrm>
        </p:spPr>
      </p:sp>
      <p:sp>
        <p:nvSpPr>
          <p:cNvPr id="7" name="Notes Placeholder 6">
            <a:extLst>
              <a:ext uri="{FF2B5EF4-FFF2-40B4-BE49-F238E27FC236}">
                <a16:creationId xmlns:a16="http://schemas.microsoft.com/office/drawing/2014/main" id="{34CBE358-5253-4FA0-8251-660F2DE1C87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17065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Blue">
    <p:bg>
      <p:bgPr>
        <a:solidFill>
          <a:srgbClr val="FFFFFF"/>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3EAE5D0-9BB5-4EB8-B2B1-42226863B63D}"/>
              </a:ext>
            </a:extLst>
          </p:cNvPr>
          <p:cNvGrpSpPr/>
          <p:nvPr userDrawn="1"/>
        </p:nvGrpSpPr>
        <p:grpSpPr>
          <a:xfrm>
            <a:off x="-1" y="-3"/>
            <a:ext cx="9789436" cy="6167628"/>
            <a:chOff x="-1" y="-3"/>
            <a:chExt cx="9789436" cy="6167628"/>
          </a:xfrm>
        </p:grpSpPr>
        <p:sp>
          <p:nvSpPr>
            <p:cNvPr id="71" name="Rectangle: Single Corner Rounded 55">
              <a:extLst>
                <a:ext uri="{FF2B5EF4-FFF2-40B4-BE49-F238E27FC236}">
                  <a16:creationId xmlns:a16="http://schemas.microsoft.com/office/drawing/2014/main" id="{8EA3C713-B8AC-4809-9208-3E3B708504DD}"/>
                </a:ext>
              </a:extLst>
            </p:cNvPr>
            <p:cNvSpPr/>
            <p:nvPr userDrawn="1"/>
          </p:nvSpPr>
          <p:spPr bwMode="gray">
            <a:xfrm flipV="1">
              <a:off x="-1" y="2"/>
              <a:ext cx="9779986" cy="6167623"/>
            </a:xfrm>
            <a:prstGeom prst="round1Rect">
              <a:avLst>
                <a:gd name="adj" fmla="val 1969"/>
              </a:avLst>
            </a:prstGeom>
            <a:solidFill>
              <a:srgbClr val="7CA0FF"/>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dirty="0">
                <a:solidFill>
                  <a:prstClr val="white"/>
                </a:solidFill>
              </a:endParaRPr>
            </a:p>
          </p:txBody>
        </p:sp>
        <p:sp>
          <p:nvSpPr>
            <p:cNvPr id="72" name="Rectangle: Single Corner Rounded 49">
              <a:extLst>
                <a:ext uri="{FF2B5EF4-FFF2-40B4-BE49-F238E27FC236}">
                  <a16:creationId xmlns:a16="http://schemas.microsoft.com/office/drawing/2014/main" id="{4EEC7D30-2878-4223-82F7-D2AC2961696B}"/>
                </a:ext>
              </a:extLst>
            </p:cNvPr>
            <p:cNvSpPr/>
            <p:nvPr userDrawn="1"/>
          </p:nvSpPr>
          <p:spPr bwMode="gray">
            <a:xfrm flipV="1">
              <a:off x="9537470" y="2"/>
              <a:ext cx="251965" cy="6167623"/>
            </a:xfrm>
            <a:prstGeom prst="round1Rect">
              <a:avLst>
                <a:gd name="adj" fmla="val 50000"/>
              </a:avLst>
            </a:prstGeom>
            <a:gradFill flip="none" rotWithShape="1">
              <a:gsLst>
                <a:gs pos="100000">
                  <a:srgbClr val="415795">
                    <a:lumMod val="100000"/>
                  </a:srgbClr>
                </a:gs>
                <a:gs pos="0">
                  <a:srgbClr val="7CA0FF">
                    <a:alpha val="0"/>
                  </a:srgbClr>
                </a:gs>
                <a:gs pos="64000">
                  <a:srgbClr val="5E7DCA"/>
                </a:gs>
              </a:gsLst>
              <a:lin ang="0" scaled="1"/>
              <a:tileRect/>
            </a:gradFill>
            <a:ln w="10795" cap="flat" cmpd="sng" algn="ctr">
              <a:noFill/>
              <a:prstDash val="solid"/>
            </a:ln>
            <a:effectLst/>
          </p:spPr>
          <p:txBody>
            <a:bodyPr rtlCol="0" anchor="ctr"/>
            <a:lstStyle/>
            <a:p>
              <a:pPr lvl="0" algn="ctr"/>
              <a:endParaRPr lang="en-US" kern="0" dirty="0">
                <a:solidFill>
                  <a:prstClr val="white"/>
                </a:solidFill>
              </a:endParaRPr>
            </a:p>
          </p:txBody>
        </p:sp>
        <p:sp>
          <p:nvSpPr>
            <p:cNvPr id="76" name="Rectangle: Single Corner Rounded 61">
              <a:extLst>
                <a:ext uri="{FF2B5EF4-FFF2-40B4-BE49-F238E27FC236}">
                  <a16:creationId xmlns:a16="http://schemas.microsoft.com/office/drawing/2014/main" id="{1BFF8163-93A0-42A6-BDE3-CBBEB8EDFE2F}"/>
                </a:ext>
              </a:extLst>
            </p:cNvPr>
            <p:cNvSpPr/>
            <p:nvPr/>
          </p:nvSpPr>
          <p:spPr bwMode="gray">
            <a:xfrm flipV="1">
              <a:off x="0" y="-3"/>
              <a:ext cx="8507176" cy="5477243"/>
            </a:xfrm>
            <a:prstGeom prst="round1Rect">
              <a:avLst>
                <a:gd name="adj" fmla="val 2348"/>
              </a:avLst>
            </a:prstGeom>
            <a:solidFill>
              <a:schemeClr val="accent1"/>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dirty="0">
                <a:solidFill>
                  <a:prstClr val="white"/>
                </a:solidFill>
              </a:endParaRPr>
            </a:p>
          </p:txBody>
        </p:sp>
        <p:sp>
          <p:nvSpPr>
            <p:cNvPr id="77" name="first shadow">
              <a:extLst>
                <a:ext uri="{FF2B5EF4-FFF2-40B4-BE49-F238E27FC236}">
                  <a16:creationId xmlns:a16="http://schemas.microsoft.com/office/drawing/2014/main" id="{C934CF1E-FF30-4CBB-9F82-A5A64F40A1ED}"/>
                </a:ext>
              </a:extLst>
            </p:cNvPr>
            <p:cNvSpPr/>
            <p:nvPr/>
          </p:nvSpPr>
          <p:spPr bwMode="gray">
            <a:xfrm flipV="1">
              <a:off x="7771339" y="0"/>
              <a:ext cx="735836" cy="5477242"/>
            </a:xfrm>
            <a:prstGeom prst="round1Rect">
              <a:avLst>
                <a:gd name="adj" fmla="val 17346"/>
              </a:avLst>
            </a:prstGeom>
            <a:gradFill flip="none" rotWithShape="1">
              <a:gsLst>
                <a:gs pos="58000">
                  <a:srgbClr val="243DA8">
                    <a:alpha val="50000"/>
                  </a:srgbClr>
                </a:gs>
                <a:gs pos="0">
                  <a:srgbClr val="314FD5">
                    <a:alpha val="0"/>
                  </a:srgbClr>
                </a:gs>
                <a:gs pos="89000">
                  <a:srgbClr val="1D3393">
                    <a:lumMod val="90000"/>
                  </a:srgbClr>
                </a:gs>
              </a:gsLst>
              <a:lin ang="0" scaled="1"/>
              <a:tileRect/>
            </a:gradFill>
            <a:ln w="10795" cap="flat" cmpd="sng" algn="ctr">
              <a:noFill/>
              <a:prstDash val="solid"/>
            </a:ln>
            <a:effectLst/>
          </p:spPr>
          <p:txBody>
            <a:bodyPr rtlCol="0" anchor="ctr"/>
            <a:lstStyle/>
            <a:p>
              <a:pPr lvl="0" algn="ctr"/>
              <a:endParaRPr lang="en-US" kern="0" dirty="0">
                <a:solidFill>
                  <a:prstClr val="white"/>
                </a:solidFill>
              </a:endParaRPr>
            </a:p>
          </p:txBody>
        </p:sp>
      </p:grpSp>
      <p:sp>
        <p:nvSpPr>
          <p:cNvPr id="38" name="Text Placeholder 7"/>
          <p:cNvSpPr>
            <a:spLocks noGrp="1"/>
          </p:cNvSpPr>
          <p:nvPr userDrawn="1">
            <p:ph type="body" sz="quarter" idx="10" hasCustomPrompt="1"/>
          </p:nvPr>
        </p:nvSpPr>
        <p:spPr bwMode="gray">
          <a:xfrm>
            <a:off x="495299" y="4195085"/>
            <a:ext cx="7055035" cy="961930"/>
          </a:xfrm>
          <a:prstGeom prst="rect">
            <a:avLst/>
          </a:prstGeo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6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28" name="Text Placeholder 7">
            <a:extLst>
              <a:ext uri="{FF2B5EF4-FFF2-40B4-BE49-F238E27FC236}">
                <a16:creationId xmlns:a16="http://schemas.microsoft.com/office/drawing/2014/main" id="{B04D80C5-5B09-4391-914E-491EB6BF922B}"/>
              </a:ext>
            </a:extLst>
          </p:cNvPr>
          <p:cNvSpPr>
            <a:spLocks noGrp="1"/>
          </p:cNvSpPr>
          <p:nvPr userDrawn="1">
            <p:ph type="body" sz="quarter" idx="11" hasCustomPrompt="1"/>
          </p:nvPr>
        </p:nvSpPr>
        <p:spPr bwMode="gray">
          <a:xfrm>
            <a:off x="3372251" y="399994"/>
            <a:ext cx="1904056" cy="226772"/>
          </a:xfrm>
          <a:prstGeom prst="rect">
            <a:avLst/>
          </a:prstGeom>
        </p:spPr>
        <p:txBody>
          <a:bodyPr wrap="none"/>
          <a:lstStyle>
            <a:lvl1pPr marL="0" indent="0" algn="l">
              <a:lnSpc>
                <a:spcPct val="87000"/>
              </a:lnSpc>
              <a:spcBef>
                <a:spcPts val="0"/>
              </a:spcBef>
              <a:buNone/>
              <a:defRPr sz="1600" b="0">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Location</a:t>
            </a:r>
          </a:p>
        </p:txBody>
      </p:sp>
      <p:sp>
        <p:nvSpPr>
          <p:cNvPr id="29" name="Text Placeholder 5">
            <a:extLst>
              <a:ext uri="{FF2B5EF4-FFF2-40B4-BE49-F238E27FC236}">
                <a16:creationId xmlns:a16="http://schemas.microsoft.com/office/drawing/2014/main" id="{E4B73436-F9A5-4201-8676-5BB1475322E2}"/>
              </a:ext>
            </a:extLst>
          </p:cNvPr>
          <p:cNvSpPr>
            <a:spLocks noGrp="1"/>
          </p:cNvSpPr>
          <p:nvPr userDrawn="1">
            <p:ph type="body" sz="quarter" idx="13" hasCustomPrompt="1"/>
          </p:nvPr>
        </p:nvSpPr>
        <p:spPr bwMode="gray">
          <a:xfrm>
            <a:off x="495300" y="396125"/>
            <a:ext cx="1882210" cy="262176"/>
          </a:xfrm>
          <a:prstGeom prst="rect">
            <a:avLst/>
          </a:prstGeom>
        </p:spPr>
        <p:txBody>
          <a:bodyPr wrap="none"/>
          <a:lstStyle>
            <a:lvl1pPr marL="0" indent="0">
              <a:lnSpc>
                <a:spcPct val="87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30" name="Text Placeholder 48">
            <a:extLst>
              <a:ext uri="{FF2B5EF4-FFF2-40B4-BE49-F238E27FC236}">
                <a16:creationId xmlns:a16="http://schemas.microsoft.com/office/drawing/2014/main" id="{44CE8076-2642-41CB-B9C4-44BBD2A86AAA}"/>
              </a:ext>
            </a:extLst>
          </p:cNvPr>
          <p:cNvSpPr>
            <a:spLocks noGrp="1"/>
          </p:cNvSpPr>
          <p:nvPr userDrawn="1">
            <p:ph type="body" sz="quarter" idx="14" hasCustomPrompt="1"/>
          </p:nvPr>
        </p:nvSpPr>
        <p:spPr bwMode="gray">
          <a:xfrm>
            <a:off x="6233491" y="380897"/>
            <a:ext cx="1888737" cy="265271"/>
          </a:xfrm>
          <a:prstGeom prst="rect">
            <a:avLst/>
          </a:prstGeom>
        </p:spPr>
        <p:txBody>
          <a:bodyPr wrap="none"/>
          <a:lstStyle>
            <a:lvl1pPr marL="0" marR="0" indent="0" algn="l" defTabSz="914400" rtl="0" eaLnBrk="1" fontAlgn="auto" latinLnBrk="0" hangingPunct="1">
              <a:lnSpc>
                <a:spcPct val="87000"/>
              </a:lnSpc>
              <a:spcBef>
                <a:spcPts val="0"/>
              </a:spcBef>
              <a:spcAft>
                <a:spcPts val="0"/>
              </a:spcAft>
              <a:buClr>
                <a:srgbClr val="3253DC"/>
              </a:buClr>
              <a:buSzTx/>
              <a:buFont typeface="Arial" panose="020B0604020202020204" pitchFamily="34" charset="0"/>
              <a:buNone/>
              <a:tabLst/>
              <a:defRPr sz="1600" b="1">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marL="0" marR="0" lvl="0" indent="0" algn="l" defTabSz="914400" rtl="0" eaLnBrk="1" fontAlgn="auto" latinLnBrk="0" hangingPunct="1">
              <a:lnSpc>
                <a:spcPct val="98000"/>
              </a:lnSpc>
              <a:spcBef>
                <a:spcPts val="0"/>
              </a:spcBef>
              <a:spcAft>
                <a:spcPts val="0"/>
              </a:spcAft>
              <a:buClr>
                <a:srgbClr val="3253DC"/>
              </a:buClr>
              <a:buSzTx/>
              <a:buFont typeface="Arial" panose="020B0604020202020204" pitchFamily="34" charset="0"/>
              <a:buNone/>
              <a:tabLst/>
              <a:defRPr/>
            </a:pPr>
            <a:r>
              <a:rPr lang="en-US" dirty="0"/>
              <a:t>@</a:t>
            </a:r>
            <a:r>
              <a:rPr lang="en-US" dirty="0" err="1"/>
              <a:t>qualcomm</a:t>
            </a:r>
            <a:endParaRPr lang="en-US" dirty="0"/>
          </a:p>
        </p:txBody>
      </p:sp>
      <p:sp>
        <p:nvSpPr>
          <p:cNvPr id="17" name="Freeform 5">
            <a:extLst>
              <a:ext uri="{FF2B5EF4-FFF2-40B4-BE49-F238E27FC236}">
                <a16:creationId xmlns:a16="http://schemas.microsoft.com/office/drawing/2014/main" id="{DE4B2BCE-8AE1-43E3-B178-AF8DE6F44482}"/>
              </a:ext>
            </a:extLst>
          </p:cNvPr>
          <p:cNvSpPr>
            <a:spLocks noChangeAspect="1" noEditPoints="1"/>
          </p:cNvSpPr>
          <p:nvPr userDrawn="1"/>
        </p:nvSpPr>
        <p:spPr bwMode="black">
          <a:xfrm>
            <a:off x="10273307" y="348782"/>
            <a:ext cx="1432990" cy="262653"/>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icrosoft Sans Serif"/>
              <a:ea typeface="+mn-ea"/>
              <a:cs typeface="+mn-cs"/>
            </a:endParaRPr>
          </a:p>
        </p:txBody>
      </p:sp>
      <p:sp>
        <p:nvSpPr>
          <p:cNvPr id="13" name="Title 2">
            <a:extLst>
              <a:ext uri="{FF2B5EF4-FFF2-40B4-BE49-F238E27FC236}">
                <a16:creationId xmlns:a16="http://schemas.microsoft.com/office/drawing/2014/main" id="{3EB0BD3E-DA13-45AB-BAE1-25767D7B24A2}"/>
              </a:ext>
            </a:extLst>
          </p:cNvPr>
          <p:cNvSpPr>
            <a:spLocks noGrp="1"/>
          </p:cNvSpPr>
          <p:nvPr>
            <p:ph type="title"/>
          </p:nvPr>
        </p:nvSpPr>
        <p:spPr bwMode="gray">
          <a:xfrm>
            <a:off x="431638" y="2256890"/>
            <a:ext cx="7415930" cy="1820755"/>
          </a:xfrm>
        </p:spPr>
        <p:txBody>
          <a:bodyPr wrap="square">
            <a:spAutoFit/>
          </a:bodyPr>
          <a:lstStyle>
            <a:lvl1pPr>
              <a:lnSpc>
                <a:spcPct val="87000"/>
              </a:lnSpc>
              <a:defRPr sz="68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538814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Gun Metal">
    <p:bg>
      <p:bgPr>
        <a:solidFill>
          <a:schemeClr val="accent5"/>
        </a:solidFill>
        <a:effectLst/>
      </p:bgPr>
    </p:bg>
    <p:spTree>
      <p:nvGrpSpPr>
        <p:cNvPr id="1" name=""/>
        <p:cNvGrpSpPr/>
        <p:nvPr/>
      </p:nvGrpSpPr>
      <p:grpSpPr>
        <a:xfrm>
          <a:off x="0" y="0"/>
          <a:ext cx="0" cy="0"/>
          <a:chOff x="0" y="0"/>
          <a:chExt cx="0" cy="0"/>
        </a:xfrm>
      </p:grpSpPr>
      <p:sp>
        <p:nvSpPr>
          <p:cNvPr id="20" name="Content Placeholder 19">
            <a:extLst>
              <a:ext uri="{FF2B5EF4-FFF2-40B4-BE49-F238E27FC236}">
                <a16:creationId xmlns:a16="http://schemas.microsoft.com/office/drawing/2014/main" id="{844D2DF1-213C-E34C-914C-F604B1F3F8D8}"/>
              </a:ext>
            </a:extLst>
          </p:cNvPr>
          <p:cNvSpPr>
            <a:spLocks noGrp="1"/>
          </p:cNvSpPr>
          <p:nvPr userDrawn="1">
            <p:ph sz="quarter" idx="10"/>
          </p:nvPr>
        </p:nvSpPr>
        <p:spPr>
          <a:xfrm>
            <a:off x="530352" y="2368296"/>
            <a:ext cx="6391148" cy="4187952"/>
          </a:xfrm>
          <a:prstGeom prst="rect">
            <a:avLst/>
          </a:prstGeom>
        </p:spPr>
        <p:txBody>
          <a:bodyPr/>
          <a:lstStyle>
            <a:lvl1pPr marL="173736" indent="-173736">
              <a:lnSpc>
                <a:spcPct val="107000"/>
              </a:lnSpc>
              <a:spcBef>
                <a:spcPts val="0"/>
              </a:spcBef>
              <a:spcAft>
                <a:spcPts val="1800"/>
              </a:spcAft>
              <a:buClr>
                <a:schemeClr val="accent6"/>
              </a:buClr>
              <a:buFont typeface="Arial" panose="020B0604020202020204" pitchFamily="34" charset="0"/>
              <a:buChar char="•"/>
              <a:defRPr sz="1800">
                <a:solidFill>
                  <a:schemeClr val="bg1"/>
                </a:solidFill>
              </a:defRPr>
            </a:lvl1pPr>
            <a:lvl2pPr marL="173736" indent="-173736">
              <a:lnSpc>
                <a:spcPct val="107000"/>
              </a:lnSpc>
              <a:spcBef>
                <a:spcPts val="0"/>
              </a:spcBef>
              <a:spcAft>
                <a:spcPts val="1800"/>
              </a:spcAft>
              <a:buClr>
                <a:schemeClr val="accent6"/>
              </a:buClr>
              <a:buFont typeface="Arial" panose="020B0604020202020204" pitchFamily="34" charset="0"/>
              <a:buChar char="•"/>
              <a:defRPr sz="1800">
                <a:solidFill>
                  <a:schemeClr val="bg1"/>
                </a:solidFill>
              </a:defRPr>
            </a:lvl2pPr>
            <a:lvl3pPr marL="173736" indent="-173736">
              <a:lnSpc>
                <a:spcPct val="107000"/>
              </a:lnSpc>
              <a:spcBef>
                <a:spcPts val="0"/>
              </a:spcBef>
              <a:spcAft>
                <a:spcPts val="1800"/>
              </a:spcAft>
              <a:buClr>
                <a:schemeClr val="accent6"/>
              </a:buClr>
              <a:buFont typeface="Arial" panose="020B0604020202020204" pitchFamily="34" charset="0"/>
              <a:buChar char="•"/>
              <a:defRPr sz="1800">
                <a:solidFill>
                  <a:schemeClr val="bg1"/>
                </a:solidFill>
              </a:defRPr>
            </a:lvl3pPr>
            <a:lvl4pPr marL="173736" indent="-173736">
              <a:lnSpc>
                <a:spcPct val="107000"/>
              </a:lnSpc>
              <a:spcBef>
                <a:spcPts val="0"/>
              </a:spcBef>
              <a:spcAft>
                <a:spcPts val="1800"/>
              </a:spcAft>
              <a:buClr>
                <a:schemeClr val="accent6"/>
              </a:buClr>
              <a:buFont typeface="Arial" panose="020B0604020202020204" pitchFamily="34" charset="0"/>
              <a:buChar char="•"/>
              <a:defRPr sz="1800">
                <a:solidFill>
                  <a:schemeClr val="bg1"/>
                </a:solidFill>
              </a:defRPr>
            </a:lvl4pPr>
            <a:lvl5pPr marL="173736" indent="-173736">
              <a:lnSpc>
                <a:spcPct val="107000"/>
              </a:lnSpc>
              <a:spcBef>
                <a:spcPts val="0"/>
              </a:spcBef>
              <a:spcAft>
                <a:spcPts val="1800"/>
              </a:spcAft>
              <a:buClr>
                <a:schemeClr val="accent6"/>
              </a:buClr>
              <a:buFont typeface="Arial" panose="020B0604020202020204" pitchFamily="34" charset="0"/>
              <a:buChar cha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1" name="Straight Connector 20">
            <a:extLst>
              <a:ext uri="{FF2B5EF4-FFF2-40B4-BE49-F238E27FC236}">
                <a16:creationId xmlns:a16="http://schemas.microsoft.com/office/drawing/2014/main" id="{31C2B1F2-008B-4DC9-9D3D-15CE505559FF}"/>
              </a:ext>
            </a:extLst>
          </p:cNvPr>
          <p:cNvCxnSpPr>
            <a:cxnSpLocks/>
          </p:cNvCxnSpPr>
          <p:nvPr userDrawn="1"/>
        </p:nvCxnSpPr>
        <p:spPr>
          <a:xfrm>
            <a:off x="501650" y="2171019"/>
            <a:ext cx="6419850" cy="0"/>
          </a:xfrm>
          <a:prstGeom prst="line">
            <a:avLst/>
          </a:prstGeom>
          <a:ln w="12700" cap="rnd">
            <a:solidFill>
              <a:schemeClr val="accent6">
                <a:alpha val="71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BCA85743-DB0F-45DD-9AFD-2C0317477EE5}"/>
              </a:ext>
            </a:extLst>
          </p:cNvPr>
          <p:cNvGrpSpPr/>
          <p:nvPr userDrawn="1"/>
        </p:nvGrpSpPr>
        <p:grpSpPr>
          <a:xfrm>
            <a:off x="8011668" y="-920"/>
            <a:ext cx="4180332" cy="6859841"/>
            <a:chOff x="8011668" y="-920"/>
            <a:chExt cx="4180332" cy="6859841"/>
          </a:xfrm>
        </p:grpSpPr>
        <p:sp>
          <p:nvSpPr>
            <p:cNvPr id="4" name="Rectangle 3">
              <a:extLst>
                <a:ext uri="{FF2B5EF4-FFF2-40B4-BE49-F238E27FC236}">
                  <a16:creationId xmlns:a16="http://schemas.microsoft.com/office/drawing/2014/main" id="{21308D66-143B-A349-ACCD-3D00D906A092}"/>
                </a:ext>
              </a:extLst>
            </p:cNvPr>
            <p:cNvSpPr/>
            <p:nvPr userDrawn="1"/>
          </p:nvSpPr>
          <p:spPr>
            <a:xfrm>
              <a:off x="8506968" y="236"/>
              <a:ext cx="1280160" cy="685752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dirty="0">
                <a:ln>
                  <a:noFill/>
                </a:ln>
                <a:solidFill>
                  <a:srgbClr val="FFFFFF"/>
                </a:solidFill>
                <a:effectLst/>
                <a:uLnTx/>
                <a:uFillTx/>
                <a:latin typeface="Microsoft Sans Serif"/>
                <a:ea typeface="+mn-ea"/>
                <a:cs typeface="+mn-cs"/>
              </a:endParaRPr>
            </a:p>
          </p:txBody>
        </p:sp>
        <p:sp>
          <p:nvSpPr>
            <p:cNvPr id="6" name="Rectangle 5">
              <a:extLst>
                <a:ext uri="{FF2B5EF4-FFF2-40B4-BE49-F238E27FC236}">
                  <a16:creationId xmlns:a16="http://schemas.microsoft.com/office/drawing/2014/main" id="{491A9D0B-FE28-9048-B13B-E76F407CA744}"/>
                </a:ext>
              </a:extLst>
            </p:cNvPr>
            <p:cNvSpPr/>
            <p:nvPr/>
          </p:nvSpPr>
          <p:spPr>
            <a:xfrm>
              <a:off x="9787128" y="-920"/>
              <a:ext cx="2404872" cy="685984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067" b="0" i="0" u="none" strike="noStrike" cap="none" spc="0" normalizeH="0" baseline="0" noProof="0" dirty="0">
                <a:ln>
                  <a:noFill/>
                </a:ln>
                <a:solidFill>
                  <a:srgbClr val="FFFFFF"/>
                </a:solidFill>
                <a:effectLst/>
                <a:uLnTx/>
                <a:uFillTx/>
                <a:latin typeface="Microsoft Sans Serif"/>
              </a:endParaRPr>
            </a:p>
          </p:txBody>
        </p:sp>
        <p:sp>
          <p:nvSpPr>
            <p:cNvPr id="22" name="Rectangle: Single Corner Rounded 6">
              <a:extLst>
                <a:ext uri="{FF2B5EF4-FFF2-40B4-BE49-F238E27FC236}">
                  <a16:creationId xmlns:a16="http://schemas.microsoft.com/office/drawing/2014/main" id="{D1973D7C-0652-4165-88A1-4FB9828F5615}"/>
                </a:ext>
              </a:extLst>
            </p:cNvPr>
            <p:cNvSpPr/>
            <p:nvPr userDrawn="1"/>
          </p:nvSpPr>
          <p:spPr bwMode="gray">
            <a:xfrm flipV="1">
              <a:off x="8011668" y="0"/>
              <a:ext cx="493776" cy="6858003"/>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a:solidFill>
                  <a:prstClr val="white"/>
                </a:solidFill>
              </a:endParaRPr>
            </a:p>
          </p:txBody>
        </p:sp>
        <p:sp>
          <p:nvSpPr>
            <p:cNvPr id="23" name="Rectangle: Single Corner Rounded 6">
              <a:extLst>
                <a:ext uri="{FF2B5EF4-FFF2-40B4-BE49-F238E27FC236}">
                  <a16:creationId xmlns:a16="http://schemas.microsoft.com/office/drawing/2014/main" id="{59E261A4-BD2B-47CA-A4EB-774113F2B7FE}"/>
                </a:ext>
              </a:extLst>
            </p:cNvPr>
            <p:cNvSpPr/>
            <p:nvPr userDrawn="1"/>
          </p:nvSpPr>
          <p:spPr bwMode="gray">
            <a:xfrm rot="10800000" flipH="1" flipV="1">
              <a:off x="9293353" y="1"/>
              <a:ext cx="493775" cy="6857530"/>
            </a:xfrm>
            <a:prstGeom prst="round1Rect">
              <a:avLst>
                <a:gd name="adj" fmla="val 0"/>
              </a:avLst>
            </a:prstGeom>
            <a:gradFill flip="none" rotWithShape="1">
              <a:gsLst>
                <a:gs pos="100000">
                  <a:schemeClr val="accent6">
                    <a:lumMod val="50000"/>
                    <a:alpha val="65000"/>
                  </a:schemeClr>
                </a:gs>
                <a:gs pos="0">
                  <a:schemeClr val="accent6">
                    <a:alpha val="0"/>
                  </a:schemeClr>
                </a:gs>
                <a:gs pos="64000">
                  <a:schemeClr val="accent6">
                    <a:lumMod val="50000"/>
                    <a:alpha val="35000"/>
                  </a:schemeClr>
                </a:gs>
              </a:gsLst>
              <a:lin ang="0" scaled="1"/>
              <a:tileRect/>
            </a:gradFill>
            <a:ln w="10795" cap="flat" cmpd="sng" algn="ctr">
              <a:noFill/>
              <a:prstDash val="solid"/>
            </a:ln>
            <a:effectLst/>
          </p:spPr>
          <p:txBody>
            <a:bodyPr rtlCol="0" anchor="ctr"/>
            <a:lstStyle/>
            <a:p>
              <a:pPr lvl="0" algn="ctr"/>
              <a:endParaRPr lang="en-US" kern="0" dirty="0">
                <a:solidFill>
                  <a:prstClr val="white"/>
                </a:solidFill>
              </a:endParaRPr>
            </a:p>
          </p:txBody>
        </p:sp>
      </p:grpSp>
      <p:sp>
        <p:nvSpPr>
          <p:cNvPr id="11" name="Freeform 5">
            <a:extLst>
              <a:ext uri="{FF2B5EF4-FFF2-40B4-BE49-F238E27FC236}">
                <a16:creationId xmlns:a16="http://schemas.microsoft.com/office/drawing/2014/main" id="{CE72B82E-6803-483D-87FB-DDB5CF32DB13}"/>
              </a:ext>
            </a:extLst>
          </p:cNvPr>
          <p:cNvSpPr>
            <a:spLocks noChangeAspect="1" noEditPoints="1"/>
          </p:cNvSpPr>
          <p:nvPr userDrawn="1"/>
        </p:nvSpPr>
        <p:spPr bwMode="black">
          <a:xfrm>
            <a:off x="10273307" y="348782"/>
            <a:ext cx="1432990" cy="262653"/>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icrosoft Sans Serif"/>
              <a:ea typeface="+mn-ea"/>
              <a:cs typeface="+mn-cs"/>
            </a:endParaRPr>
          </a:p>
        </p:txBody>
      </p:sp>
      <p:sp>
        <p:nvSpPr>
          <p:cNvPr id="12" name="Title 2">
            <a:extLst>
              <a:ext uri="{FF2B5EF4-FFF2-40B4-BE49-F238E27FC236}">
                <a16:creationId xmlns:a16="http://schemas.microsoft.com/office/drawing/2014/main" id="{416F6E19-F6AD-4B7C-9B5E-C7F31E7AD626}"/>
              </a:ext>
            </a:extLst>
          </p:cNvPr>
          <p:cNvSpPr>
            <a:spLocks noGrp="1"/>
          </p:cNvSpPr>
          <p:nvPr>
            <p:ph type="title"/>
          </p:nvPr>
        </p:nvSpPr>
        <p:spPr>
          <a:xfrm>
            <a:off x="475488" y="818952"/>
            <a:ext cx="6446012" cy="1110432"/>
          </a:xfrm>
        </p:spPr>
        <p:txBody>
          <a:bodyPr wrap="square">
            <a:spAutoFit/>
          </a:bodyPr>
          <a:lstStyle>
            <a:lvl1pPr>
              <a:defRPr sz="44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065727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Midnight">
    <p:bg>
      <p:bgPr>
        <a:solidFill>
          <a:schemeClr val="tx2"/>
        </a:solidFill>
        <a:effectLst/>
      </p:bgPr>
    </p:bg>
    <p:spTree>
      <p:nvGrpSpPr>
        <p:cNvPr id="1" name=""/>
        <p:cNvGrpSpPr/>
        <p:nvPr/>
      </p:nvGrpSpPr>
      <p:grpSpPr>
        <a:xfrm>
          <a:off x="0" y="0"/>
          <a:ext cx="0" cy="0"/>
          <a:chOff x="0" y="0"/>
          <a:chExt cx="0" cy="0"/>
        </a:xfrm>
      </p:grpSpPr>
      <p:sp>
        <p:nvSpPr>
          <p:cNvPr id="20" name="Content Placeholder 19">
            <a:extLst>
              <a:ext uri="{FF2B5EF4-FFF2-40B4-BE49-F238E27FC236}">
                <a16:creationId xmlns:a16="http://schemas.microsoft.com/office/drawing/2014/main" id="{844D2DF1-213C-E34C-914C-F604B1F3F8D8}"/>
              </a:ext>
            </a:extLst>
          </p:cNvPr>
          <p:cNvSpPr>
            <a:spLocks noGrp="1"/>
          </p:cNvSpPr>
          <p:nvPr userDrawn="1">
            <p:ph sz="quarter" idx="10"/>
          </p:nvPr>
        </p:nvSpPr>
        <p:spPr>
          <a:xfrm>
            <a:off x="530352" y="2368296"/>
            <a:ext cx="6391148" cy="4187952"/>
          </a:xfrm>
          <a:prstGeom prst="rect">
            <a:avLst/>
          </a:prstGeom>
        </p:spPr>
        <p:txBody>
          <a:bodyPr/>
          <a:lstStyle>
            <a:lvl1pPr marL="173736" indent="-173736">
              <a:lnSpc>
                <a:spcPct val="107000"/>
              </a:lnSpc>
              <a:spcBef>
                <a:spcPts val="0"/>
              </a:spcBef>
              <a:spcAft>
                <a:spcPts val="1800"/>
              </a:spcAft>
              <a:buClr>
                <a:schemeClr val="accent5"/>
              </a:buClr>
              <a:buFont typeface="Arial" panose="020B0604020202020204" pitchFamily="34" charset="0"/>
              <a:buChar char="•"/>
              <a:defRPr sz="1800">
                <a:solidFill>
                  <a:schemeClr val="bg1"/>
                </a:solidFill>
              </a:defRPr>
            </a:lvl1pPr>
            <a:lvl2pPr marL="173736" indent="-173736">
              <a:lnSpc>
                <a:spcPct val="107000"/>
              </a:lnSpc>
              <a:spcBef>
                <a:spcPts val="0"/>
              </a:spcBef>
              <a:spcAft>
                <a:spcPts val="1800"/>
              </a:spcAft>
              <a:buClr>
                <a:schemeClr val="accent5"/>
              </a:buClr>
              <a:buFont typeface="Arial" panose="020B0604020202020204" pitchFamily="34" charset="0"/>
              <a:buChar char="•"/>
              <a:defRPr sz="1800">
                <a:solidFill>
                  <a:schemeClr val="bg1"/>
                </a:solidFill>
              </a:defRPr>
            </a:lvl2pPr>
            <a:lvl3pPr marL="173736" indent="-173736">
              <a:lnSpc>
                <a:spcPct val="107000"/>
              </a:lnSpc>
              <a:spcBef>
                <a:spcPts val="0"/>
              </a:spcBef>
              <a:spcAft>
                <a:spcPts val="1800"/>
              </a:spcAft>
              <a:buClr>
                <a:schemeClr val="accent5"/>
              </a:buClr>
              <a:buFont typeface="Arial" panose="020B0604020202020204" pitchFamily="34" charset="0"/>
              <a:buChar char="•"/>
              <a:defRPr sz="1800">
                <a:solidFill>
                  <a:schemeClr val="bg1"/>
                </a:solidFill>
              </a:defRPr>
            </a:lvl3pPr>
            <a:lvl4pPr marL="173736" indent="-173736">
              <a:lnSpc>
                <a:spcPct val="107000"/>
              </a:lnSpc>
              <a:spcBef>
                <a:spcPts val="0"/>
              </a:spcBef>
              <a:spcAft>
                <a:spcPts val="1800"/>
              </a:spcAft>
              <a:buClr>
                <a:schemeClr val="accent5"/>
              </a:buClr>
              <a:buFont typeface="Arial" panose="020B0604020202020204" pitchFamily="34" charset="0"/>
              <a:buChar char="•"/>
              <a:defRPr sz="1800">
                <a:solidFill>
                  <a:schemeClr val="bg1"/>
                </a:solidFill>
              </a:defRPr>
            </a:lvl4pPr>
            <a:lvl5pPr marL="173736" indent="-173736">
              <a:lnSpc>
                <a:spcPct val="107000"/>
              </a:lnSpc>
              <a:spcBef>
                <a:spcPts val="0"/>
              </a:spcBef>
              <a:spcAft>
                <a:spcPts val="1800"/>
              </a:spcAft>
              <a:buClr>
                <a:schemeClr val="accent5"/>
              </a:buClr>
              <a:buFont typeface="Arial" panose="020B0604020202020204" pitchFamily="34" charset="0"/>
              <a:buChar cha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1" name="Straight Connector 20">
            <a:extLst>
              <a:ext uri="{FF2B5EF4-FFF2-40B4-BE49-F238E27FC236}">
                <a16:creationId xmlns:a16="http://schemas.microsoft.com/office/drawing/2014/main" id="{31C2B1F2-008B-4DC9-9D3D-15CE505559FF}"/>
              </a:ext>
            </a:extLst>
          </p:cNvPr>
          <p:cNvCxnSpPr>
            <a:cxnSpLocks/>
          </p:cNvCxnSpPr>
          <p:nvPr userDrawn="1"/>
        </p:nvCxnSpPr>
        <p:spPr>
          <a:xfrm>
            <a:off x="501650" y="2171019"/>
            <a:ext cx="6419850" cy="0"/>
          </a:xfrm>
          <a:prstGeom prst="line">
            <a:avLst/>
          </a:prstGeom>
          <a:ln w="12700" cap="rnd">
            <a:solidFill>
              <a:schemeClr val="accent5">
                <a:alpha val="71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F787CA06-18E6-405B-AB57-846AB5708B52}"/>
              </a:ext>
            </a:extLst>
          </p:cNvPr>
          <p:cNvGrpSpPr/>
          <p:nvPr userDrawn="1"/>
        </p:nvGrpSpPr>
        <p:grpSpPr>
          <a:xfrm>
            <a:off x="8011668" y="-920"/>
            <a:ext cx="4180332" cy="6859841"/>
            <a:chOff x="8011668" y="-920"/>
            <a:chExt cx="4180332" cy="6859841"/>
          </a:xfrm>
        </p:grpSpPr>
        <p:sp>
          <p:nvSpPr>
            <p:cNvPr id="4" name="Rectangle 3">
              <a:extLst>
                <a:ext uri="{FF2B5EF4-FFF2-40B4-BE49-F238E27FC236}">
                  <a16:creationId xmlns:a16="http://schemas.microsoft.com/office/drawing/2014/main" id="{21308D66-143B-A349-ACCD-3D00D906A092}"/>
                </a:ext>
              </a:extLst>
            </p:cNvPr>
            <p:cNvSpPr/>
            <p:nvPr userDrawn="1"/>
          </p:nvSpPr>
          <p:spPr>
            <a:xfrm>
              <a:off x="8506968" y="236"/>
              <a:ext cx="1280160" cy="685752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dirty="0">
                <a:ln>
                  <a:noFill/>
                </a:ln>
                <a:solidFill>
                  <a:srgbClr val="FFFFFF"/>
                </a:solidFill>
                <a:effectLst/>
                <a:uLnTx/>
                <a:uFillTx/>
                <a:latin typeface="Microsoft Sans Serif"/>
                <a:ea typeface="+mn-ea"/>
                <a:cs typeface="+mn-cs"/>
              </a:endParaRPr>
            </a:p>
          </p:txBody>
        </p:sp>
        <p:sp>
          <p:nvSpPr>
            <p:cNvPr id="6" name="Rectangle 5">
              <a:extLst>
                <a:ext uri="{FF2B5EF4-FFF2-40B4-BE49-F238E27FC236}">
                  <a16:creationId xmlns:a16="http://schemas.microsoft.com/office/drawing/2014/main" id="{491A9D0B-FE28-9048-B13B-E76F407CA744}"/>
                </a:ext>
              </a:extLst>
            </p:cNvPr>
            <p:cNvSpPr/>
            <p:nvPr/>
          </p:nvSpPr>
          <p:spPr>
            <a:xfrm>
              <a:off x="9787128" y="-920"/>
              <a:ext cx="2404872" cy="685984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067" b="0" i="0" u="none" strike="noStrike" cap="none" spc="0" normalizeH="0" baseline="0" noProof="0" dirty="0">
                <a:ln>
                  <a:noFill/>
                </a:ln>
                <a:solidFill>
                  <a:srgbClr val="FFFFFF"/>
                </a:solidFill>
                <a:effectLst/>
                <a:uLnTx/>
                <a:uFillTx/>
                <a:latin typeface="Microsoft Sans Serif"/>
              </a:endParaRPr>
            </a:p>
          </p:txBody>
        </p:sp>
        <p:sp>
          <p:nvSpPr>
            <p:cNvPr id="22" name="Rectangle: Single Corner Rounded 6">
              <a:extLst>
                <a:ext uri="{FF2B5EF4-FFF2-40B4-BE49-F238E27FC236}">
                  <a16:creationId xmlns:a16="http://schemas.microsoft.com/office/drawing/2014/main" id="{D1973D7C-0652-4165-88A1-4FB9828F5615}"/>
                </a:ext>
              </a:extLst>
            </p:cNvPr>
            <p:cNvSpPr/>
            <p:nvPr userDrawn="1"/>
          </p:nvSpPr>
          <p:spPr bwMode="gray">
            <a:xfrm flipV="1">
              <a:off x="8011668" y="0"/>
              <a:ext cx="493776" cy="6858003"/>
            </a:xfrm>
            <a:prstGeom prst="round1Rect">
              <a:avLst>
                <a:gd name="adj" fmla="val 0"/>
              </a:avLst>
            </a:prstGeom>
            <a:gradFill flip="none" rotWithShape="1">
              <a:gsLst>
                <a:gs pos="0">
                  <a:schemeClr val="tx2"/>
                </a:gs>
                <a:gs pos="100000">
                  <a:srgbClr val="06101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a:solidFill>
                  <a:prstClr val="white"/>
                </a:solidFill>
              </a:endParaRPr>
            </a:p>
          </p:txBody>
        </p:sp>
        <p:sp>
          <p:nvSpPr>
            <p:cNvPr id="23" name="Rectangle: Single Corner Rounded 6">
              <a:extLst>
                <a:ext uri="{FF2B5EF4-FFF2-40B4-BE49-F238E27FC236}">
                  <a16:creationId xmlns:a16="http://schemas.microsoft.com/office/drawing/2014/main" id="{59E261A4-BD2B-47CA-A4EB-774113F2B7FE}"/>
                </a:ext>
              </a:extLst>
            </p:cNvPr>
            <p:cNvSpPr/>
            <p:nvPr userDrawn="1"/>
          </p:nvSpPr>
          <p:spPr bwMode="gray">
            <a:xfrm rot="10800000" flipH="1" flipV="1">
              <a:off x="9293353" y="1"/>
              <a:ext cx="493775" cy="6857530"/>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a:solidFill>
                  <a:prstClr val="white"/>
                </a:solidFill>
              </a:endParaRPr>
            </a:p>
          </p:txBody>
        </p:sp>
      </p:grpSp>
      <p:sp>
        <p:nvSpPr>
          <p:cNvPr id="11" name="Freeform 5">
            <a:extLst>
              <a:ext uri="{FF2B5EF4-FFF2-40B4-BE49-F238E27FC236}">
                <a16:creationId xmlns:a16="http://schemas.microsoft.com/office/drawing/2014/main" id="{E0A1C191-D6B1-443E-80C5-308BFEE70BCD}"/>
              </a:ext>
            </a:extLst>
          </p:cNvPr>
          <p:cNvSpPr>
            <a:spLocks noChangeAspect="1" noEditPoints="1"/>
          </p:cNvSpPr>
          <p:nvPr userDrawn="1"/>
        </p:nvSpPr>
        <p:spPr bwMode="black">
          <a:xfrm>
            <a:off x="10273307" y="348782"/>
            <a:ext cx="1432990" cy="262653"/>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icrosoft Sans Serif"/>
              <a:ea typeface="+mn-ea"/>
              <a:cs typeface="+mn-cs"/>
            </a:endParaRPr>
          </a:p>
        </p:txBody>
      </p:sp>
      <p:sp>
        <p:nvSpPr>
          <p:cNvPr id="12" name="Title 2">
            <a:extLst>
              <a:ext uri="{FF2B5EF4-FFF2-40B4-BE49-F238E27FC236}">
                <a16:creationId xmlns:a16="http://schemas.microsoft.com/office/drawing/2014/main" id="{31691490-7DFB-4251-8E05-5909F3498C2C}"/>
              </a:ext>
            </a:extLst>
          </p:cNvPr>
          <p:cNvSpPr>
            <a:spLocks noGrp="1"/>
          </p:cNvSpPr>
          <p:nvPr>
            <p:ph type="title"/>
          </p:nvPr>
        </p:nvSpPr>
        <p:spPr>
          <a:xfrm>
            <a:off x="475488" y="818952"/>
            <a:ext cx="6446012" cy="1110432"/>
          </a:xfrm>
        </p:spPr>
        <p:txBody>
          <a:bodyPr wrap="square">
            <a:spAutoFit/>
          </a:bodyPr>
          <a:lstStyle>
            <a:lvl1pPr>
              <a:defRPr sz="44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447580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2 Light Blue">
    <p:spTree>
      <p:nvGrpSpPr>
        <p:cNvPr id="1" name=""/>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71B3CBAA-80EF-5E47-BC6B-9DE61D18790F}"/>
              </a:ext>
            </a:extLst>
          </p:cNvPr>
          <p:cNvSpPr>
            <a:spLocks noGrp="1"/>
          </p:cNvSpPr>
          <p:nvPr userDrawn="1">
            <p:ph sz="quarter" idx="10"/>
          </p:nvPr>
        </p:nvSpPr>
        <p:spPr>
          <a:xfrm>
            <a:off x="3721607" y="2368296"/>
            <a:ext cx="6051401" cy="4187952"/>
          </a:xfrm>
          <a:prstGeom prst="rect">
            <a:avLst/>
          </a:prstGeom>
        </p:spPr>
        <p:txBody>
          <a:bodyPr/>
          <a:lstStyle>
            <a:lvl1pPr marL="173736" indent="-173736">
              <a:lnSpc>
                <a:spcPct val="107000"/>
              </a:lnSpc>
              <a:spcBef>
                <a:spcPts val="0"/>
              </a:spcBef>
              <a:spcAft>
                <a:spcPts val="1800"/>
              </a:spcAft>
              <a:buClr>
                <a:schemeClr val="accent2"/>
              </a:buClr>
              <a:buFont typeface="Arial" panose="020B0604020202020204" pitchFamily="34" charset="0"/>
              <a:buChar char="•"/>
              <a:defRPr sz="1800">
                <a:solidFill>
                  <a:schemeClr val="tx1"/>
                </a:solidFill>
              </a:defRPr>
            </a:lvl1pPr>
            <a:lvl2pPr marL="173736" indent="-173736">
              <a:lnSpc>
                <a:spcPct val="107000"/>
              </a:lnSpc>
              <a:spcBef>
                <a:spcPts val="0"/>
              </a:spcBef>
              <a:spcAft>
                <a:spcPts val="1800"/>
              </a:spcAft>
              <a:buClr>
                <a:schemeClr val="accent2"/>
              </a:buClr>
              <a:buFont typeface="Arial" panose="020B0604020202020204" pitchFamily="34" charset="0"/>
              <a:buChar char="•"/>
              <a:defRPr sz="1800">
                <a:solidFill>
                  <a:schemeClr val="tx1"/>
                </a:solidFill>
              </a:defRPr>
            </a:lvl2pPr>
            <a:lvl3pPr marL="173736" indent="-173736">
              <a:lnSpc>
                <a:spcPct val="107000"/>
              </a:lnSpc>
              <a:spcBef>
                <a:spcPts val="0"/>
              </a:spcBef>
              <a:spcAft>
                <a:spcPts val="1800"/>
              </a:spcAft>
              <a:buClr>
                <a:schemeClr val="accent2"/>
              </a:buClr>
              <a:buFont typeface="Arial" panose="020B0604020202020204" pitchFamily="34" charset="0"/>
              <a:buChar char="•"/>
              <a:defRPr sz="1800">
                <a:solidFill>
                  <a:schemeClr val="tx1"/>
                </a:solidFill>
              </a:defRPr>
            </a:lvl3pPr>
            <a:lvl4pPr marL="173736" indent="-173736">
              <a:lnSpc>
                <a:spcPct val="107000"/>
              </a:lnSpc>
              <a:spcBef>
                <a:spcPts val="0"/>
              </a:spcBef>
              <a:spcAft>
                <a:spcPts val="1800"/>
              </a:spcAft>
              <a:buClr>
                <a:schemeClr val="accent2"/>
              </a:buClr>
              <a:buFont typeface="Arial" panose="020B0604020202020204" pitchFamily="34" charset="0"/>
              <a:buChar char="•"/>
              <a:defRPr sz="1800">
                <a:solidFill>
                  <a:schemeClr val="tx1"/>
                </a:solidFill>
              </a:defRPr>
            </a:lvl4pPr>
            <a:lvl5pPr marL="173736" indent="-173736">
              <a:lnSpc>
                <a:spcPct val="107000"/>
              </a:lnSpc>
              <a:spcBef>
                <a:spcPts val="0"/>
              </a:spcBef>
              <a:spcAft>
                <a:spcPts val="1800"/>
              </a:spcAft>
              <a:buClr>
                <a:schemeClr val="accent2"/>
              </a:buClr>
              <a:buFont typeface="Arial" panose="020B0604020202020204" pitchFamily="34" charset="0"/>
              <a:buChar cha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a:extLst>
              <a:ext uri="{FF2B5EF4-FFF2-40B4-BE49-F238E27FC236}">
                <a16:creationId xmlns:a16="http://schemas.microsoft.com/office/drawing/2014/main" id="{61DED592-645B-4F8C-8D0E-7555AF78647A}"/>
              </a:ext>
            </a:extLst>
          </p:cNvPr>
          <p:cNvCxnSpPr>
            <a:cxnSpLocks/>
          </p:cNvCxnSpPr>
          <p:nvPr userDrawn="1"/>
        </p:nvCxnSpPr>
        <p:spPr>
          <a:xfrm>
            <a:off x="3721607" y="2171019"/>
            <a:ext cx="6051402" cy="0"/>
          </a:xfrm>
          <a:prstGeom prst="line">
            <a:avLst/>
          </a:prstGeom>
          <a:ln w="12700" cap="rnd">
            <a:solidFill>
              <a:schemeClr val="accent6">
                <a:lumMod val="60000"/>
                <a:lumOff val="40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2FEBB2B0-2FE9-4547-B236-AFFD265B9D1B}"/>
              </a:ext>
            </a:extLst>
          </p:cNvPr>
          <p:cNvGrpSpPr/>
          <p:nvPr userDrawn="1"/>
        </p:nvGrpSpPr>
        <p:grpSpPr>
          <a:xfrm>
            <a:off x="1" y="-920"/>
            <a:ext cx="3114500" cy="6859841"/>
            <a:chOff x="1" y="-920"/>
            <a:chExt cx="3114500" cy="6859841"/>
          </a:xfrm>
        </p:grpSpPr>
        <p:sp>
          <p:nvSpPr>
            <p:cNvPr id="5" name="Rectangle 4">
              <a:extLst>
                <a:ext uri="{FF2B5EF4-FFF2-40B4-BE49-F238E27FC236}">
                  <a16:creationId xmlns:a16="http://schemas.microsoft.com/office/drawing/2014/main" id="{E260F5EA-2531-104C-BDA5-6976E59EAEBC}"/>
                </a:ext>
              </a:extLst>
            </p:cNvPr>
            <p:cNvSpPr/>
            <p:nvPr/>
          </p:nvSpPr>
          <p:spPr>
            <a:xfrm>
              <a:off x="1805663" y="471"/>
              <a:ext cx="1308838" cy="68575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dirty="0">
                <a:ln>
                  <a:noFill/>
                </a:ln>
                <a:solidFill>
                  <a:srgbClr val="FFFFFF"/>
                </a:solidFill>
                <a:effectLst/>
                <a:uLnTx/>
                <a:uFillTx/>
                <a:latin typeface="Microsoft Sans Serif"/>
                <a:ea typeface="+mn-ea"/>
                <a:cs typeface="+mn-cs"/>
              </a:endParaRPr>
            </a:p>
          </p:txBody>
        </p:sp>
        <p:sp>
          <p:nvSpPr>
            <p:cNvPr id="4" name="Rectangle 3">
              <a:extLst>
                <a:ext uri="{FF2B5EF4-FFF2-40B4-BE49-F238E27FC236}">
                  <a16:creationId xmlns:a16="http://schemas.microsoft.com/office/drawing/2014/main" id="{7B1049BD-3954-CA4D-8094-F10C1A4300C1}"/>
                </a:ext>
              </a:extLst>
            </p:cNvPr>
            <p:cNvSpPr/>
            <p:nvPr userDrawn="1"/>
          </p:nvSpPr>
          <p:spPr>
            <a:xfrm>
              <a:off x="1" y="-920"/>
              <a:ext cx="1805661" cy="68598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dirty="0">
                <a:ln>
                  <a:noFill/>
                </a:ln>
                <a:solidFill>
                  <a:srgbClr val="FFFFFF"/>
                </a:solidFill>
                <a:effectLst/>
                <a:uLnTx/>
                <a:uFillTx/>
                <a:latin typeface="Microsoft Sans Serif"/>
                <a:ea typeface="+mn-ea"/>
                <a:cs typeface="+mn-cs"/>
              </a:endParaRPr>
            </a:p>
          </p:txBody>
        </p:sp>
        <p:sp>
          <p:nvSpPr>
            <p:cNvPr id="13" name="Rectangle: Single Corner Rounded 6">
              <a:extLst>
                <a:ext uri="{FF2B5EF4-FFF2-40B4-BE49-F238E27FC236}">
                  <a16:creationId xmlns:a16="http://schemas.microsoft.com/office/drawing/2014/main" id="{054816C9-AC82-418D-A618-510763EF4E47}"/>
                </a:ext>
              </a:extLst>
            </p:cNvPr>
            <p:cNvSpPr/>
            <p:nvPr userDrawn="1"/>
          </p:nvSpPr>
          <p:spPr bwMode="gray">
            <a:xfrm flipV="1">
              <a:off x="1311886" y="918"/>
              <a:ext cx="493776" cy="6858003"/>
            </a:xfrm>
            <a:prstGeom prst="round1Rect">
              <a:avLst>
                <a:gd name="adj" fmla="val 0"/>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a:solidFill>
                  <a:prstClr val="white"/>
                </a:solidFill>
              </a:endParaRPr>
            </a:p>
          </p:txBody>
        </p:sp>
        <p:sp>
          <p:nvSpPr>
            <p:cNvPr id="14" name="Rectangle: Single Corner Rounded 6">
              <a:extLst>
                <a:ext uri="{FF2B5EF4-FFF2-40B4-BE49-F238E27FC236}">
                  <a16:creationId xmlns:a16="http://schemas.microsoft.com/office/drawing/2014/main" id="{4CCFDB0A-8A2B-4779-A51E-2B0AD18672E0}"/>
                </a:ext>
              </a:extLst>
            </p:cNvPr>
            <p:cNvSpPr/>
            <p:nvPr userDrawn="1"/>
          </p:nvSpPr>
          <p:spPr bwMode="gray">
            <a:xfrm rot="10800000" flipH="1" flipV="1">
              <a:off x="2620725" y="470"/>
              <a:ext cx="493775" cy="6857530"/>
            </a:xfrm>
            <a:prstGeom prst="round1Rect">
              <a:avLst>
                <a:gd name="adj" fmla="val 0"/>
              </a:avLst>
            </a:prstGeom>
            <a:gradFill flip="none" rotWithShape="1">
              <a:gsLst>
                <a:gs pos="100000">
                  <a:schemeClr val="accent1">
                    <a:lumMod val="75000"/>
                    <a:alpha val="50000"/>
                  </a:schemeClr>
                </a:gs>
                <a:gs pos="0">
                  <a:srgbClr val="B0C6FF">
                    <a:alpha val="0"/>
                  </a:srgbClr>
                </a:gs>
              </a:gsLst>
              <a:lin ang="0" scaled="1"/>
              <a:tileRect/>
            </a:gradFill>
            <a:ln w="10795" cap="flat" cmpd="sng" algn="ctr">
              <a:noFill/>
              <a:prstDash val="solid"/>
            </a:ln>
            <a:effectLst/>
          </p:spPr>
          <p:txBody>
            <a:bodyPr rtlCol="0" anchor="ctr"/>
            <a:lstStyle/>
            <a:p>
              <a:pPr lvl="0" algn="ctr"/>
              <a:endParaRPr lang="en-US" kern="0" dirty="0">
                <a:solidFill>
                  <a:prstClr val="white"/>
                </a:solidFill>
              </a:endParaRPr>
            </a:p>
          </p:txBody>
        </p:sp>
      </p:grpSp>
      <p:sp>
        <p:nvSpPr>
          <p:cNvPr id="18" name="Title 2">
            <a:extLst>
              <a:ext uri="{FF2B5EF4-FFF2-40B4-BE49-F238E27FC236}">
                <a16:creationId xmlns:a16="http://schemas.microsoft.com/office/drawing/2014/main" id="{B301E4DD-7EE3-47B4-881B-9E5B641D6B68}"/>
              </a:ext>
            </a:extLst>
          </p:cNvPr>
          <p:cNvSpPr>
            <a:spLocks noGrp="1"/>
          </p:cNvSpPr>
          <p:nvPr>
            <p:ph type="title"/>
          </p:nvPr>
        </p:nvSpPr>
        <p:spPr>
          <a:xfrm>
            <a:off x="3694176" y="818952"/>
            <a:ext cx="6078832" cy="1110432"/>
          </a:xfrm>
        </p:spPr>
        <p:txBody>
          <a:bodyPr wrap="square">
            <a:spAutoFit/>
          </a:bodyPr>
          <a:lstStyle>
            <a:lvl1pPr>
              <a:defRPr sz="4400"/>
            </a:lvl1pPr>
          </a:lstStyle>
          <a:p>
            <a:r>
              <a:rPr lang="en-US"/>
              <a:t>Click to edit Master title style</a:t>
            </a:r>
            <a:endParaRPr lang="en-US" dirty="0"/>
          </a:p>
        </p:txBody>
      </p:sp>
    </p:spTree>
    <p:extLst>
      <p:ext uri="{BB962C8B-B14F-4D97-AF65-F5344CB8AC3E}">
        <p14:creationId xmlns:p14="http://schemas.microsoft.com/office/powerpoint/2010/main" val="300902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2 Teal">
    <p:spTree>
      <p:nvGrpSpPr>
        <p:cNvPr id="1" name=""/>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71B3CBAA-80EF-5E47-BC6B-9DE61D18790F}"/>
              </a:ext>
            </a:extLst>
          </p:cNvPr>
          <p:cNvSpPr>
            <a:spLocks noGrp="1"/>
          </p:cNvSpPr>
          <p:nvPr userDrawn="1">
            <p:ph sz="quarter" idx="10"/>
          </p:nvPr>
        </p:nvSpPr>
        <p:spPr>
          <a:xfrm>
            <a:off x="3721607" y="2368296"/>
            <a:ext cx="6051401" cy="4187952"/>
          </a:xfrm>
          <a:prstGeom prst="rect">
            <a:avLst/>
          </a:prstGeom>
        </p:spPr>
        <p:txBody>
          <a:bodyPr/>
          <a:lstStyle>
            <a:lvl1pPr marL="173736" indent="-173736">
              <a:lnSpc>
                <a:spcPct val="107000"/>
              </a:lnSpc>
              <a:spcBef>
                <a:spcPts val="0"/>
              </a:spcBef>
              <a:spcAft>
                <a:spcPts val="1800"/>
              </a:spcAft>
              <a:buClr>
                <a:schemeClr val="accent4"/>
              </a:buClr>
              <a:buFont typeface="Arial" panose="020B0604020202020204" pitchFamily="34" charset="0"/>
              <a:buChar char="•"/>
              <a:defRPr sz="1800">
                <a:solidFill>
                  <a:schemeClr val="tx1"/>
                </a:solidFill>
              </a:defRPr>
            </a:lvl1pPr>
            <a:lvl2pPr marL="173736" indent="-173736">
              <a:lnSpc>
                <a:spcPct val="107000"/>
              </a:lnSpc>
              <a:spcBef>
                <a:spcPts val="0"/>
              </a:spcBef>
              <a:spcAft>
                <a:spcPts val="1800"/>
              </a:spcAft>
              <a:buClr>
                <a:schemeClr val="accent4"/>
              </a:buClr>
              <a:buFont typeface="Arial" panose="020B0604020202020204" pitchFamily="34" charset="0"/>
              <a:buChar char="•"/>
              <a:defRPr sz="1800">
                <a:solidFill>
                  <a:schemeClr val="tx1"/>
                </a:solidFill>
              </a:defRPr>
            </a:lvl2pPr>
            <a:lvl3pPr marL="173736" indent="-173736">
              <a:lnSpc>
                <a:spcPct val="107000"/>
              </a:lnSpc>
              <a:spcBef>
                <a:spcPts val="0"/>
              </a:spcBef>
              <a:spcAft>
                <a:spcPts val="1800"/>
              </a:spcAft>
              <a:buClr>
                <a:schemeClr val="accent4"/>
              </a:buClr>
              <a:buFont typeface="Arial" panose="020B0604020202020204" pitchFamily="34" charset="0"/>
              <a:buChar char="•"/>
              <a:defRPr sz="1800">
                <a:solidFill>
                  <a:schemeClr val="tx1"/>
                </a:solidFill>
              </a:defRPr>
            </a:lvl3pPr>
            <a:lvl4pPr marL="173736" indent="-173736">
              <a:lnSpc>
                <a:spcPct val="107000"/>
              </a:lnSpc>
              <a:spcBef>
                <a:spcPts val="0"/>
              </a:spcBef>
              <a:spcAft>
                <a:spcPts val="1800"/>
              </a:spcAft>
              <a:buClr>
                <a:schemeClr val="accent4"/>
              </a:buClr>
              <a:buFont typeface="Arial" panose="020B0604020202020204" pitchFamily="34" charset="0"/>
              <a:buChar char="•"/>
              <a:defRPr sz="1800">
                <a:solidFill>
                  <a:schemeClr val="tx1"/>
                </a:solidFill>
              </a:defRPr>
            </a:lvl4pPr>
            <a:lvl5pPr marL="173736" indent="-173736">
              <a:lnSpc>
                <a:spcPct val="107000"/>
              </a:lnSpc>
              <a:spcBef>
                <a:spcPts val="0"/>
              </a:spcBef>
              <a:spcAft>
                <a:spcPts val="1800"/>
              </a:spcAft>
              <a:buClr>
                <a:schemeClr val="accent4"/>
              </a:buClr>
              <a:buFont typeface="Arial" panose="020B0604020202020204" pitchFamily="34" charset="0"/>
              <a:buChar cha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a:extLst>
              <a:ext uri="{FF2B5EF4-FFF2-40B4-BE49-F238E27FC236}">
                <a16:creationId xmlns:a16="http://schemas.microsoft.com/office/drawing/2014/main" id="{61DED592-645B-4F8C-8D0E-7555AF78647A}"/>
              </a:ext>
            </a:extLst>
          </p:cNvPr>
          <p:cNvCxnSpPr>
            <a:cxnSpLocks/>
          </p:cNvCxnSpPr>
          <p:nvPr userDrawn="1"/>
        </p:nvCxnSpPr>
        <p:spPr>
          <a:xfrm>
            <a:off x="3721607" y="2171019"/>
            <a:ext cx="6051402" cy="0"/>
          </a:xfrm>
          <a:prstGeom prst="line">
            <a:avLst/>
          </a:prstGeom>
          <a:ln w="12700" cap="rnd">
            <a:solidFill>
              <a:schemeClr val="accent6">
                <a:lumMod val="60000"/>
                <a:lumOff val="40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459F1BC3-A25A-4F2F-AE6A-66E3CDF9CA87}"/>
              </a:ext>
            </a:extLst>
          </p:cNvPr>
          <p:cNvGrpSpPr/>
          <p:nvPr userDrawn="1"/>
        </p:nvGrpSpPr>
        <p:grpSpPr>
          <a:xfrm>
            <a:off x="1" y="-920"/>
            <a:ext cx="3114500" cy="6859841"/>
            <a:chOff x="1" y="-920"/>
            <a:chExt cx="3114500" cy="6859841"/>
          </a:xfrm>
        </p:grpSpPr>
        <p:sp>
          <p:nvSpPr>
            <p:cNvPr id="18" name="Rectangle 17">
              <a:extLst>
                <a:ext uri="{FF2B5EF4-FFF2-40B4-BE49-F238E27FC236}">
                  <a16:creationId xmlns:a16="http://schemas.microsoft.com/office/drawing/2014/main" id="{B8BB2C26-9627-4325-A099-547E93EEF246}"/>
                </a:ext>
              </a:extLst>
            </p:cNvPr>
            <p:cNvSpPr/>
            <p:nvPr/>
          </p:nvSpPr>
          <p:spPr>
            <a:xfrm>
              <a:off x="1805663" y="471"/>
              <a:ext cx="1308838" cy="685752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067" b="0" i="0" u="none" strike="noStrike" cap="none" spc="0" normalizeH="0" baseline="0" noProof="0" dirty="0">
                <a:ln>
                  <a:noFill/>
                </a:ln>
                <a:solidFill>
                  <a:srgbClr val="FFFFFF"/>
                </a:solidFill>
                <a:effectLst/>
                <a:uLnTx/>
                <a:uFillTx/>
                <a:latin typeface="Microsoft Sans Serif"/>
              </a:endParaRPr>
            </a:p>
          </p:txBody>
        </p:sp>
        <p:sp>
          <p:nvSpPr>
            <p:cNvPr id="20" name="Rectangle 19">
              <a:extLst>
                <a:ext uri="{FF2B5EF4-FFF2-40B4-BE49-F238E27FC236}">
                  <a16:creationId xmlns:a16="http://schemas.microsoft.com/office/drawing/2014/main" id="{7F4BE5D2-332D-407F-8716-B028E9A35910}"/>
                </a:ext>
              </a:extLst>
            </p:cNvPr>
            <p:cNvSpPr/>
            <p:nvPr userDrawn="1"/>
          </p:nvSpPr>
          <p:spPr>
            <a:xfrm>
              <a:off x="1" y="-920"/>
              <a:ext cx="1805661" cy="68598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067" b="0" i="0" u="none" strike="noStrike" cap="none" spc="0" normalizeH="0" baseline="0" noProof="0" dirty="0">
                <a:ln>
                  <a:noFill/>
                </a:ln>
                <a:solidFill>
                  <a:srgbClr val="FFFFFF"/>
                </a:solidFill>
                <a:effectLst/>
                <a:uLnTx/>
                <a:uFillTx/>
                <a:latin typeface="Microsoft Sans Serif"/>
              </a:endParaRPr>
            </a:p>
          </p:txBody>
        </p:sp>
        <p:sp>
          <p:nvSpPr>
            <p:cNvPr id="21" name="Rectangle: Single Corner Rounded 6">
              <a:extLst>
                <a:ext uri="{FF2B5EF4-FFF2-40B4-BE49-F238E27FC236}">
                  <a16:creationId xmlns:a16="http://schemas.microsoft.com/office/drawing/2014/main" id="{A47A36E7-7621-4007-95B2-6753845C113F}"/>
                </a:ext>
              </a:extLst>
            </p:cNvPr>
            <p:cNvSpPr/>
            <p:nvPr userDrawn="1"/>
          </p:nvSpPr>
          <p:spPr bwMode="gray">
            <a:xfrm flipV="1">
              <a:off x="1311886" y="918"/>
              <a:ext cx="493776" cy="6858003"/>
            </a:xfrm>
            <a:prstGeom prst="round1Rect">
              <a:avLst>
                <a:gd name="adj" fmla="val 0"/>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a:solidFill>
                  <a:prstClr val="white"/>
                </a:solidFill>
              </a:endParaRPr>
            </a:p>
          </p:txBody>
        </p:sp>
        <p:sp>
          <p:nvSpPr>
            <p:cNvPr id="22" name="Rectangle: Single Corner Rounded 6">
              <a:extLst>
                <a:ext uri="{FF2B5EF4-FFF2-40B4-BE49-F238E27FC236}">
                  <a16:creationId xmlns:a16="http://schemas.microsoft.com/office/drawing/2014/main" id="{210E8B6E-2DF4-426B-95F7-731B5512AB91}"/>
                </a:ext>
              </a:extLst>
            </p:cNvPr>
            <p:cNvSpPr/>
            <p:nvPr userDrawn="1"/>
          </p:nvSpPr>
          <p:spPr bwMode="gray">
            <a:xfrm rot="10800000" flipH="1" flipV="1">
              <a:off x="2620725" y="470"/>
              <a:ext cx="493775" cy="6857530"/>
            </a:xfrm>
            <a:prstGeom prst="round1Rect">
              <a:avLst>
                <a:gd name="adj" fmla="val 0"/>
              </a:avLst>
            </a:prstGeom>
            <a:gradFill flip="none" rotWithShape="1">
              <a:gsLst>
                <a:gs pos="100000">
                  <a:schemeClr val="accent3">
                    <a:lumMod val="50000"/>
                    <a:alpha val="65000"/>
                  </a:schemeClr>
                </a:gs>
                <a:gs pos="0">
                  <a:schemeClr val="accent3">
                    <a:lumMod val="60000"/>
                    <a:lumOff val="40000"/>
                    <a:alpha val="0"/>
                  </a:schemeClr>
                </a:gs>
                <a:gs pos="60000">
                  <a:schemeClr val="accent3">
                    <a:lumMod val="50000"/>
                    <a:alpha val="28000"/>
                  </a:schemeClr>
                </a:gs>
              </a:gsLst>
              <a:lin ang="0" scaled="1"/>
              <a:tileRect/>
            </a:gradFill>
            <a:ln w="10795" cap="flat" cmpd="sng" algn="ctr">
              <a:noFill/>
              <a:prstDash val="solid"/>
            </a:ln>
            <a:effectLst/>
          </p:spPr>
          <p:txBody>
            <a:bodyPr rtlCol="0" anchor="ctr"/>
            <a:lstStyle/>
            <a:p>
              <a:pPr lvl="0" algn="ctr"/>
              <a:endParaRPr lang="en-US" kern="0" dirty="0">
                <a:solidFill>
                  <a:prstClr val="white"/>
                </a:solidFill>
              </a:endParaRPr>
            </a:p>
          </p:txBody>
        </p:sp>
      </p:grpSp>
      <p:sp>
        <p:nvSpPr>
          <p:cNvPr id="11" name="Title 2">
            <a:extLst>
              <a:ext uri="{FF2B5EF4-FFF2-40B4-BE49-F238E27FC236}">
                <a16:creationId xmlns:a16="http://schemas.microsoft.com/office/drawing/2014/main" id="{5414775D-E921-40D5-BD78-EE64D6236896}"/>
              </a:ext>
            </a:extLst>
          </p:cNvPr>
          <p:cNvSpPr>
            <a:spLocks noGrp="1"/>
          </p:cNvSpPr>
          <p:nvPr>
            <p:ph type="title"/>
          </p:nvPr>
        </p:nvSpPr>
        <p:spPr>
          <a:xfrm>
            <a:off x="3694176" y="818952"/>
            <a:ext cx="6078832" cy="1110432"/>
          </a:xfrm>
        </p:spPr>
        <p:txBody>
          <a:bodyPr wrap="square">
            <a:spAutoFit/>
          </a:bodyPr>
          <a:lstStyle>
            <a:lvl1pPr>
              <a:defRPr sz="4400"/>
            </a:lvl1pPr>
          </a:lstStyle>
          <a:p>
            <a:r>
              <a:rPr lang="en-US"/>
              <a:t>Click to edit Master title style</a:t>
            </a:r>
            <a:endParaRPr lang="en-US" dirty="0"/>
          </a:p>
        </p:txBody>
      </p:sp>
    </p:spTree>
    <p:extLst>
      <p:ext uri="{BB962C8B-B14F-4D97-AF65-F5344CB8AC3E}">
        <p14:creationId xmlns:p14="http://schemas.microsoft.com/office/powerpoint/2010/main" val="3925481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2 Nickel">
    <p:spTree>
      <p:nvGrpSpPr>
        <p:cNvPr id="1" name=""/>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71B3CBAA-80EF-5E47-BC6B-9DE61D18790F}"/>
              </a:ext>
            </a:extLst>
          </p:cNvPr>
          <p:cNvSpPr>
            <a:spLocks noGrp="1"/>
          </p:cNvSpPr>
          <p:nvPr userDrawn="1">
            <p:ph sz="quarter" idx="10"/>
          </p:nvPr>
        </p:nvSpPr>
        <p:spPr>
          <a:xfrm>
            <a:off x="3721607" y="2368296"/>
            <a:ext cx="6051401" cy="4187952"/>
          </a:xfrm>
          <a:prstGeom prst="rect">
            <a:avLst/>
          </a:prstGeom>
        </p:spPr>
        <p:txBody>
          <a:bodyPr/>
          <a:lstStyle>
            <a:lvl1pPr marL="173736" indent="-173736">
              <a:lnSpc>
                <a:spcPct val="107000"/>
              </a:lnSpc>
              <a:spcBef>
                <a:spcPts val="0"/>
              </a:spcBef>
              <a:spcAft>
                <a:spcPts val="1800"/>
              </a:spcAft>
              <a:buClr>
                <a:schemeClr val="accent6"/>
              </a:buClr>
              <a:buFont typeface="Arial" panose="020B0604020202020204" pitchFamily="34" charset="0"/>
              <a:buChar char="•"/>
              <a:defRPr sz="1800">
                <a:solidFill>
                  <a:schemeClr val="tx1"/>
                </a:solidFill>
              </a:defRPr>
            </a:lvl1pPr>
            <a:lvl2pPr marL="173736" indent="-173736">
              <a:lnSpc>
                <a:spcPct val="107000"/>
              </a:lnSpc>
              <a:spcBef>
                <a:spcPts val="0"/>
              </a:spcBef>
              <a:spcAft>
                <a:spcPts val="1800"/>
              </a:spcAft>
              <a:buClr>
                <a:schemeClr val="accent6"/>
              </a:buClr>
              <a:buFont typeface="Arial" panose="020B0604020202020204" pitchFamily="34" charset="0"/>
              <a:buChar char="•"/>
              <a:defRPr sz="1800">
                <a:solidFill>
                  <a:schemeClr val="tx1"/>
                </a:solidFill>
              </a:defRPr>
            </a:lvl2pPr>
            <a:lvl3pPr marL="173736" indent="-173736">
              <a:lnSpc>
                <a:spcPct val="107000"/>
              </a:lnSpc>
              <a:spcBef>
                <a:spcPts val="0"/>
              </a:spcBef>
              <a:spcAft>
                <a:spcPts val="1800"/>
              </a:spcAft>
              <a:buClr>
                <a:schemeClr val="accent6"/>
              </a:buClr>
              <a:buFont typeface="Arial" panose="020B0604020202020204" pitchFamily="34" charset="0"/>
              <a:buChar char="•"/>
              <a:defRPr sz="1800">
                <a:solidFill>
                  <a:schemeClr val="tx1"/>
                </a:solidFill>
              </a:defRPr>
            </a:lvl3pPr>
            <a:lvl4pPr marL="173736" indent="-173736">
              <a:lnSpc>
                <a:spcPct val="107000"/>
              </a:lnSpc>
              <a:spcBef>
                <a:spcPts val="0"/>
              </a:spcBef>
              <a:spcAft>
                <a:spcPts val="1800"/>
              </a:spcAft>
              <a:buClr>
                <a:schemeClr val="accent6"/>
              </a:buClr>
              <a:buFont typeface="Arial" panose="020B0604020202020204" pitchFamily="34" charset="0"/>
              <a:buChar char="•"/>
              <a:defRPr sz="1800">
                <a:solidFill>
                  <a:schemeClr val="tx1"/>
                </a:solidFill>
              </a:defRPr>
            </a:lvl4pPr>
            <a:lvl5pPr marL="173736" indent="-173736">
              <a:lnSpc>
                <a:spcPct val="107000"/>
              </a:lnSpc>
              <a:spcBef>
                <a:spcPts val="0"/>
              </a:spcBef>
              <a:spcAft>
                <a:spcPts val="1800"/>
              </a:spcAft>
              <a:buClr>
                <a:schemeClr val="accent6"/>
              </a:buClr>
              <a:buFont typeface="Arial" panose="020B0604020202020204" pitchFamily="34" charset="0"/>
              <a:buChar cha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a:extLst>
              <a:ext uri="{FF2B5EF4-FFF2-40B4-BE49-F238E27FC236}">
                <a16:creationId xmlns:a16="http://schemas.microsoft.com/office/drawing/2014/main" id="{61DED592-645B-4F8C-8D0E-7555AF78647A}"/>
              </a:ext>
            </a:extLst>
          </p:cNvPr>
          <p:cNvCxnSpPr>
            <a:cxnSpLocks/>
          </p:cNvCxnSpPr>
          <p:nvPr userDrawn="1"/>
        </p:nvCxnSpPr>
        <p:spPr>
          <a:xfrm>
            <a:off x="3721607" y="2171019"/>
            <a:ext cx="6051402" cy="0"/>
          </a:xfrm>
          <a:prstGeom prst="line">
            <a:avLst/>
          </a:prstGeom>
          <a:ln w="12700" cap="rnd">
            <a:solidFill>
              <a:schemeClr val="accent6">
                <a:lumMod val="60000"/>
                <a:lumOff val="40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459F1BC3-A25A-4F2F-AE6A-66E3CDF9CA87}"/>
              </a:ext>
            </a:extLst>
          </p:cNvPr>
          <p:cNvGrpSpPr/>
          <p:nvPr userDrawn="1"/>
        </p:nvGrpSpPr>
        <p:grpSpPr>
          <a:xfrm>
            <a:off x="1" y="-920"/>
            <a:ext cx="3114500" cy="6859841"/>
            <a:chOff x="1" y="-920"/>
            <a:chExt cx="3114500" cy="6859841"/>
          </a:xfrm>
        </p:grpSpPr>
        <p:sp>
          <p:nvSpPr>
            <p:cNvPr id="18" name="Rectangle 17">
              <a:extLst>
                <a:ext uri="{FF2B5EF4-FFF2-40B4-BE49-F238E27FC236}">
                  <a16:creationId xmlns:a16="http://schemas.microsoft.com/office/drawing/2014/main" id="{B8BB2C26-9627-4325-A099-547E93EEF246}"/>
                </a:ext>
              </a:extLst>
            </p:cNvPr>
            <p:cNvSpPr/>
            <p:nvPr/>
          </p:nvSpPr>
          <p:spPr>
            <a:xfrm>
              <a:off x="1805663" y="471"/>
              <a:ext cx="1308838" cy="6857529"/>
            </a:xfrm>
            <a:prstGeom prst="rect">
              <a:avLst/>
            </a:prstGeom>
            <a:solidFill>
              <a:srgbClr val="F2F5F8"/>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350" kern="0" noProof="0" dirty="0">
                <a:solidFill>
                  <a:prstClr val="white"/>
                </a:solidFill>
              </a:endParaRPr>
            </a:p>
          </p:txBody>
        </p:sp>
        <p:sp>
          <p:nvSpPr>
            <p:cNvPr id="20" name="Rectangle 19">
              <a:extLst>
                <a:ext uri="{FF2B5EF4-FFF2-40B4-BE49-F238E27FC236}">
                  <a16:creationId xmlns:a16="http://schemas.microsoft.com/office/drawing/2014/main" id="{7F4BE5D2-332D-407F-8716-B028E9A35910}"/>
                </a:ext>
              </a:extLst>
            </p:cNvPr>
            <p:cNvSpPr/>
            <p:nvPr userDrawn="1"/>
          </p:nvSpPr>
          <p:spPr>
            <a:xfrm>
              <a:off x="1" y="-920"/>
              <a:ext cx="1805661" cy="6859841"/>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067" b="0" i="0" u="none" strike="noStrike" cap="none" spc="0" normalizeH="0" baseline="0" noProof="0" dirty="0">
                <a:ln>
                  <a:noFill/>
                </a:ln>
                <a:solidFill>
                  <a:srgbClr val="FFFFFF"/>
                </a:solidFill>
                <a:effectLst/>
                <a:uLnTx/>
                <a:uFillTx/>
                <a:latin typeface="Microsoft Sans Serif"/>
              </a:endParaRPr>
            </a:p>
          </p:txBody>
        </p:sp>
        <p:sp>
          <p:nvSpPr>
            <p:cNvPr id="21" name="Rectangle: Single Corner Rounded 6">
              <a:extLst>
                <a:ext uri="{FF2B5EF4-FFF2-40B4-BE49-F238E27FC236}">
                  <a16:creationId xmlns:a16="http://schemas.microsoft.com/office/drawing/2014/main" id="{A47A36E7-7621-4007-95B2-6753845C113F}"/>
                </a:ext>
              </a:extLst>
            </p:cNvPr>
            <p:cNvSpPr/>
            <p:nvPr userDrawn="1"/>
          </p:nvSpPr>
          <p:spPr bwMode="gray">
            <a:xfrm flipV="1">
              <a:off x="1311886" y="918"/>
              <a:ext cx="493776" cy="6858003"/>
            </a:xfrm>
            <a:prstGeom prst="round1Rect">
              <a:avLst>
                <a:gd name="adj" fmla="val 0"/>
              </a:avLst>
            </a:prstGeom>
            <a:gradFill flip="none" rotWithShape="1">
              <a:gsLst>
                <a:gs pos="25000">
                  <a:schemeClr val="accent6">
                    <a:lumMod val="40000"/>
                    <a:lumOff val="60000"/>
                    <a:alpha val="0"/>
                  </a:schemeClr>
                </a:gs>
                <a:gs pos="100000">
                  <a:schemeClr val="accent6">
                    <a:lumMod val="50000"/>
                    <a:alpha val="39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a:solidFill>
                  <a:prstClr val="white"/>
                </a:solidFill>
              </a:endParaRPr>
            </a:p>
          </p:txBody>
        </p:sp>
        <p:sp>
          <p:nvSpPr>
            <p:cNvPr id="22" name="Rectangle: Single Corner Rounded 6">
              <a:extLst>
                <a:ext uri="{FF2B5EF4-FFF2-40B4-BE49-F238E27FC236}">
                  <a16:creationId xmlns:a16="http://schemas.microsoft.com/office/drawing/2014/main" id="{210E8B6E-2DF4-426B-95F7-731B5512AB91}"/>
                </a:ext>
              </a:extLst>
            </p:cNvPr>
            <p:cNvSpPr/>
            <p:nvPr userDrawn="1"/>
          </p:nvSpPr>
          <p:spPr bwMode="gray">
            <a:xfrm rot="10800000" flipH="1" flipV="1">
              <a:off x="2620725" y="470"/>
              <a:ext cx="493775" cy="6857530"/>
            </a:xfrm>
            <a:prstGeom prst="round1Rect">
              <a:avLst>
                <a:gd name="adj" fmla="val 0"/>
              </a:avLst>
            </a:prstGeom>
            <a:gradFill flip="none" rotWithShape="1">
              <a:gsLst>
                <a:gs pos="17000">
                  <a:schemeClr val="accent6">
                    <a:lumMod val="20000"/>
                    <a:lumOff val="80000"/>
                    <a:alpha val="0"/>
                  </a:schemeClr>
                </a:gs>
                <a:gs pos="100000">
                  <a:schemeClr val="accent6">
                    <a:lumMod val="50000"/>
                    <a:alpha val="3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350" b="1" dirty="0">
                <a:solidFill>
                  <a:prstClr val="white"/>
                </a:solidFill>
              </a:endParaRPr>
            </a:p>
          </p:txBody>
        </p:sp>
      </p:grpSp>
      <p:sp>
        <p:nvSpPr>
          <p:cNvPr id="10" name="Title 2">
            <a:extLst>
              <a:ext uri="{FF2B5EF4-FFF2-40B4-BE49-F238E27FC236}">
                <a16:creationId xmlns:a16="http://schemas.microsoft.com/office/drawing/2014/main" id="{153726AC-6F2C-4544-B70D-67C1D4F0893B}"/>
              </a:ext>
            </a:extLst>
          </p:cNvPr>
          <p:cNvSpPr>
            <a:spLocks noGrp="1"/>
          </p:cNvSpPr>
          <p:nvPr>
            <p:ph type="title"/>
          </p:nvPr>
        </p:nvSpPr>
        <p:spPr>
          <a:xfrm>
            <a:off x="3694176" y="818952"/>
            <a:ext cx="6078832" cy="1110432"/>
          </a:xfrm>
        </p:spPr>
        <p:txBody>
          <a:bodyPr wrap="square">
            <a:spAutoFit/>
          </a:bodyPr>
          <a:lstStyle>
            <a:lvl1pPr>
              <a:defRPr sz="4400"/>
            </a:lvl1pPr>
          </a:lstStyle>
          <a:p>
            <a:r>
              <a:rPr lang="en-US"/>
              <a:t>Click to edit Master title style</a:t>
            </a:r>
            <a:endParaRPr lang="en-US" dirty="0"/>
          </a:p>
        </p:txBody>
      </p:sp>
    </p:spTree>
    <p:extLst>
      <p:ext uri="{BB962C8B-B14F-4D97-AF65-F5344CB8AC3E}">
        <p14:creationId xmlns:p14="http://schemas.microsoft.com/office/powerpoint/2010/main" val="1702163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2 Gun Metal">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B1049BD-3954-CA4D-8094-F10C1A4300C1}"/>
              </a:ext>
            </a:extLst>
          </p:cNvPr>
          <p:cNvSpPr/>
          <p:nvPr userDrawn="1"/>
        </p:nvSpPr>
        <p:spPr>
          <a:xfrm>
            <a:off x="2" y="-1841"/>
            <a:ext cx="1805660" cy="68598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dirty="0">
              <a:ln>
                <a:noFill/>
              </a:ln>
              <a:solidFill>
                <a:srgbClr val="FFFFFF"/>
              </a:solidFill>
              <a:effectLst/>
              <a:uLnTx/>
              <a:uFillTx/>
              <a:latin typeface="Microsoft Sans Serif"/>
              <a:ea typeface="+mn-ea"/>
              <a:cs typeface="+mn-cs"/>
            </a:endParaRPr>
          </a:p>
        </p:txBody>
      </p:sp>
      <p:sp>
        <p:nvSpPr>
          <p:cNvPr id="5" name="Rectangle 4">
            <a:extLst>
              <a:ext uri="{FF2B5EF4-FFF2-40B4-BE49-F238E27FC236}">
                <a16:creationId xmlns:a16="http://schemas.microsoft.com/office/drawing/2014/main" id="{E260F5EA-2531-104C-BDA5-6976E59EAEBC}"/>
              </a:ext>
            </a:extLst>
          </p:cNvPr>
          <p:cNvSpPr/>
          <p:nvPr/>
        </p:nvSpPr>
        <p:spPr>
          <a:xfrm>
            <a:off x="1805662" y="-1"/>
            <a:ext cx="1308839" cy="685752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dirty="0">
              <a:ln>
                <a:noFill/>
              </a:ln>
              <a:solidFill>
                <a:srgbClr val="FFFFFF"/>
              </a:solidFill>
              <a:effectLst/>
              <a:uLnTx/>
              <a:uFillTx/>
              <a:latin typeface="Microsoft Sans Serif"/>
              <a:ea typeface="+mn-ea"/>
              <a:cs typeface="+mn-cs"/>
            </a:endParaRPr>
          </a:p>
        </p:txBody>
      </p:sp>
      <p:sp>
        <p:nvSpPr>
          <p:cNvPr id="19" name="Content Placeholder 18">
            <a:extLst>
              <a:ext uri="{FF2B5EF4-FFF2-40B4-BE49-F238E27FC236}">
                <a16:creationId xmlns:a16="http://schemas.microsoft.com/office/drawing/2014/main" id="{71B3CBAA-80EF-5E47-BC6B-9DE61D18790F}"/>
              </a:ext>
            </a:extLst>
          </p:cNvPr>
          <p:cNvSpPr>
            <a:spLocks noGrp="1"/>
          </p:cNvSpPr>
          <p:nvPr userDrawn="1">
            <p:ph sz="quarter" idx="10"/>
          </p:nvPr>
        </p:nvSpPr>
        <p:spPr>
          <a:xfrm>
            <a:off x="3721607" y="2368296"/>
            <a:ext cx="6051401" cy="4187952"/>
          </a:xfrm>
          <a:prstGeom prst="rect">
            <a:avLst/>
          </a:prstGeom>
        </p:spPr>
        <p:txBody>
          <a:bodyPr/>
          <a:lstStyle>
            <a:lvl1pPr marL="173736" indent="-173736">
              <a:lnSpc>
                <a:spcPct val="107000"/>
              </a:lnSpc>
              <a:spcBef>
                <a:spcPts val="0"/>
              </a:spcBef>
              <a:spcAft>
                <a:spcPts val="1800"/>
              </a:spcAft>
              <a:buClr>
                <a:schemeClr val="accent6"/>
              </a:buClr>
              <a:buFont typeface="Arial" panose="020B0604020202020204" pitchFamily="34" charset="0"/>
              <a:buChar char="•"/>
              <a:defRPr sz="1800">
                <a:solidFill>
                  <a:schemeClr val="tx1"/>
                </a:solidFill>
              </a:defRPr>
            </a:lvl1pPr>
            <a:lvl2pPr marL="173736" indent="-173736">
              <a:lnSpc>
                <a:spcPct val="107000"/>
              </a:lnSpc>
              <a:spcBef>
                <a:spcPts val="0"/>
              </a:spcBef>
              <a:spcAft>
                <a:spcPts val="1800"/>
              </a:spcAft>
              <a:buClr>
                <a:schemeClr val="accent6"/>
              </a:buClr>
              <a:buFont typeface="Arial" panose="020B0604020202020204" pitchFamily="34" charset="0"/>
              <a:buChar char="•"/>
              <a:defRPr sz="1800">
                <a:solidFill>
                  <a:schemeClr val="tx1"/>
                </a:solidFill>
              </a:defRPr>
            </a:lvl2pPr>
            <a:lvl3pPr marL="173736" indent="-173736">
              <a:lnSpc>
                <a:spcPct val="107000"/>
              </a:lnSpc>
              <a:spcBef>
                <a:spcPts val="0"/>
              </a:spcBef>
              <a:spcAft>
                <a:spcPts val="1800"/>
              </a:spcAft>
              <a:buClr>
                <a:schemeClr val="accent6"/>
              </a:buClr>
              <a:buFont typeface="Arial" panose="020B0604020202020204" pitchFamily="34" charset="0"/>
              <a:buChar char="•"/>
              <a:defRPr sz="1800">
                <a:solidFill>
                  <a:schemeClr val="tx1"/>
                </a:solidFill>
              </a:defRPr>
            </a:lvl3pPr>
            <a:lvl4pPr marL="173736" indent="-173736">
              <a:lnSpc>
                <a:spcPct val="107000"/>
              </a:lnSpc>
              <a:spcBef>
                <a:spcPts val="0"/>
              </a:spcBef>
              <a:spcAft>
                <a:spcPts val="1800"/>
              </a:spcAft>
              <a:buClr>
                <a:schemeClr val="accent6"/>
              </a:buClr>
              <a:buFont typeface="Arial" panose="020B0604020202020204" pitchFamily="34" charset="0"/>
              <a:buChar char="•"/>
              <a:defRPr sz="1800">
                <a:solidFill>
                  <a:schemeClr val="tx1"/>
                </a:solidFill>
              </a:defRPr>
            </a:lvl4pPr>
            <a:lvl5pPr marL="173736" indent="-173736">
              <a:lnSpc>
                <a:spcPct val="107000"/>
              </a:lnSpc>
              <a:spcBef>
                <a:spcPts val="0"/>
              </a:spcBef>
              <a:spcAft>
                <a:spcPts val="1800"/>
              </a:spcAft>
              <a:buClr>
                <a:schemeClr val="accent6"/>
              </a:buClr>
              <a:buFont typeface="Arial" panose="020B0604020202020204" pitchFamily="34" charset="0"/>
              <a:buChar cha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a:extLst>
              <a:ext uri="{FF2B5EF4-FFF2-40B4-BE49-F238E27FC236}">
                <a16:creationId xmlns:a16="http://schemas.microsoft.com/office/drawing/2014/main" id="{61DED592-645B-4F8C-8D0E-7555AF78647A}"/>
              </a:ext>
            </a:extLst>
          </p:cNvPr>
          <p:cNvCxnSpPr>
            <a:cxnSpLocks/>
          </p:cNvCxnSpPr>
          <p:nvPr userDrawn="1"/>
        </p:nvCxnSpPr>
        <p:spPr>
          <a:xfrm>
            <a:off x="3721607" y="2171019"/>
            <a:ext cx="6051402" cy="0"/>
          </a:xfrm>
          <a:prstGeom prst="line">
            <a:avLst/>
          </a:prstGeom>
          <a:ln w="12700" cap="rnd">
            <a:solidFill>
              <a:schemeClr val="accent6">
                <a:lumMod val="60000"/>
                <a:lumOff val="40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13" name="Rectangle: Single Corner Rounded 6">
            <a:extLst>
              <a:ext uri="{FF2B5EF4-FFF2-40B4-BE49-F238E27FC236}">
                <a16:creationId xmlns:a16="http://schemas.microsoft.com/office/drawing/2014/main" id="{054816C9-AC82-418D-A618-510763EF4E47}"/>
              </a:ext>
            </a:extLst>
          </p:cNvPr>
          <p:cNvSpPr/>
          <p:nvPr userDrawn="1"/>
        </p:nvSpPr>
        <p:spPr bwMode="gray">
          <a:xfrm flipV="1">
            <a:off x="1311886" y="0"/>
            <a:ext cx="493776" cy="6858003"/>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a:solidFill>
                <a:prstClr val="white"/>
              </a:solidFill>
            </a:endParaRPr>
          </a:p>
        </p:txBody>
      </p:sp>
      <p:sp>
        <p:nvSpPr>
          <p:cNvPr id="14" name="Rectangle: Single Corner Rounded 6">
            <a:extLst>
              <a:ext uri="{FF2B5EF4-FFF2-40B4-BE49-F238E27FC236}">
                <a16:creationId xmlns:a16="http://schemas.microsoft.com/office/drawing/2014/main" id="{4CCFDB0A-8A2B-4779-A51E-2B0AD18672E0}"/>
              </a:ext>
            </a:extLst>
          </p:cNvPr>
          <p:cNvSpPr/>
          <p:nvPr userDrawn="1"/>
        </p:nvSpPr>
        <p:spPr bwMode="gray">
          <a:xfrm rot="10800000" flipH="1" flipV="1">
            <a:off x="2620726" y="1"/>
            <a:ext cx="493775" cy="6857530"/>
          </a:xfrm>
          <a:prstGeom prst="round1Rect">
            <a:avLst>
              <a:gd name="adj" fmla="val 0"/>
            </a:avLst>
          </a:prstGeom>
          <a:gradFill flip="none" rotWithShape="1">
            <a:gsLst>
              <a:gs pos="100000">
                <a:schemeClr val="accent6">
                  <a:lumMod val="50000"/>
                  <a:alpha val="65000"/>
                </a:schemeClr>
              </a:gs>
              <a:gs pos="0">
                <a:schemeClr val="accent6">
                  <a:alpha val="0"/>
                </a:schemeClr>
              </a:gs>
              <a:gs pos="64000">
                <a:schemeClr val="accent6">
                  <a:lumMod val="50000"/>
                  <a:alpha val="35000"/>
                </a:schemeClr>
              </a:gs>
            </a:gsLst>
            <a:lin ang="0" scaled="1"/>
            <a:tileRect/>
          </a:gradFill>
          <a:ln w="10795" cap="flat" cmpd="sng" algn="ctr">
            <a:noFill/>
            <a:prstDash val="solid"/>
          </a:ln>
          <a:effectLst/>
        </p:spPr>
        <p:txBody>
          <a:bodyPr rtlCol="0" anchor="ctr"/>
          <a:lstStyle/>
          <a:p>
            <a:pPr lvl="0" algn="ctr"/>
            <a:endParaRPr lang="en-US" kern="0" dirty="0">
              <a:solidFill>
                <a:prstClr val="white"/>
              </a:solidFill>
            </a:endParaRPr>
          </a:p>
        </p:txBody>
      </p:sp>
      <p:sp>
        <p:nvSpPr>
          <p:cNvPr id="9" name="Title 2">
            <a:extLst>
              <a:ext uri="{FF2B5EF4-FFF2-40B4-BE49-F238E27FC236}">
                <a16:creationId xmlns:a16="http://schemas.microsoft.com/office/drawing/2014/main" id="{85A3181C-AC11-4602-8BC8-377440D828E4}"/>
              </a:ext>
            </a:extLst>
          </p:cNvPr>
          <p:cNvSpPr>
            <a:spLocks noGrp="1"/>
          </p:cNvSpPr>
          <p:nvPr>
            <p:ph type="title"/>
          </p:nvPr>
        </p:nvSpPr>
        <p:spPr>
          <a:xfrm>
            <a:off x="3694176" y="818952"/>
            <a:ext cx="6078832" cy="1110432"/>
          </a:xfrm>
        </p:spPr>
        <p:txBody>
          <a:bodyPr wrap="square">
            <a:spAutoFit/>
          </a:bodyPr>
          <a:lstStyle>
            <a:lvl1pPr>
              <a:defRPr sz="4400"/>
            </a:lvl1pPr>
          </a:lstStyle>
          <a:p>
            <a:r>
              <a:rPr lang="en-US"/>
              <a:t>Click to edit Master title style</a:t>
            </a:r>
            <a:endParaRPr lang="en-US" dirty="0"/>
          </a:p>
        </p:txBody>
      </p:sp>
    </p:spTree>
    <p:extLst>
      <p:ext uri="{BB962C8B-B14F-4D97-AF65-F5344CB8AC3E}">
        <p14:creationId xmlns:p14="http://schemas.microsoft.com/office/powerpoint/2010/main" val="979178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2 Midn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B1049BD-3954-CA4D-8094-F10C1A4300C1}"/>
              </a:ext>
            </a:extLst>
          </p:cNvPr>
          <p:cNvSpPr/>
          <p:nvPr userDrawn="1"/>
        </p:nvSpPr>
        <p:spPr>
          <a:xfrm>
            <a:off x="1" y="-1841"/>
            <a:ext cx="1805659" cy="685984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dirty="0">
              <a:ln>
                <a:noFill/>
              </a:ln>
              <a:solidFill>
                <a:srgbClr val="FFFFFF"/>
              </a:solidFill>
              <a:effectLst/>
              <a:uLnTx/>
              <a:uFillTx/>
              <a:latin typeface="Microsoft Sans Serif"/>
              <a:ea typeface="+mn-ea"/>
              <a:cs typeface="+mn-cs"/>
            </a:endParaRPr>
          </a:p>
        </p:txBody>
      </p:sp>
      <p:sp>
        <p:nvSpPr>
          <p:cNvPr id="5" name="Rectangle 4">
            <a:extLst>
              <a:ext uri="{FF2B5EF4-FFF2-40B4-BE49-F238E27FC236}">
                <a16:creationId xmlns:a16="http://schemas.microsoft.com/office/drawing/2014/main" id="{E260F5EA-2531-104C-BDA5-6976E59EAEBC}"/>
              </a:ext>
            </a:extLst>
          </p:cNvPr>
          <p:cNvSpPr/>
          <p:nvPr/>
        </p:nvSpPr>
        <p:spPr>
          <a:xfrm>
            <a:off x="1805662" y="-1"/>
            <a:ext cx="1308839" cy="685752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dirty="0">
              <a:ln>
                <a:noFill/>
              </a:ln>
              <a:solidFill>
                <a:srgbClr val="FFFFFF"/>
              </a:solidFill>
              <a:effectLst/>
              <a:uLnTx/>
              <a:uFillTx/>
              <a:latin typeface="Microsoft Sans Serif"/>
              <a:ea typeface="+mn-ea"/>
              <a:cs typeface="+mn-cs"/>
            </a:endParaRPr>
          </a:p>
        </p:txBody>
      </p:sp>
      <p:sp>
        <p:nvSpPr>
          <p:cNvPr id="19" name="Content Placeholder 18">
            <a:extLst>
              <a:ext uri="{FF2B5EF4-FFF2-40B4-BE49-F238E27FC236}">
                <a16:creationId xmlns:a16="http://schemas.microsoft.com/office/drawing/2014/main" id="{71B3CBAA-80EF-5E47-BC6B-9DE61D18790F}"/>
              </a:ext>
            </a:extLst>
          </p:cNvPr>
          <p:cNvSpPr>
            <a:spLocks noGrp="1"/>
          </p:cNvSpPr>
          <p:nvPr userDrawn="1">
            <p:ph sz="quarter" idx="10"/>
          </p:nvPr>
        </p:nvSpPr>
        <p:spPr>
          <a:xfrm>
            <a:off x="3721607" y="2368296"/>
            <a:ext cx="6051401" cy="4187952"/>
          </a:xfrm>
          <a:prstGeom prst="rect">
            <a:avLst/>
          </a:prstGeom>
        </p:spPr>
        <p:txBody>
          <a:bodyPr/>
          <a:lstStyle>
            <a:lvl1pPr marL="173736" indent="-173736">
              <a:lnSpc>
                <a:spcPct val="107000"/>
              </a:lnSpc>
              <a:spcBef>
                <a:spcPts val="0"/>
              </a:spcBef>
              <a:spcAft>
                <a:spcPts val="1800"/>
              </a:spcAft>
              <a:buClr>
                <a:schemeClr val="accent5"/>
              </a:buClr>
              <a:buFont typeface="Arial" panose="020B0604020202020204" pitchFamily="34" charset="0"/>
              <a:buChar char="•"/>
              <a:defRPr sz="1800">
                <a:solidFill>
                  <a:schemeClr val="tx1"/>
                </a:solidFill>
              </a:defRPr>
            </a:lvl1pPr>
            <a:lvl2pPr marL="173736" indent="-173736">
              <a:lnSpc>
                <a:spcPct val="107000"/>
              </a:lnSpc>
              <a:spcBef>
                <a:spcPts val="0"/>
              </a:spcBef>
              <a:spcAft>
                <a:spcPts val="1800"/>
              </a:spcAft>
              <a:buClr>
                <a:schemeClr val="accent5"/>
              </a:buClr>
              <a:buFont typeface="Arial" panose="020B0604020202020204" pitchFamily="34" charset="0"/>
              <a:buChar char="•"/>
              <a:defRPr sz="1800">
                <a:solidFill>
                  <a:schemeClr val="tx1"/>
                </a:solidFill>
              </a:defRPr>
            </a:lvl2pPr>
            <a:lvl3pPr marL="173736" indent="-173736">
              <a:lnSpc>
                <a:spcPct val="107000"/>
              </a:lnSpc>
              <a:spcBef>
                <a:spcPts val="0"/>
              </a:spcBef>
              <a:spcAft>
                <a:spcPts val="1800"/>
              </a:spcAft>
              <a:buClr>
                <a:schemeClr val="accent5"/>
              </a:buClr>
              <a:buFont typeface="Arial" panose="020B0604020202020204" pitchFamily="34" charset="0"/>
              <a:buChar char="•"/>
              <a:defRPr sz="1800">
                <a:solidFill>
                  <a:schemeClr val="tx1"/>
                </a:solidFill>
              </a:defRPr>
            </a:lvl3pPr>
            <a:lvl4pPr marL="173736" indent="-173736">
              <a:lnSpc>
                <a:spcPct val="107000"/>
              </a:lnSpc>
              <a:spcBef>
                <a:spcPts val="0"/>
              </a:spcBef>
              <a:spcAft>
                <a:spcPts val="1800"/>
              </a:spcAft>
              <a:buClr>
                <a:schemeClr val="accent5"/>
              </a:buClr>
              <a:buFont typeface="Arial" panose="020B0604020202020204" pitchFamily="34" charset="0"/>
              <a:buChar char="•"/>
              <a:defRPr sz="1800">
                <a:solidFill>
                  <a:schemeClr val="tx1"/>
                </a:solidFill>
              </a:defRPr>
            </a:lvl4pPr>
            <a:lvl5pPr marL="173736" indent="-173736">
              <a:lnSpc>
                <a:spcPct val="107000"/>
              </a:lnSpc>
              <a:spcBef>
                <a:spcPts val="0"/>
              </a:spcBef>
              <a:spcAft>
                <a:spcPts val="1800"/>
              </a:spcAft>
              <a:buClr>
                <a:schemeClr val="accent5"/>
              </a:buClr>
              <a:buFont typeface="Arial" panose="020B0604020202020204" pitchFamily="34" charset="0"/>
              <a:buChar cha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a:extLst>
              <a:ext uri="{FF2B5EF4-FFF2-40B4-BE49-F238E27FC236}">
                <a16:creationId xmlns:a16="http://schemas.microsoft.com/office/drawing/2014/main" id="{61DED592-645B-4F8C-8D0E-7555AF78647A}"/>
              </a:ext>
            </a:extLst>
          </p:cNvPr>
          <p:cNvCxnSpPr>
            <a:cxnSpLocks/>
          </p:cNvCxnSpPr>
          <p:nvPr userDrawn="1"/>
        </p:nvCxnSpPr>
        <p:spPr>
          <a:xfrm>
            <a:off x="3721607" y="2171019"/>
            <a:ext cx="6051402" cy="0"/>
          </a:xfrm>
          <a:prstGeom prst="line">
            <a:avLst/>
          </a:prstGeom>
          <a:ln w="12700" cap="rnd">
            <a:solidFill>
              <a:schemeClr val="accent6">
                <a:lumMod val="60000"/>
                <a:lumOff val="40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13" name="Rectangle: Single Corner Rounded 6">
            <a:extLst>
              <a:ext uri="{FF2B5EF4-FFF2-40B4-BE49-F238E27FC236}">
                <a16:creationId xmlns:a16="http://schemas.microsoft.com/office/drawing/2014/main" id="{054816C9-AC82-418D-A618-510763EF4E47}"/>
              </a:ext>
            </a:extLst>
          </p:cNvPr>
          <p:cNvSpPr/>
          <p:nvPr userDrawn="1"/>
        </p:nvSpPr>
        <p:spPr bwMode="gray">
          <a:xfrm flipV="1">
            <a:off x="1311886" y="0"/>
            <a:ext cx="493776" cy="6858003"/>
          </a:xfrm>
          <a:prstGeom prst="round1Rect">
            <a:avLst>
              <a:gd name="adj" fmla="val 0"/>
            </a:avLst>
          </a:prstGeom>
          <a:gradFill flip="none" rotWithShape="1">
            <a:gsLst>
              <a:gs pos="0">
                <a:schemeClr val="tx2"/>
              </a:gs>
              <a:gs pos="100000">
                <a:srgbClr val="06101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a:solidFill>
                <a:prstClr val="white"/>
              </a:solidFill>
            </a:endParaRPr>
          </a:p>
        </p:txBody>
      </p:sp>
      <p:sp>
        <p:nvSpPr>
          <p:cNvPr id="14" name="Rectangle: Single Corner Rounded 6">
            <a:extLst>
              <a:ext uri="{FF2B5EF4-FFF2-40B4-BE49-F238E27FC236}">
                <a16:creationId xmlns:a16="http://schemas.microsoft.com/office/drawing/2014/main" id="{4CCFDB0A-8A2B-4779-A51E-2B0AD18672E0}"/>
              </a:ext>
            </a:extLst>
          </p:cNvPr>
          <p:cNvSpPr/>
          <p:nvPr userDrawn="1"/>
        </p:nvSpPr>
        <p:spPr bwMode="gray">
          <a:xfrm rot="10800000" flipH="1" flipV="1">
            <a:off x="2620725" y="1"/>
            <a:ext cx="493775" cy="6857530"/>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a:solidFill>
                <a:prstClr val="white"/>
              </a:solidFill>
            </a:endParaRPr>
          </a:p>
        </p:txBody>
      </p:sp>
      <p:sp>
        <p:nvSpPr>
          <p:cNvPr id="9" name="Title 2">
            <a:extLst>
              <a:ext uri="{FF2B5EF4-FFF2-40B4-BE49-F238E27FC236}">
                <a16:creationId xmlns:a16="http://schemas.microsoft.com/office/drawing/2014/main" id="{EB3AF3F0-FA4F-4CF2-86F4-3037331A78E6}"/>
              </a:ext>
            </a:extLst>
          </p:cNvPr>
          <p:cNvSpPr>
            <a:spLocks noGrp="1"/>
          </p:cNvSpPr>
          <p:nvPr>
            <p:ph type="title"/>
          </p:nvPr>
        </p:nvSpPr>
        <p:spPr>
          <a:xfrm>
            <a:off x="3694176" y="818952"/>
            <a:ext cx="6078832" cy="1110432"/>
          </a:xfrm>
        </p:spPr>
        <p:txBody>
          <a:bodyPr wrap="square">
            <a:spAutoFit/>
          </a:bodyPr>
          <a:lstStyle>
            <a:lvl1pPr>
              <a:defRPr sz="4400"/>
            </a:lvl1pPr>
          </a:lstStyle>
          <a:p>
            <a:r>
              <a:rPr lang="en-US"/>
              <a:t>Click to edit Master title style</a:t>
            </a:r>
            <a:endParaRPr lang="en-US" dirty="0"/>
          </a:p>
        </p:txBody>
      </p:sp>
    </p:spTree>
    <p:extLst>
      <p:ext uri="{BB962C8B-B14F-4D97-AF65-F5344CB8AC3E}">
        <p14:creationId xmlns:p14="http://schemas.microsoft.com/office/powerpoint/2010/main" val="379045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BBD75C9-39AE-48FF-827B-E1B635F8E6BE}"/>
              </a:ext>
            </a:extLst>
          </p:cNvPr>
          <p:cNvSpPr>
            <a:spLocks noGrp="1"/>
          </p:cNvSpPr>
          <p:nvPr>
            <p:ph type="ftr" sz="quarter" idx="3"/>
          </p:nvPr>
        </p:nvSpPr>
        <p:spPr>
          <a:xfrm>
            <a:off x="495299" y="6532895"/>
            <a:ext cx="10489691" cy="118174"/>
          </a:xfrm>
          <a:prstGeom prst="rect">
            <a:avLst/>
          </a:prstGeom>
        </p:spPr>
        <p:txBody>
          <a:bodyPr vert="horz" wrap="square" lIns="0" tIns="0" rIns="0" bIns="0" rtlCol="0" anchor="b">
            <a:spAutoFit/>
          </a:bodyPr>
          <a:lstStyle>
            <a:lvl1pPr marL="0" algn="l" defTabSz="685800" rtl="0" eaLnBrk="1" latinLnBrk="0" hangingPunct="1">
              <a:lnSpc>
                <a:spcPct val="96000"/>
              </a:lnSpc>
              <a:spcBef>
                <a:spcPts val="0"/>
              </a:spcBef>
              <a:buClr>
                <a:srgbClr val="3253DC"/>
              </a:buClr>
              <a:buFont typeface="Arial" panose="020B0604020202020204" pitchFamily="34" charset="0"/>
              <a:buNone/>
              <a:defRPr lang="en-US" sz="800" kern="1200" baseline="0" smtClean="0">
                <a:solidFill>
                  <a:schemeClr val="accent5">
                    <a:lumMod val="60000"/>
                    <a:lumOff val="40000"/>
                  </a:schemeClr>
                </a:solidFill>
                <a:latin typeface="+mn-lt"/>
                <a:ea typeface="+mn-ea"/>
                <a:cs typeface="+mn-cs"/>
              </a:defRPr>
            </a:lvl1pPr>
          </a:lstStyle>
          <a:p>
            <a:r>
              <a:rPr lang="en-US" dirty="0"/>
              <a:t>Source sample text</a:t>
            </a:r>
          </a:p>
        </p:txBody>
      </p:sp>
    </p:spTree>
    <p:extLst>
      <p:ext uri="{BB962C8B-B14F-4D97-AF65-F5344CB8AC3E}">
        <p14:creationId xmlns:p14="http://schemas.microsoft.com/office/powerpoint/2010/main" val="2685205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956AE47-124D-4375-A81B-30BAF658BA1F}"/>
              </a:ext>
            </a:extLst>
          </p:cNvPr>
          <p:cNvSpPr>
            <a:spLocks noGrp="1"/>
          </p:cNvSpPr>
          <p:nvPr>
            <p:ph type="ftr" sz="quarter" idx="10"/>
          </p:nvPr>
        </p:nvSpPr>
        <p:spPr/>
        <p:txBody>
          <a:bodyPr/>
          <a:lstStyle>
            <a:lvl1pPr marL="0" algn="l" defTabSz="685800" rtl="0" eaLnBrk="1" latinLnBrk="0" hangingPunct="1">
              <a:lnSpc>
                <a:spcPct val="96000"/>
              </a:lnSpc>
              <a:spcBef>
                <a:spcPts val="0"/>
              </a:spcBef>
              <a:buClr>
                <a:srgbClr val="3253DC"/>
              </a:buClr>
              <a:buFont typeface="Arial" panose="020B0604020202020204" pitchFamily="34" charset="0"/>
              <a:buNone/>
              <a:defRPr lang="en-US" sz="800" kern="1200" baseline="0" smtClean="0">
                <a:solidFill>
                  <a:schemeClr val="accent5">
                    <a:lumMod val="60000"/>
                    <a:lumOff val="40000"/>
                  </a:schemeClr>
                </a:solidFill>
                <a:latin typeface="+mn-lt"/>
                <a:ea typeface="+mn-ea"/>
                <a:cs typeface="+mn-cs"/>
              </a:defRPr>
            </a:lvl1pPr>
          </a:lstStyle>
          <a:p>
            <a:r>
              <a:rPr lang="en-US"/>
              <a:t>Source sample text</a:t>
            </a:r>
            <a:endParaRPr lang="en-US" dirty="0"/>
          </a:p>
        </p:txBody>
      </p:sp>
      <p:sp>
        <p:nvSpPr>
          <p:cNvPr id="4" name="Title 3">
            <a:extLst>
              <a:ext uri="{FF2B5EF4-FFF2-40B4-BE49-F238E27FC236}">
                <a16:creationId xmlns:a16="http://schemas.microsoft.com/office/drawing/2014/main" id="{1D6834C9-EEFA-4FBD-BC61-0A36E0C3E96D}"/>
              </a:ext>
            </a:extLst>
          </p:cNvPr>
          <p:cNvSpPr>
            <a:spLocks noGrp="1"/>
          </p:cNvSpPr>
          <p:nvPr>
            <p:ph type="title"/>
          </p:nvPr>
        </p:nvSpPr>
        <p:spPr/>
        <p:txBody>
          <a:bodyPr/>
          <a:lstStyle/>
          <a:p>
            <a:r>
              <a:rPr lang="en-US"/>
              <a:t>Click to edit Master title style</a:t>
            </a:r>
            <a:endParaRPr lang="en-US" dirty="0"/>
          </a:p>
        </p:txBody>
      </p:sp>
      <p:sp>
        <p:nvSpPr>
          <p:cNvPr id="6" name="Subtitle">
            <a:extLst>
              <a:ext uri="{FF2B5EF4-FFF2-40B4-BE49-F238E27FC236}">
                <a16:creationId xmlns:a16="http://schemas.microsoft.com/office/drawing/2014/main" id="{70A64B2B-7631-4F26-8A92-DDCFC848C520}"/>
              </a:ext>
            </a:extLst>
          </p:cNvPr>
          <p:cNvSpPr>
            <a:spLocks noGrp="1"/>
          </p:cNvSpPr>
          <p:nvPr>
            <p:ph type="subTitle" idx="1"/>
          </p:nvPr>
        </p:nvSpPr>
        <p:spPr>
          <a:xfrm>
            <a:off x="494189" y="1088135"/>
            <a:ext cx="11188223" cy="274320"/>
          </a:xfrm>
          <a:prstGeom prst="rect">
            <a:avLst/>
          </a:prstGeom>
        </p:spPr>
        <p:txBody>
          <a:bodyPr>
            <a:spAutoFit/>
          </a:bodyPr>
          <a:lstStyle>
            <a:lvl1pPr marL="0" indent="0" algn="l" defTabSz="914400" rtl="0" eaLnBrk="1" latinLnBrk="0" hangingPunct="1">
              <a:lnSpc>
                <a:spcPct val="96000"/>
              </a:lnSpc>
              <a:spcBef>
                <a:spcPts val="900"/>
              </a:spcBef>
              <a:buClr>
                <a:schemeClr val="accent1"/>
              </a:buClr>
              <a:buFont typeface="Arial" panose="020B0604020202020204" pitchFamily="34" charset="0"/>
              <a:buNone/>
              <a:defRPr lang="en-US" sz="1800" kern="1200" baseline="0" dirty="0">
                <a:solidFill>
                  <a:schemeClr val="tx1"/>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61315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Footer Placeholder 2">
            <a:extLst>
              <a:ext uri="{FF2B5EF4-FFF2-40B4-BE49-F238E27FC236}">
                <a16:creationId xmlns:a16="http://schemas.microsoft.com/office/drawing/2014/main" id="{F159A567-2827-4283-996F-D7A0CA0EF091}"/>
              </a:ext>
            </a:extLst>
          </p:cNvPr>
          <p:cNvSpPr>
            <a:spLocks noGrp="1"/>
          </p:cNvSpPr>
          <p:nvPr>
            <p:ph type="ftr" sz="quarter" idx="10"/>
          </p:nvPr>
        </p:nvSpPr>
        <p:spPr>
          <a:xfrm>
            <a:off x="495299" y="6534114"/>
            <a:ext cx="10489691" cy="116955"/>
          </a:xfrm>
        </p:spPr>
        <p:txBody>
          <a:bodyPr/>
          <a:lstStyle>
            <a:lvl1pPr>
              <a:defRPr>
                <a:solidFill>
                  <a:schemeClr val="accent5">
                    <a:lumMod val="60000"/>
                    <a:lumOff val="40000"/>
                  </a:schemeClr>
                </a:solidFill>
              </a:defRPr>
            </a:lvl1pPr>
          </a:lstStyle>
          <a:p>
            <a:r>
              <a:rPr lang="en-US" dirty="0"/>
              <a:t>Source sample text</a:t>
            </a:r>
          </a:p>
        </p:txBody>
      </p:sp>
      <p:sp>
        <p:nvSpPr>
          <p:cNvPr id="2" name="Title 1">
            <a:extLst>
              <a:ext uri="{FF2B5EF4-FFF2-40B4-BE49-F238E27FC236}">
                <a16:creationId xmlns:a16="http://schemas.microsoft.com/office/drawing/2014/main" id="{F2F0B1F7-90FE-4E45-AE1D-CC54EF3218EA}"/>
              </a:ext>
            </a:extLst>
          </p:cNvPr>
          <p:cNvSpPr>
            <a:spLocks noGrp="1"/>
          </p:cNvSpPr>
          <p:nvPr>
            <p:ph type="title"/>
          </p:nvPr>
        </p:nvSpPr>
        <p:spPr>
          <a:xfrm>
            <a:off x="495300" y="575576"/>
            <a:ext cx="11187112" cy="429028"/>
          </a:xfrm>
        </p:spPr>
        <p:txBody>
          <a:bodyPr/>
          <a:lstStyle/>
          <a:p>
            <a:r>
              <a:rPr lang="en-US"/>
              <a:t>Click to edit Master title style</a:t>
            </a:r>
            <a:endParaRPr lang="en-US" dirty="0"/>
          </a:p>
        </p:txBody>
      </p:sp>
      <p:sp>
        <p:nvSpPr>
          <p:cNvPr id="10" name="Content Placeholder 4">
            <a:extLst>
              <a:ext uri="{FF2B5EF4-FFF2-40B4-BE49-F238E27FC236}">
                <a16:creationId xmlns:a16="http://schemas.microsoft.com/office/drawing/2014/main" id="{FAB2FACB-F5E1-4405-9E84-CD76D7A47BD6}"/>
              </a:ext>
            </a:extLst>
          </p:cNvPr>
          <p:cNvSpPr>
            <a:spLocks noGrp="1"/>
          </p:cNvSpPr>
          <p:nvPr>
            <p:ph sz="quarter" idx="14"/>
          </p:nvPr>
        </p:nvSpPr>
        <p:spPr>
          <a:xfrm>
            <a:off x="495300" y="1719072"/>
            <a:ext cx="11187112" cy="46817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ubtitle">
            <a:extLst>
              <a:ext uri="{FF2B5EF4-FFF2-40B4-BE49-F238E27FC236}">
                <a16:creationId xmlns:a16="http://schemas.microsoft.com/office/drawing/2014/main" id="{987CC11A-8DA4-4916-8DFB-F437A992D5D0}"/>
              </a:ext>
            </a:extLst>
          </p:cNvPr>
          <p:cNvSpPr>
            <a:spLocks noGrp="1"/>
          </p:cNvSpPr>
          <p:nvPr>
            <p:ph type="subTitle" idx="1"/>
          </p:nvPr>
        </p:nvSpPr>
        <p:spPr>
          <a:xfrm>
            <a:off x="494189" y="1088135"/>
            <a:ext cx="11188223" cy="274320"/>
          </a:xfrm>
          <a:prstGeom prst="rect">
            <a:avLst/>
          </a:prstGeom>
        </p:spPr>
        <p:txBody>
          <a:bodyPr>
            <a:spAutoFit/>
          </a:bodyPr>
          <a:lstStyle>
            <a:lvl1pPr marL="0" indent="0" algn="l" defTabSz="914400" rtl="0" eaLnBrk="1" latinLnBrk="0" hangingPunct="1">
              <a:lnSpc>
                <a:spcPct val="96000"/>
              </a:lnSpc>
              <a:spcBef>
                <a:spcPts val="900"/>
              </a:spcBef>
              <a:buClr>
                <a:schemeClr val="accent1"/>
              </a:buClr>
              <a:buFont typeface="Arial" panose="020B0604020202020204" pitchFamily="34" charset="0"/>
              <a:buNone/>
              <a:defRPr lang="en-US" sz="1800" kern="1200" baseline="0" dirty="0">
                <a:solidFill>
                  <a:schemeClr val="tx1"/>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5363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Light Blue">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3EAE5D0-9BB5-4EB8-B2B1-42226863B63D}"/>
              </a:ext>
            </a:extLst>
          </p:cNvPr>
          <p:cNvGrpSpPr/>
          <p:nvPr userDrawn="1"/>
        </p:nvGrpSpPr>
        <p:grpSpPr>
          <a:xfrm>
            <a:off x="-1" y="-3"/>
            <a:ext cx="9779986" cy="6167628"/>
            <a:chOff x="-1" y="-3"/>
            <a:chExt cx="9779986" cy="6167628"/>
          </a:xfrm>
        </p:grpSpPr>
        <p:sp>
          <p:nvSpPr>
            <p:cNvPr id="71" name="Rectangle: Single Corner Rounded 55">
              <a:extLst>
                <a:ext uri="{FF2B5EF4-FFF2-40B4-BE49-F238E27FC236}">
                  <a16:creationId xmlns:a16="http://schemas.microsoft.com/office/drawing/2014/main" id="{8EA3C713-B8AC-4809-9208-3E3B708504DD}"/>
                </a:ext>
              </a:extLst>
            </p:cNvPr>
            <p:cNvSpPr/>
            <p:nvPr userDrawn="1"/>
          </p:nvSpPr>
          <p:spPr bwMode="gray">
            <a:xfrm flipV="1">
              <a:off x="-1" y="2"/>
              <a:ext cx="9779986" cy="6167623"/>
            </a:xfrm>
            <a:prstGeom prst="round1Rect">
              <a:avLst>
                <a:gd name="adj" fmla="val 1969"/>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067" b="0" i="0" u="none" strike="noStrike" cap="none" spc="0" normalizeH="0" baseline="0" dirty="0">
                <a:ln>
                  <a:noFill/>
                </a:ln>
                <a:solidFill>
                  <a:srgbClr val="FFFFFF"/>
                </a:solidFill>
                <a:effectLst/>
                <a:uLnTx/>
                <a:uFillTx/>
                <a:latin typeface="Microsoft Sans Serif"/>
              </a:endParaRPr>
            </a:p>
          </p:txBody>
        </p:sp>
        <p:sp>
          <p:nvSpPr>
            <p:cNvPr id="72" name="Rectangle: Single Corner Rounded 49">
              <a:extLst>
                <a:ext uri="{FF2B5EF4-FFF2-40B4-BE49-F238E27FC236}">
                  <a16:creationId xmlns:a16="http://schemas.microsoft.com/office/drawing/2014/main" id="{4EEC7D30-2878-4223-82F7-D2AC2961696B}"/>
                </a:ext>
              </a:extLst>
            </p:cNvPr>
            <p:cNvSpPr/>
            <p:nvPr userDrawn="1"/>
          </p:nvSpPr>
          <p:spPr bwMode="gray">
            <a:xfrm flipV="1">
              <a:off x="9265179" y="1"/>
              <a:ext cx="514806" cy="6167623"/>
            </a:xfrm>
            <a:prstGeom prst="round1Rect">
              <a:avLst>
                <a:gd name="adj" fmla="val 25331"/>
              </a:avLst>
            </a:prstGeom>
            <a:gradFill flip="none" rotWithShape="1">
              <a:gsLst>
                <a:gs pos="100000">
                  <a:schemeClr val="accent1">
                    <a:lumMod val="75000"/>
                    <a:alpha val="50000"/>
                  </a:schemeClr>
                </a:gs>
                <a:gs pos="40000">
                  <a:srgbClr val="B0C6FF">
                    <a:alpha val="0"/>
                  </a:srgbClr>
                </a:gs>
              </a:gsLst>
              <a:lin ang="0" scaled="1"/>
              <a:tileRect/>
            </a:gradFill>
            <a:ln w="10795" cap="flat" cmpd="sng" algn="ctr">
              <a:noFill/>
              <a:prstDash val="solid"/>
            </a:ln>
            <a:effectLst/>
          </p:spPr>
          <p:txBody>
            <a:bodyPr rtlCol="0" anchor="ctr"/>
            <a:lstStyle/>
            <a:p>
              <a:pPr lvl="0" algn="ctr"/>
              <a:endParaRPr lang="en-US" kern="0" dirty="0">
                <a:solidFill>
                  <a:prstClr val="white"/>
                </a:solidFill>
              </a:endParaRPr>
            </a:p>
          </p:txBody>
        </p:sp>
        <p:sp>
          <p:nvSpPr>
            <p:cNvPr id="76" name="Rectangle: Single Corner Rounded 61">
              <a:extLst>
                <a:ext uri="{FF2B5EF4-FFF2-40B4-BE49-F238E27FC236}">
                  <a16:creationId xmlns:a16="http://schemas.microsoft.com/office/drawing/2014/main" id="{1BFF8163-93A0-42A6-BDE3-CBBEB8EDFE2F}"/>
                </a:ext>
              </a:extLst>
            </p:cNvPr>
            <p:cNvSpPr/>
            <p:nvPr/>
          </p:nvSpPr>
          <p:spPr bwMode="gray">
            <a:xfrm flipV="1">
              <a:off x="0" y="-3"/>
              <a:ext cx="8507176" cy="5477243"/>
            </a:xfrm>
            <a:prstGeom prst="round1Rect">
              <a:avLst>
                <a:gd name="adj" fmla="val 2348"/>
              </a:avLst>
            </a:prstGeom>
            <a:solidFill>
              <a:schemeClr val="accent2"/>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dirty="0">
                <a:solidFill>
                  <a:prstClr val="white"/>
                </a:solidFill>
              </a:endParaRPr>
            </a:p>
          </p:txBody>
        </p:sp>
        <p:sp>
          <p:nvSpPr>
            <p:cNvPr id="77" name="first shadow">
              <a:extLst>
                <a:ext uri="{FF2B5EF4-FFF2-40B4-BE49-F238E27FC236}">
                  <a16:creationId xmlns:a16="http://schemas.microsoft.com/office/drawing/2014/main" id="{C934CF1E-FF30-4CBB-9F82-A5A64F40A1ED}"/>
                </a:ext>
              </a:extLst>
            </p:cNvPr>
            <p:cNvSpPr/>
            <p:nvPr/>
          </p:nvSpPr>
          <p:spPr bwMode="gray">
            <a:xfrm flipV="1">
              <a:off x="7771339" y="0"/>
              <a:ext cx="735836" cy="5477242"/>
            </a:xfrm>
            <a:prstGeom prst="round1Rect">
              <a:avLst>
                <a:gd name="adj" fmla="val 17346"/>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a:solidFill>
                  <a:prstClr val="white"/>
                </a:solidFill>
              </a:endParaRPr>
            </a:p>
          </p:txBody>
        </p:sp>
      </p:grpSp>
      <p:sp>
        <p:nvSpPr>
          <p:cNvPr id="38" name="Text Placeholder 7"/>
          <p:cNvSpPr>
            <a:spLocks noGrp="1"/>
          </p:cNvSpPr>
          <p:nvPr userDrawn="1">
            <p:ph type="body" sz="quarter" idx="10" hasCustomPrompt="1"/>
          </p:nvPr>
        </p:nvSpPr>
        <p:spPr bwMode="gray">
          <a:xfrm>
            <a:off x="495299" y="4195085"/>
            <a:ext cx="7055035" cy="961930"/>
          </a:xfrm>
          <a:prstGeom prst="rect">
            <a:avLst/>
          </a:prstGeo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6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28" name="Text Placeholder 7">
            <a:extLst>
              <a:ext uri="{FF2B5EF4-FFF2-40B4-BE49-F238E27FC236}">
                <a16:creationId xmlns:a16="http://schemas.microsoft.com/office/drawing/2014/main" id="{B04D80C5-5B09-4391-914E-491EB6BF922B}"/>
              </a:ext>
            </a:extLst>
          </p:cNvPr>
          <p:cNvSpPr>
            <a:spLocks noGrp="1"/>
          </p:cNvSpPr>
          <p:nvPr userDrawn="1">
            <p:ph type="body" sz="quarter" idx="11" hasCustomPrompt="1"/>
          </p:nvPr>
        </p:nvSpPr>
        <p:spPr bwMode="gray">
          <a:xfrm>
            <a:off x="3372251" y="399994"/>
            <a:ext cx="1904056" cy="226772"/>
          </a:xfrm>
          <a:prstGeom prst="rect">
            <a:avLst/>
          </a:prstGeom>
        </p:spPr>
        <p:txBody>
          <a:bodyPr wrap="none"/>
          <a:lstStyle>
            <a:lvl1pPr marL="0" indent="0" algn="l">
              <a:lnSpc>
                <a:spcPct val="87000"/>
              </a:lnSpc>
              <a:spcBef>
                <a:spcPts val="0"/>
              </a:spcBef>
              <a:buNone/>
              <a:defRPr sz="1600" b="0">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Location</a:t>
            </a:r>
          </a:p>
        </p:txBody>
      </p:sp>
      <p:sp>
        <p:nvSpPr>
          <p:cNvPr id="29" name="Text Placeholder 5">
            <a:extLst>
              <a:ext uri="{FF2B5EF4-FFF2-40B4-BE49-F238E27FC236}">
                <a16:creationId xmlns:a16="http://schemas.microsoft.com/office/drawing/2014/main" id="{E4B73436-F9A5-4201-8676-5BB1475322E2}"/>
              </a:ext>
            </a:extLst>
          </p:cNvPr>
          <p:cNvSpPr>
            <a:spLocks noGrp="1"/>
          </p:cNvSpPr>
          <p:nvPr userDrawn="1">
            <p:ph type="body" sz="quarter" idx="13" hasCustomPrompt="1"/>
          </p:nvPr>
        </p:nvSpPr>
        <p:spPr bwMode="gray">
          <a:xfrm>
            <a:off x="495300" y="396125"/>
            <a:ext cx="1882210" cy="262176"/>
          </a:xfrm>
          <a:prstGeom prst="rect">
            <a:avLst/>
          </a:prstGeom>
        </p:spPr>
        <p:txBody>
          <a:bodyPr wrap="none"/>
          <a:lstStyle>
            <a:lvl1pPr marL="0" indent="0">
              <a:lnSpc>
                <a:spcPct val="87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30" name="Text Placeholder 48">
            <a:extLst>
              <a:ext uri="{FF2B5EF4-FFF2-40B4-BE49-F238E27FC236}">
                <a16:creationId xmlns:a16="http://schemas.microsoft.com/office/drawing/2014/main" id="{44CE8076-2642-41CB-B9C4-44BBD2A86AAA}"/>
              </a:ext>
            </a:extLst>
          </p:cNvPr>
          <p:cNvSpPr>
            <a:spLocks noGrp="1"/>
          </p:cNvSpPr>
          <p:nvPr userDrawn="1">
            <p:ph type="body" sz="quarter" idx="14" hasCustomPrompt="1"/>
          </p:nvPr>
        </p:nvSpPr>
        <p:spPr bwMode="gray">
          <a:xfrm>
            <a:off x="6233491" y="380897"/>
            <a:ext cx="1888737" cy="265271"/>
          </a:xfrm>
          <a:prstGeom prst="rect">
            <a:avLst/>
          </a:prstGeom>
        </p:spPr>
        <p:txBody>
          <a:bodyPr wrap="none"/>
          <a:lstStyle>
            <a:lvl1pPr marL="0" marR="0" indent="0" algn="l" defTabSz="914400" rtl="0" eaLnBrk="1" fontAlgn="auto" latinLnBrk="0" hangingPunct="1">
              <a:lnSpc>
                <a:spcPct val="87000"/>
              </a:lnSpc>
              <a:spcBef>
                <a:spcPts val="0"/>
              </a:spcBef>
              <a:spcAft>
                <a:spcPts val="0"/>
              </a:spcAft>
              <a:buClr>
                <a:srgbClr val="3253DC"/>
              </a:buClr>
              <a:buSzTx/>
              <a:buFont typeface="Arial" panose="020B0604020202020204" pitchFamily="34" charset="0"/>
              <a:buNone/>
              <a:tabLst/>
              <a:defRPr sz="1600" b="1">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marL="0" marR="0" lvl="0" indent="0" algn="l" defTabSz="914400" rtl="0" eaLnBrk="1" fontAlgn="auto" latinLnBrk="0" hangingPunct="1">
              <a:lnSpc>
                <a:spcPct val="98000"/>
              </a:lnSpc>
              <a:spcBef>
                <a:spcPts val="0"/>
              </a:spcBef>
              <a:spcAft>
                <a:spcPts val="0"/>
              </a:spcAft>
              <a:buClr>
                <a:srgbClr val="3253DC"/>
              </a:buClr>
              <a:buSzTx/>
              <a:buFont typeface="Arial" panose="020B0604020202020204" pitchFamily="34" charset="0"/>
              <a:buNone/>
              <a:tabLst/>
              <a:defRPr/>
            </a:pPr>
            <a:r>
              <a:rPr lang="en-US" dirty="0"/>
              <a:t>@</a:t>
            </a:r>
            <a:r>
              <a:rPr lang="en-US" dirty="0" err="1"/>
              <a:t>qualcomm</a:t>
            </a:r>
            <a:endParaRPr lang="en-US" dirty="0"/>
          </a:p>
        </p:txBody>
      </p:sp>
      <p:sp>
        <p:nvSpPr>
          <p:cNvPr id="17" name="Freeform 5">
            <a:extLst>
              <a:ext uri="{FF2B5EF4-FFF2-40B4-BE49-F238E27FC236}">
                <a16:creationId xmlns:a16="http://schemas.microsoft.com/office/drawing/2014/main" id="{DE4B2BCE-8AE1-43E3-B178-AF8DE6F44482}"/>
              </a:ext>
            </a:extLst>
          </p:cNvPr>
          <p:cNvSpPr>
            <a:spLocks noChangeAspect="1" noEditPoints="1"/>
          </p:cNvSpPr>
          <p:nvPr userDrawn="1"/>
        </p:nvSpPr>
        <p:spPr bwMode="black">
          <a:xfrm>
            <a:off x="10273307" y="348782"/>
            <a:ext cx="1432990" cy="262653"/>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icrosoft Sans Serif"/>
              <a:ea typeface="+mn-ea"/>
              <a:cs typeface="+mn-cs"/>
            </a:endParaRPr>
          </a:p>
        </p:txBody>
      </p:sp>
      <p:sp>
        <p:nvSpPr>
          <p:cNvPr id="13" name="Title 2">
            <a:extLst>
              <a:ext uri="{FF2B5EF4-FFF2-40B4-BE49-F238E27FC236}">
                <a16:creationId xmlns:a16="http://schemas.microsoft.com/office/drawing/2014/main" id="{3EB0BD3E-DA13-45AB-BAE1-25767D7B24A2}"/>
              </a:ext>
            </a:extLst>
          </p:cNvPr>
          <p:cNvSpPr>
            <a:spLocks noGrp="1"/>
          </p:cNvSpPr>
          <p:nvPr>
            <p:ph type="title"/>
          </p:nvPr>
        </p:nvSpPr>
        <p:spPr bwMode="gray">
          <a:xfrm>
            <a:off x="431638" y="2256890"/>
            <a:ext cx="7415930" cy="1820755"/>
          </a:xfrm>
        </p:spPr>
        <p:txBody>
          <a:bodyPr wrap="square">
            <a:spAutoFit/>
          </a:bodyPr>
          <a:lstStyle>
            <a:lvl1pPr>
              <a:lnSpc>
                <a:spcPct val="87000"/>
              </a:lnSpc>
              <a:defRPr sz="68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12792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Content">
    <p:spTree>
      <p:nvGrpSpPr>
        <p:cNvPr id="1" name=""/>
        <p:cNvGrpSpPr/>
        <p:nvPr/>
      </p:nvGrpSpPr>
      <p:grpSpPr>
        <a:xfrm>
          <a:off x="0" y="0"/>
          <a:ext cx="0" cy="0"/>
          <a:chOff x="0" y="0"/>
          <a:chExt cx="0" cy="0"/>
        </a:xfrm>
      </p:grpSpPr>
      <p:sp>
        <p:nvSpPr>
          <p:cNvPr id="9" name="Footer Placeholder 2">
            <a:extLst>
              <a:ext uri="{FF2B5EF4-FFF2-40B4-BE49-F238E27FC236}">
                <a16:creationId xmlns:a16="http://schemas.microsoft.com/office/drawing/2014/main" id="{7F4401FC-F573-4309-842E-AC6E5E74AE8E}"/>
              </a:ext>
            </a:extLst>
          </p:cNvPr>
          <p:cNvSpPr>
            <a:spLocks noGrp="1"/>
          </p:cNvSpPr>
          <p:nvPr>
            <p:ph type="ftr" sz="quarter" idx="10"/>
          </p:nvPr>
        </p:nvSpPr>
        <p:spPr>
          <a:xfrm>
            <a:off x="495299" y="6532895"/>
            <a:ext cx="10489691"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endParaRPr lang="en-US" dirty="0"/>
          </a:p>
        </p:txBody>
      </p:sp>
      <p:sp>
        <p:nvSpPr>
          <p:cNvPr id="3" name="Title 2">
            <a:extLst>
              <a:ext uri="{FF2B5EF4-FFF2-40B4-BE49-F238E27FC236}">
                <a16:creationId xmlns:a16="http://schemas.microsoft.com/office/drawing/2014/main" id="{A7D02C8A-139B-42AA-8D3F-9C22C81198B9}"/>
              </a:ext>
            </a:extLst>
          </p:cNvPr>
          <p:cNvSpPr>
            <a:spLocks noGrp="1"/>
          </p:cNvSpPr>
          <p:nvPr>
            <p:ph type="title"/>
          </p:nvPr>
        </p:nvSpPr>
        <p:spPr/>
        <p:txBody>
          <a:bodyPr/>
          <a:lstStyle/>
          <a:p>
            <a:r>
              <a:rPr lang="en-US"/>
              <a:t>Click to edit Master title style</a:t>
            </a:r>
          </a:p>
        </p:txBody>
      </p:sp>
      <p:sp>
        <p:nvSpPr>
          <p:cNvPr id="12" name="Content Placeholder 4">
            <a:extLst>
              <a:ext uri="{FF2B5EF4-FFF2-40B4-BE49-F238E27FC236}">
                <a16:creationId xmlns:a16="http://schemas.microsoft.com/office/drawing/2014/main" id="{AF19BEBD-2928-4786-BEF4-FBBB3E677273}"/>
              </a:ext>
            </a:extLst>
          </p:cNvPr>
          <p:cNvSpPr>
            <a:spLocks noGrp="1"/>
          </p:cNvSpPr>
          <p:nvPr>
            <p:ph sz="quarter" idx="16"/>
          </p:nvPr>
        </p:nvSpPr>
        <p:spPr>
          <a:xfrm>
            <a:off x="495299" y="1719072"/>
            <a:ext cx="5466587" cy="46817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4">
            <a:extLst>
              <a:ext uri="{FF2B5EF4-FFF2-40B4-BE49-F238E27FC236}">
                <a16:creationId xmlns:a16="http://schemas.microsoft.com/office/drawing/2014/main" id="{D7EE507B-4794-44AC-A49E-5EA7EBB11625}"/>
              </a:ext>
            </a:extLst>
          </p:cNvPr>
          <p:cNvSpPr>
            <a:spLocks noGrp="1"/>
          </p:cNvSpPr>
          <p:nvPr>
            <p:ph sz="quarter" idx="17"/>
          </p:nvPr>
        </p:nvSpPr>
        <p:spPr>
          <a:xfrm>
            <a:off x="6215825" y="1719072"/>
            <a:ext cx="5466587" cy="46817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Subtitle">
            <a:extLst>
              <a:ext uri="{FF2B5EF4-FFF2-40B4-BE49-F238E27FC236}">
                <a16:creationId xmlns:a16="http://schemas.microsoft.com/office/drawing/2014/main" id="{59254D1F-E01C-4A77-9600-A795D1694810}"/>
              </a:ext>
            </a:extLst>
          </p:cNvPr>
          <p:cNvSpPr>
            <a:spLocks noGrp="1"/>
          </p:cNvSpPr>
          <p:nvPr>
            <p:ph type="subTitle" idx="1"/>
          </p:nvPr>
        </p:nvSpPr>
        <p:spPr>
          <a:xfrm>
            <a:off x="494189" y="1088136"/>
            <a:ext cx="11188223" cy="265907"/>
          </a:xfrm>
          <a:prstGeom prst="rect">
            <a:avLst/>
          </a:prstGeom>
        </p:spPr>
        <p:txBody>
          <a:bodyPr>
            <a:spAutoFit/>
          </a:bodyPr>
          <a:lstStyle>
            <a:lvl1pPr marL="0" indent="0" algn="l">
              <a:lnSpc>
                <a:spcPct val="96000"/>
              </a:lnSpc>
              <a:spcBef>
                <a:spcPts val="900"/>
              </a:spcBef>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25166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Column Content">
    <p:spTree>
      <p:nvGrpSpPr>
        <p:cNvPr id="1" name=""/>
        <p:cNvGrpSpPr/>
        <p:nvPr/>
      </p:nvGrpSpPr>
      <p:grpSpPr>
        <a:xfrm>
          <a:off x="0" y="0"/>
          <a:ext cx="0" cy="0"/>
          <a:chOff x="0" y="0"/>
          <a:chExt cx="0" cy="0"/>
        </a:xfrm>
      </p:grpSpPr>
      <p:sp>
        <p:nvSpPr>
          <p:cNvPr id="12" name="Footer Placeholder 2">
            <a:extLst>
              <a:ext uri="{FF2B5EF4-FFF2-40B4-BE49-F238E27FC236}">
                <a16:creationId xmlns:a16="http://schemas.microsoft.com/office/drawing/2014/main" id="{3DBA47E8-0BB6-435E-8840-540F634338C8}"/>
              </a:ext>
            </a:extLst>
          </p:cNvPr>
          <p:cNvSpPr>
            <a:spLocks noGrp="1"/>
          </p:cNvSpPr>
          <p:nvPr>
            <p:ph type="ftr" sz="quarter" idx="10"/>
          </p:nvPr>
        </p:nvSpPr>
        <p:spPr>
          <a:xfrm>
            <a:off x="495299" y="6532895"/>
            <a:ext cx="10489691"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endParaRPr lang="en-US" dirty="0"/>
          </a:p>
        </p:txBody>
      </p:sp>
      <p:sp>
        <p:nvSpPr>
          <p:cNvPr id="3" name="Title 2">
            <a:extLst>
              <a:ext uri="{FF2B5EF4-FFF2-40B4-BE49-F238E27FC236}">
                <a16:creationId xmlns:a16="http://schemas.microsoft.com/office/drawing/2014/main" id="{0FD8C327-DEE2-459B-8C84-74C50D49DB4E}"/>
              </a:ext>
            </a:extLst>
          </p:cNvPr>
          <p:cNvSpPr>
            <a:spLocks noGrp="1"/>
          </p:cNvSpPr>
          <p:nvPr>
            <p:ph type="title"/>
          </p:nvPr>
        </p:nvSpPr>
        <p:spPr/>
        <p:txBody>
          <a:bodyPr/>
          <a:lstStyle/>
          <a:p>
            <a:r>
              <a:rPr lang="en-US"/>
              <a:t>Click to edit Master title style</a:t>
            </a:r>
          </a:p>
        </p:txBody>
      </p:sp>
      <p:sp>
        <p:nvSpPr>
          <p:cNvPr id="14" name="Content Placeholder 4">
            <a:extLst>
              <a:ext uri="{FF2B5EF4-FFF2-40B4-BE49-F238E27FC236}">
                <a16:creationId xmlns:a16="http://schemas.microsoft.com/office/drawing/2014/main" id="{50F9D0A8-20C5-41C2-8A23-1A7CCDCDBA4A}"/>
              </a:ext>
            </a:extLst>
          </p:cNvPr>
          <p:cNvSpPr>
            <a:spLocks noGrp="1"/>
          </p:cNvSpPr>
          <p:nvPr>
            <p:ph sz="quarter" idx="18"/>
          </p:nvPr>
        </p:nvSpPr>
        <p:spPr>
          <a:xfrm>
            <a:off x="495300" y="1719072"/>
            <a:ext cx="3566160" cy="46817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4">
            <a:extLst>
              <a:ext uri="{FF2B5EF4-FFF2-40B4-BE49-F238E27FC236}">
                <a16:creationId xmlns:a16="http://schemas.microsoft.com/office/drawing/2014/main" id="{39BE2B26-0354-43FC-B500-68FC84B40876}"/>
              </a:ext>
            </a:extLst>
          </p:cNvPr>
          <p:cNvSpPr>
            <a:spLocks noGrp="1"/>
          </p:cNvSpPr>
          <p:nvPr>
            <p:ph sz="quarter" idx="19"/>
          </p:nvPr>
        </p:nvSpPr>
        <p:spPr>
          <a:xfrm>
            <a:off x="4312920" y="1719072"/>
            <a:ext cx="3566160" cy="46817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4">
            <a:extLst>
              <a:ext uri="{FF2B5EF4-FFF2-40B4-BE49-F238E27FC236}">
                <a16:creationId xmlns:a16="http://schemas.microsoft.com/office/drawing/2014/main" id="{D85C0699-4F77-4570-8280-EBE59E071A40}"/>
              </a:ext>
            </a:extLst>
          </p:cNvPr>
          <p:cNvSpPr>
            <a:spLocks noGrp="1"/>
          </p:cNvSpPr>
          <p:nvPr>
            <p:ph sz="quarter" idx="20"/>
          </p:nvPr>
        </p:nvSpPr>
        <p:spPr>
          <a:xfrm>
            <a:off x="8116252" y="1719072"/>
            <a:ext cx="3566160" cy="46817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Subtitle">
            <a:extLst>
              <a:ext uri="{FF2B5EF4-FFF2-40B4-BE49-F238E27FC236}">
                <a16:creationId xmlns:a16="http://schemas.microsoft.com/office/drawing/2014/main" id="{0A02D598-0894-4B6B-89A6-48B8073C9D11}"/>
              </a:ext>
            </a:extLst>
          </p:cNvPr>
          <p:cNvSpPr>
            <a:spLocks noGrp="1"/>
          </p:cNvSpPr>
          <p:nvPr>
            <p:ph type="subTitle" idx="1"/>
          </p:nvPr>
        </p:nvSpPr>
        <p:spPr>
          <a:xfrm>
            <a:off x="494189" y="1088136"/>
            <a:ext cx="11188223" cy="265907"/>
          </a:xfrm>
          <a:prstGeom prst="rect">
            <a:avLst/>
          </a:prstGeom>
        </p:spPr>
        <p:txBody>
          <a:bodyPr>
            <a:spAutoFit/>
          </a:bodyPr>
          <a:lstStyle>
            <a:lvl1pPr marL="0" indent="0" algn="l">
              <a:lnSpc>
                <a:spcPct val="96000"/>
              </a:lnSpc>
              <a:spcBef>
                <a:spcPts val="900"/>
              </a:spcBef>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613936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helf Blu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CF7413-427B-4F07-806F-E831FB15B742}"/>
              </a:ext>
            </a:extLst>
          </p:cNvPr>
          <p:cNvGrpSpPr/>
          <p:nvPr userDrawn="1"/>
        </p:nvGrpSpPr>
        <p:grpSpPr>
          <a:xfrm>
            <a:off x="-1855" y="5312740"/>
            <a:ext cx="12195710" cy="1545260"/>
            <a:chOff x="-1855" y="5312733"/>
            <a:chExt cx="12195710" cy="154526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1"/>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3" y="-536376"/>
              <a:ext cx="493775" cy="12191993"/>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a:solidFill>
                  <a:prstClr val="white"/>
                </a:solidFill>
              </a:endParaRPr>
            </a:p>
          </p:txBody>
        </p:sp>
      </p:gr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495299" y="5607050"/>
            <a:ext cx="11186159" cy="929054"/>
          </a:xfrm>
          <a:prstGeom prst="rect">
            <a:avLst/>
          </a:prstGeo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Click to edit Master text styles</a:t>
            </a:r>
          </a:p>
        </p:txBody>
      </p:sp>
      <p:sp>
        <p:nvSpPr>
          <p:cNvPr id="11" name="Footer Placeholder 4">
            <a:extLst>
              <a:ext uri="{FF2B5EF4-FFF2-40B4-BE49-F238E27FC236}">
                <a16:creationId xmlns:a16="http://schemas.microsoft.com/office/drawing/2014/main" id="{30586D9F-6A23-4598-BD43-228B7C23E261}"/>
              </a:ext>
            </a:extLst>
          </p:cNvPr>
          <p:cNvSpPr>
            <a:spLocks noGrp="1"/>
          </p:cNvSpPr>
          <p:nvPr>
            <p:ph type="ftr" sz="quarter" idx="3"/>
          </p:nvPr>
        </p:nvSpPr>
        <p:spPr>
          <a:xfrm>
            <a:off x="494189" y="5120616"/>
            <a:ext cx="6418363" cy="121636"/>
          </a:xfrm>
          <a:prstGeom prst="rect">
            <a:avLst/>
          </a:prstGeom>
        </p:spPr>
        <p:txBody>
          <a:bodyPr vert="horz" wrap="square" lIns="0" tIns="0" rIns="0" bIns="0" rtlCol="0" anchor="b">
            <a:spAutoFit/>
          </a:bodyPr>
          <a:lstStyle>
            <a:lvl1pPr algn="l">
              <a:lnSpc>
                <a:spcPct val="96000"/>
              </a:lnSpc>
              <a:defRPr sz="800">
                <a:solidFill>
                  <a:schemeClr val="accent5">
                    <a:lumMod val="60000"/>
                    <a:lumOff val="40000"/>
                  </a:schemeClr>
                </a:solidFill>
              </a:defRPr>
            </a:lvl1pPr>
          </a:lstStyle>
          <a:p>
            <a:r>
              <a:rPr lang="en-US"/>
              <a:t>Source sample text</a:t>
            </a:r>
            <a:endParaRPr lang="en-US" dirty="0"/>
          </a:p>
        </p:txBody>
      </p:sp>
      <p:sp>
        <p:nvSpPr>
          <p:cNvPr id="12" name="TextBox 11"/>
          <p:cNvSpPr txBox="1"/>
          <p:nvPr userDrawn="1"/>
        </p:nvSpPr>
        <p:spPr>
          <a:xfrm>
            <a:off x="11571666" y="6513829"/>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2">
                    <a:lumMod val="60000"/>
                    <a:lumOff val="40000"/>
                  </a:schemeClr>
                </a:solidFill>
                <a:latin typeface="+mn-lt"/>
                <a:ea typeface="+mn-ea"/>
                <a:cs typeface="+mn-cs"/>
              </a:rPr>
              <a:pPr marL="0" lvl="0" algn="r" defTabSz="914400" rtl="0" eaLnBrk="1" latinLnBrk="0" hangingPunct="1">
                <a:lnSpc>
                  <a:spcPct val="125000"/>
                </a:lnSpc>
              </a:pPr>
              <a:t>‹#›</a:t>
            </a:fld>
            <a:endParaRPr lang="en-US" sz="800" kern="1200" dirty="0">
              <a:solidFill>
                <a:schemeClr val="accent2">
                  <a:lumMod val="60000"/>
                  <a:lumOff val="40000"/>
                </a:schemeClr>
              </a:solidFill>
              <a:latin typeface="+mn-lt"/>
              <a:ea typeface="+mn-ea"/>
              <a:cs typeface="+mn-cs"/>
            </a:endParaRPr>
          </a:p>
        </p:txBody>
      </p:sp>
      <p:sp>
        <p:nvSpPr>
          <p:cNvPr id="3" name="Title 2">
            <a:extLst>
              <a:ext uri="{FF2B5EF4-FFF2-40B4-BE49-F238E27FC236}">
                <a16:creationId xmlns:a16="http://schemas.microsoft.com/office/drawing/2014/main" id="{6018C051-C8ED-490A-8420-0B33C7EBC95D}"/>
              </a:ext>
            </a:extLst>
          </p:cNvPr>
          <p:cNvSpPr>
            <a:spLocks noGrp="1"/>
          </p:cNvSpPr>
          <p:nvPr>
            <p:ph type="title"/>
          </p:nvPr>
        </p:nvSpPr>
        <p:spPr/>
        <p:txBody>
          <a:bodyPr/>
          <a:lstStyle/>
          <a:p>
            <a:r>
              <a:rPr lang="en-US"/>
              <a:t>Click to edit Master title style</a:t>
            </a:r>
          </a:p>
        </p:txBody>
      </p:sp>
      <p:sp>
        <p:nvSpPr>
          <p:cNvPr id="15" name="Content Placeholder 4">
            <a:extLst>
              <a:ext uri="{FF2B5EF4-FFF2-40B4-BE49-F238E27FC236}">
                <a16:creationId xmlns:a16="http://schemas.microsoft.com/office/drawing/2014/main" id="{79BAC33F-C2B1-4F90-8D6A-FE73B82B3A96}"/>
              </a:ext>
            </a:extLst>
          </p:cNvPr>
          <p:cNvSpPr>
            <a:spLocks noGrp="1"/>
          </p:cNvSpPr>
          <p:nvPr>
            <p:ph sz="quarter" idx="14"/>
          </p:nvPr>
        </p:nvSpPr>
        <p:spPr>
          <a:xfrm>
            <a:off x="495300" y="1719072"/>
            <a:ext cx="11187112" cy="30796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Subtitle">
            <a:extLst>
              <a:ext uri="{FF2B5EF4-FFF2-40B4-BE49-F238E27FC236}">
                <a16:creationId xmlns:a16="http://schemas.microsoft.com/office/drawing/2014/main" id="{367C7EAB-A60F-4055-BBCB-DA0E8A0A79F2}"/>
              </a:ext>
            </a:extLst>
          </p:cNvPr>
          <p:cNvSpPr>
            <a:spLocks noGrp="1"/>
          </p:cNvSpPr>
          <p:nvPr>
            <p:ph type="subTitle" idx="1"/>
          </p:nvPr>
        </p:nvSpPr>
        <p:spPr>
          <a:xfrm>
            <a:off x="494189" y="1088136"/>
            <a:ext cx="11188223" cy="265907"/>
          </a:xfrm>
          <a:prstGeom prst="rect">
            <a:avLst/>
          </a:prstGeom>
        </p:spPr>
        <p:txBody>
          <a:bodyPr>
            <a:spAutoFit/>
          </a:bodyPr>
          <a:lstStyle>
            <a:lvl1pPr marL="0" indent="0" algn="l">
              <a:lnSpc>
                <a:spcPct val="96000"/>
              </a:lnSpc>
              <a:spcBef>
                <a:spcPts val="900"/>
              </a:spcBef>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158295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helf Light Blu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0EBDE72-AAC3-4FD4-B63C-6EC864078FC7}"/>
              </a:ext>
            </a:extLst>
          </p:cNvPr>
          <p:cNvGrpSpPr/>
          <p:nvPr userDrawn="1"/>
        </p:nvGrpSpPr>
        <p:grpSpPr>
          <a:xfrm>
            <a:off x="-1855" y="5312740"/>
            <a:ext cx="12195710" cy="1545260"/>
            <a:chOff x="-1855" y="5312733"/>
            <a:chExt cx="12195710" cy="154526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2"/>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3" y="-536376"/>
              <a:ext cx="493775" cy="12191993"/>
            </a:xfrm>
            <a:prstGeom prst="round1Rect">
              <a:avLst>
                <a:gd name="adj" fmla="val 0"/>
              </a:avLst>
            </a:prstGeom>
            <a:gradFill flip="none" rotWithShape="1">
              <a:gsLst>
                <a:gs pos="75000">
                  <a:srgbClr val="5D7DD6"/>
                </a:gs>
                <a:gs pos="100000">
                  <a:srgbClr val="3F59AD"/>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a:solidFill>
                  <a:prstClr val="white"/>
                </a:solidFill>
              </a:endParaRPr>
            </a:p>
          </p:txBody>
        </p:sp>
      </p:gr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495299" y="5607050"/>
            <a:ext cx="11186159" cy="929054"/>
          </a:xfrm>
          <a:prstGeom prst="rect">
            <a:avLst/>
          </a:prstGeo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Click to edit Master text styles</a:t>
            </a:r>
          </a:p>
        </p:txBody>
      </p:sp>
      <p:sp>
        <p:nvSpPr>
          <p:cNvPr id="11" name="Footer Placeholder 4">
            <a:extLst>
              <a:ext uri="{FF2B5EF4-FFF2-40B4-BE49-F238E27FC236}">
                <a16:creationId xmlns:a16="http://schemas.microsoft.com/office/drawing/2014/main" id="{30586D9F-6A23-4598-BD43-228B7C23E261}"/>
              </a:ext>
            </a:extLst>
          </p:cNvPr>
          <p:cNvSpPr>
            <a:spLocks noGrp="1"/>
          </p:cNvSpPr>
          <p:nvPr>
            <p:ph type="ftr" sz="quarter" idx="3"/>
          </p:nvPr>
        </p:nvSpPr>
        <p:spPr>
          <a:xfrm>
            <a:off x="494189" y="5120616"/>
            <a:ext cx="6418363" cy="121636"/>
          </a:xfrm>
          <a:prstGeom prst="rect">
            <a:avLst/>
          </a:prstGeom>
        </p:spPr>
        <p:txBody>
          <a:bodyPr vert="horz" wrap="square" lIns="0" tIns="0" rIns="0" bIns="0" rtlCol="0" anchor="b">
            <a:spAutoFit/>
          </a:bodyPr>
          <a:lstStyle>
            <a:lvl1pPr algn="l">
              <a:lnSpc>
                <a:spcPct val="96000"/>
              </a:lnSpc>
              <a:defRPr sz="800">
                <a:solidFill>
                  <a:schemeClr val="accent5">
                    <a:lumMod val="60000"/>
                    <a:lumOff val="40000"/>
                  </a:schemeClr>
                </a:solidFill>
              </a:defRPr>
            </a:lvl1pPr>
          </a:lstStyle>
          <a:p>
            <a:r>
              <a:rPr lang="en-US"/>
              <a:t>Source sample text</a:t>
            </a:r>
            <a:endParaRPr lang="en-US" dirty="0"/>
          </a:p>
        </p:txBody>
      </p:sp>
      <p:sp>
        <p:nvSpPr>
          <p:cNvPr id="12" name="TextBox 11">
            <a:extLst>
              <a:ext uri="{FF2B5EF4-FFF2-40B4-BE49-F238E27FC236}">
                <a16:creationId xmlns:a16="http://schemas.microsoft.com/office/drawing/2014/main" id="{0772DE95-5F40-4C88-9E16-D7F56635871C}"/>
              </a:ext>
            </a:extLst>
          </p:cNvPr>
          <p:cNvSpPr txBox="1"/>
          <p:nvPr userDrawn="1"/>
        </p:nvSpPr>
        <p:spPr>
          <a:xfrm>
            <a:off x="11571666" y="6513829"/>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2">
                    <a:lumMod val="40000"/>
                    <a:lumOff val="60000"/>
                  </a:schemeClr>
                </a:solidFill>
                <a:latin typeface="+mn-lt"/>
                <a:ea typeface="+mn-ea"/>
                <a:cs typeface="+mn-cs"/>
              </a:rPr>
              <a:pPr marL="0" lvl="0" algn="r" defTabSz="914400" rtl="0" eaLnBrk="1" latinLnBrk="0" hangingPunct="1">
                <a:lnSpc>
                  <a:spcPct val="125000"/>
                </a:lnSpc>
              </a:pPr>
              <a:t>‹#›</a:t>
            </a:fld>
            <a:endParaRPr lang="en-US" sz="800" kern="1200" dirty="0">
              <a:solidFill>
                <a:schemeClr val="accent2">
                  <a:lumMod val="40000"/>
                  <a:lumOff val="60000"/>
                </a:schemeClr>
              </a:solidFill>
              <a:latin typeface="+mn-lt"/>
              <a:ea typeface="+mn-ea"/>
              <a:cs typeface="+mn-cs"/>
            </a:endParaRPr>
          </a:p>
        </p:txBody>
      </p:sp>
      <p:sp>
        <p:nvSpPr>
          <p:cNvPr id="3" name="Title 2">
            <a:extLst>
              <a:ext uri="{FF2B5EF4-FFF2-40B4-BE49-F238E27FC236}">
                <a16:creationId xmlns:a16="http://schemas.microsoft.com/office/drawing/2014/main" id="{D67D4D28-7220-4DBF-B84F-7522AA7B5C1B}"/>
              </a:ext>
            </a:extLst>
          </p:cNvPr>
          <p:cNvSpPr>
            <a:spLocks noGrp="1"/>
          </p:cNvSpPr>
          <p:nvPr>
            <p:ph type="title"/>
          </p:nvPr>
        </p:nvSpPr>
        <p:spPr/>
        <p:txBody>
          <a:bodyPr/>
          <a:lstStyle/>
          <a:p>
            <a:r>
              <a:rPr lang="en-US"/>
              <a:t>Click to edit Master title style</a:t>
            </a:r>
          </a:p>
        </p:txBody>
      </p:sp>
      <p:sp>
        <p:nvSpPr>
          <p:cNvPr id="14" name="Content Placeholder 4">
            <a:extLst>
              <a:ext uri="{FF2B5EF4-FFF2-40B4-BE49-F238E27FC236}">
                <a16:creationId xmlns:a16="http://schemas.microsoft.com/office/drawing/2014/main" id="{4E07DCE0-7EB1-456A-B894-0D5496B16D5E}"/>
              </a:ext>
            </a:extLst>
          </p:cNvPr>
          <p:cNvSpPr>
            <a:spLocks noGrp="1"/>
          </p:cNvSpPr>
          <p:nvPr>
            <p:ph sz="quarter" idx="14"/>
          </p:nvPr>
        </p:nvSpPr>
        <p:spPr>
          <a:xfrm>
            <a:off x="495300" y="1719072"/>
            <a:ext cx="11187112" cy="30796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Subtitle">
            <a:extLst>
              <a:ext uri="{FF2B5EF4-FFF2-40B4-BE49-F238E27FC236}">
                <a16:creationId xmlns:a16="http://schemas.microsoft.com/office/drawing/2014/main" id="{8820FD8A-8603-4176-922E-40B95479EA99}"/>
              </a:ext>
            </a:extLst>
          </p:cNvPr>
          <p:cNvSpPr>
            <a:spLocks noGrp="1"/>
          </p:cNvSpPr>
          <p:nvPr>
            <p:ph type="subTitle" idx="1"/>
          </p:nvPr>
        </p:nvSpPr>
        <p:spPr>
          <a:xfrm>
            <a:off x="494189" y="1088136"/>
            <a:ext cx="11188223" cy="265907"/>
          </a:xfrm>
          <a:prstGeom prst="rect">
            <a:avLst/>
          </a:prstGeom>
        </p:spPr>
        <p:txBody>
          <a:bodyPr>
            <a:spAutoFit/>
          </a:bodyPr>
          <a:lstStyle>
            <a:lvl1pPr marL="0" indent="0" algn="l">
              <a:lnSpc>
                <a:spcPct val="96000"/>
              </a:lnSpc>
              <a:spcBef>
                <a:spcPts val="900"/>
              </a:spcBef>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1576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helf Teal">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164726C-A8F1-44A2-A682-1C3A6ED5EF31}"/>
              </a:ext>
            </a:extLst>
          </p:cNvPr>
          <p:cNvGrpSpPr/>
          <p:nvPr userDrawn="1"/>
        </p:nvGrpSpPr>
        <p:grpSpPr>
          <a:xfrm>
            <a:off x="-1855" y="5312740"/>
            <a:ext cx="12195710" cy="1545260"/>
            <a:chOff x="-1855" y="5312733"/>
            <a:chExt cx="12195710" cy="154526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3"/>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3" y="-536376"/>
              <a:ext cx="493775" cy="12191993"/>
            </a:xfrm>
            <a:prstGeom prst="round1Rect">
              <a:avLst>
                <a:gd name="adj" fmla="val 0"/>
              </a:avLst>
            </a:prstGeom>
            <a:gradFill flip="none" rotWithShape="1">
              <a:gsLst>
                <a:gs pos="0">
                  <a:schemeClr val="accent3"/>
                </a:gs>
                <a:gs pos="100000">
                  <a:schemeClr val="accent3">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a:solidFill>
                  <a:prstClr val="white"/>
                </a:solidFill>
              </a:endParaRPr>
            </a:p>
          </p:txBody>
        </p:sp>
      </p:gr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494189" y="5607050"/>
            <a:ext cx="11187270" cy="929054"/>
          </a:xfrm>
          <a:prstGeom prst="rect">
            <a:avLst/>
          </a:prstGeo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Click to edit Master text styles</a:t>
            </a:r>
          </a:p>
        </p:txBody>
      </p:sp>
      <p:sp>
        <p:nvSpPr>
          <p:cNvPr id="11" name="Footer Placeholder 4">
            <a:extLst>
              <a:ext uri="{FF2B5EF4-FFF2-40B4-BE49-F238E27FC236}">
                <a16:creationId xmlns:a16="http://schemas.microsoft.com/office/drawing/2014/main" id="{30586D9F-6A23-4598-BD43-228B7C23E261}"/>
              </a:ext>
            </a:extLst>
          </p:cNvPr>
          <p:cNvSpPr>
            <a:spLocks noGrp="1"/>
          </p:cNvSpPr>
          <p:nvPr>
            <p:ph type="ftr" sz="quarter" idx="3"/>
          </p:nvPr>
        </p:nvSpPr>
        <p:spPr>
          <a:xfrm>
            <a:off x="494189" y="5120616"/>
            <a:ext cx="6418363" cy="121636"/>
          </a:xfrm>
          <a:prstGeom prst="rect">
            <a:avLst/>
          </a:prstGeom>
        </p:spPr>
        <p:txBody>
          <a:bodyPr vert="horz" wrap="square" lIns="0" tIns="0" rIns="0" bIns="0" rtlCol="0" anchor="b">
            <a:spAutoFit/>
          </a:bodyPr>
          <a:lstStyle>
            <a:lvl1pPr algn="l">
              <a:lnSpc>
                <a:spcPct val="96000"/>
              </a:lnSpc>
              <a:defRPr sz="800">
                <a:solidFill>
                  <a:schemeClr val="accent5">
                    <a:lumMod val="60000"/>
                    <a:lumOff val="40000"/>
                  </a:schemeClr>
                </a:solidFill>
              </a:defRPr>
            </a:lvl1pPr>
          </a:lstStyle>
          <a:p>
            <a:r>
              <a:rPr lang="en-US"/>
              <a:t>Source sample text</a:t>
            </a:r>
            <a:endParaRPr lang="en-US" dirty="0"/>
          </a:p>
        </p:txBody>
      </p:sp>
      <p:sp>
        <p:nvSpPr>
          <p:cNvPr id="12" name="TextBox 11">
            <a:extLst>
              <a:ext uri="{FF2B5EF4-FFF2-40B4-BE49-F238E27FC236}">
                <a16:creationId xmlns:a16="http://schemas.microsoft.com/office/drawing/2014/main" id="{A01FA77F-3D40-4DEB-9A7F-D3D4CF616BD2}"/>
              </a:ext>
            </a:extLst>
          </p:cNvPr>
          <p:cNvSpPr txBox="1"/>
          <p:nvPr userDrawn="1"/>
        </p:nvSpPr>
        <p:spPr>
          <a:xfrm>
            <a:off x="11571666" y="6513829"/>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4">
                    <a:lumMod val="60000"/>
                    <a:lumOff val="40000"/>
                  </a:schemeClr>
                </a:solidFill>
                <a:latin typeface="+mn-lt"/>
                <a:ea typeface="+mn-ea"/>
                <a:cs typeface="+mn-cs"/>
              </a:rPr>
              <a:pPr marL="0" lvl="0" algn="r" defTabSz="914400" rtl="0" eaLnBrk="1" latinLnBrk="0" hangingPunct="1">
                <a:lnSpc>
                  <a:spcPct val="125000"/>
                </a:lnSpc>
              </a:pPr>
              <a:t>‹#›</a:t>
            </a:fld>
            <a:endParaRPr lang="en-US" sz="800" kern="1200" dirty="0">
              <a:solidFill>
                <a:schemeClr val="accent4">
                  <a:lumMod val="60000"/>
                  <a:lumOff val="40000"/>
                </a:schemeClr>
              </a:solidFill>
              <a:latin typeface="+mn-lt"/>
              <a:ea typeface="+mn-ea"/>
              <a:cs typeface="+mn-cs"/>
            </a:endParaRPr>
          </a:p>
        </p:txBody>
      </p:sp>
      <p:sp>
        <p:nvSpPr>
          <p:cNvPr id="3" name="Title 2">
            <a:extLst>
              <a:ext uri="{FF2B5EF4-FFF2-40B4-BE49-F238E27FC236}">
                <a16:creationId xmlns:a16="http://schemas.microsoft.com/office/drawing/2014/main" id="{F30F1C18-7699-4A7F-B63A-CD243921F051}"/>
              </a:ext>
            </a:extLst>
          </p:cNvPr>
          <p:cNvSpPr>
            <a:spLocks noGrp="1"/>
          </p:cNvSpPr>
          <p:nvPr>
            <p:ph type="title"/>
          </p:nvPr>
        </p:nvSpPr>
        <p:spPr/>
        <p:txBody>
          <a:bodyPr/>
          <a:lstStyle/>
          <a:p>
            <a:r>
              <a:rPr lang="en-US"/>
              <a:t>Click to edit Master title style</a:t>
            </a:r>
          </a:p>
        </p:txBody>
      </p:sp>
      <p:sp>
        <p:nvSpPr>
          <p:cNvPr id="14" name="Content Placeholder 4">
            <a:extLst>
              <a:ext uri="{FF2B5EF4-FFF2-40B4-BE49-F238E27FC236}">
                <a16:creationId xmlns:a16="http://schemas.microsoft.com/office/drawing/2014/main" id="{6B31CF51-940B-40E8-B469-4A0DD89E624F}"/>
              </a:ext>
            </a:extLst>
          </p:cNvPr>
          <p:cNvSpPr>
            <a:spLocks noGrp="1"/>
          </p:cNvSpPr>
          <p:nvPr>
            <p:ph sz="quarter" idx="14"/>
          </p:nvPr>
        </p:nvSpPr>
        <p:spPr>
          <a:xfrm>
            <a:off x="495300" y="1719072"/>
            <a:ext cx="11187112" cy="30796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Subtitle">
            <a:extLst>
              <a:ext uri="{FF2B5EF4-FFF2-40B4-BE49-F238E27FC236}">
                <a16:creationId xmlns:a16="http://schemas.microsoft.com/office/drawing/2014/main" id="{5495F504-4F4A-4408-BBF6-D0CB39AE6B92}"/>
              </a:ext>
            </a:extLst>
          </p:cNvPr>
          <p:cNvSpPr>
            <a:spLocks noGrp="1"/>
          </p:cNvSpPr>
          <p:nvPr>
            <p:ph type="subTitle" idx="1"/>
          </p:nvPr>
        </p:nvSpPr>
        <p:spPr>
          <a:xfrm>
            <a:off x="494189" y="1088136"/>
            <a:ext cx="11188223" cy="265907"/>
          </a:xfrm>
          <a:prstGeom prst="rect">
            <a:avLst/>
          </a:prstGeom>
        </p:spPr>
        <p:txBody>
          <a:bodyPr>
            <a:spAutoFit/>
          </a:bodyPr>
          <a:lstStyle>
            <a:lvl1pPr marL="0" indent="0" algn="l">
              <a:lnSpc>
                <a:spcPct val="96000"/>
              </a:lnSpc>
              <a:spcBef>
                <a:spcPts val="900"/>
              </a:spcBef>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237395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helf Nickel">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3911860-7298-45AC-AFD0-88B4C50A80EC}"/>
              </a:ext>
            </a:extLst>
          </p:cNvPr>
          <p:cNvGrpSpPr/>
          <p:nvPr userDrawn="1"/>
        </p:nvGrpSpPr>
        <p:grpSpPr>
          <a:xfrm>
            <a:off x="-1855" y="5312740"/>
            <a:ext cx="12195710" cy="1545260"/>
            <a:chOff x="-1855" y="5312733"/>
            <a:chExt cx="12195710" cy="154526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6">
                <a:lumMod val="40000"/>
                <a:lumOff val="60000"/>
              </a:schemeClr>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3" y="-536376"/>
              <a:ext cx="493775" cy="12191993"/>
            </a:xfrm>
            <a:prstGeom prst="round1Rect">
              <a:avLst>
                <a:gd name="adj" fmla="val 0"/>
              </a:avLst>
            </a:prstGeom>
            <a:gradFill flip="none" rotWithShape="1">
              <a:gsLst>
                <a:gs pos="0">
                  <a:schemeClr val="accent6">
                    <a:lumMod val="40000"/>
                    <a:lumOff val="60000"/>
                    <a:alpha val="0"/>
                  </a:schemeClr>
                </a:gs>
                <a:gs pos="100000">
                  <a:schemeClr val="accent5">
                    <a:lumMod val="50000"/>
                    <a:alpha val="44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a:solidFill>
                  <a:prstClr val="white"/>
                </a:solidFill>
              </a:endParaRPr>
            </a:p>
          </p:txBody>
        </p:sp>
      </p:gr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494189" y="5607050"/>
            <a:ext cx="11187270" cy="929054"/>
          </a:xfrm>
          <a:prstGeom prst="rect">
            <a:avLst/>
          </a:prstGeom>
        </p:spPr>
        <p:txBody>
          <a:bodyPr anchor="ctr"/>
          <a:lstStyle>
            <a:lvl1pPr marL="0" indent="0">
              <a:lnSpc>
                <a:spcPct val="89000"/>
              </a:lnSpc>
              <a:spcBef>
                <a:spcPts val="0"/>
              </a:spcBef>
              <a:spcAft>
                <a:spcPts val="1200"/>
              </a:spcAft>
              <a:buNone/>
              <a:defRPr sz="2800">
                <a:solidFill>
                  <a:schemeClr val="tx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Click to edit Master text styles</a:t>
            </a:r>
          </a:p>
        </p:txBody>
      </p:sp>
      <p:sp>
        <p:nvSpPr>
          <p:cNvPr id="11" name="Footer Placeholder 4">
            <a:extLst>
              <a:ext uri="{FF2B5EF4-FFF2-40B4-BE49-F238E27FC236}">
                <a16:creationId xmlns:a16="http://schemas.microsoft.com/office/drawing/2014/main" id="{30586D9F-6A23-4598-BD43-228B7C23E261}"/>
              </a:ext>
            </a:extLst>
          </p:cNvPr>
          <p:cNvSpPr>
            <a:spLocks noGrp="1"/>
          </p:cNvSpPr>
          <p:nvPr>
            <p:ph type="ftr" sz="quarter" idx="3"/>
          </p:nvPr>
        </p:nvSpPr>
        <p:spPr>
          <a:xfrm>
            <a:off x="494189" y="5120616"/>
            <a:ext cx="6418363" cy="121636"/>
          </a:xfrm>
          <a:prstGeom prst="rect">
            <a:avLst/>
          </a:prstGeom>
        </p:spPr>
        <p:txBody>
          <a:bodyPr vert="horz" wrap="square" lIns="0" tIns="0" rIns="0" bIns="0" rtlCol="0" anchor="b">
            <a:spAutoFit/>
          </a:bodyPr>
          <a:lstStyle>
            <a:lvl1pPr algn="l">
              <a:lnSpc>
                <a:spcPct val="96000"/>
              </a:lnSpc>
              <a:defRPr sz="800">
                <a:solidFill>
                  <a:schemeClr val="accent5">
                    <a:lumMod val="60000"/>
                    <a:lumOff val="40000"/>
                  </a:schemeClr>
                </a:solidFill>
              </a:defRPr>
            </a:lvl1pPr>
          </a:lstStyle>
          <a:p>
            <a:r>
              <a:rPr lang="en-US"/>
              <a:t>Source sample text</a:t>
            </a:r>
            <a:endParaRPr lang="en-US" dirty="0"/>
          </a:p>
        </p:txBody>
      </p:sp>
      <p:sp>
        <p:nvSpPr>
          <p:cNvPr id="12" name="TextBox 11">
            <a:extLst>
              <a:ext uri="{FF2B5EF4-FFF2-40B4-BE49-F238E27FC236}">
                <a16:creationId xmlns:a16="http://schemas.microsoft.com/office/drawing/2014/main" id="{A01FA77F-3D40-4DEB-9A7F-D3D4CF616BD2}"/>
              </a:ext>
            </a:extLst>
          </p:cNvPr>
          <p:cNvSpPr txBox="1"/>
          <p:nvPr userDrawn="1"/>
        </p:nvSpPr>
        <p:spPr>
          <a:xfrm>
            <a:off x="11571666" y="6513829"/>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5">
                    <a:lumMod val="60000"/>
                    <a:lumOff val="40000"/>
                  </a:schemeClr>
                </a:solidFill>
                <a:latin typeface="+mn-lt"/>
                <a:ea typeface="+mn-ea"/>
                <a:cs typeface="+mn-cs"/>
              </a:rPr>
              <a:pPr marL="0" lvl="0" algn="r" defTabSz="914400" rtl="0" eaLnBrk="1" latinLnBrk="0" hangingPunct="1">
                <a:lnSpc>
                  <a:spcPct val="125000"/>
                </a:lnSpc>
              </a:pPr>
              <a:t>‹#›</a:t>
            </a:fld>
            <a:endParaRPr lang="en-US" sz="800" kern="1200" dirty="0">
              <a:solidFill>
                <a:schemeClr val="accent5">
                  <a:lumMod val="60000"/>
                  <a:lumOff val="40000"/>
                </a:schemeClr>
              </a:solidFill>
              <a:latin typeface="+mn-lt"/>
              <a:ea typeface="+mn-ea"/>
              <a:cs typeface="+mn-cs"/>
            </a:endParaRPr>
          </a:p>
        </p:txBody>
      </p:sp>
      <p:sp>
        <p:nvSpPr>
          <p:cNvPr id="3" name="Title 2">
            <a:extLst>
              <a:ext uri="{FF2B5EF4-FFF2-40B4-BE49-F238E27FC236}">
                <a16:creationId xmlns:a16="http://schemas.microsoft.com/office/drawing/2014/main" id="{400F72C1-5B61-488A-BE0B-3D3264703941}"/>
              </a:ext>
            </a:extLst>
          </p:cNvPr>
          <p:cNvSpPr>
            <a:spLocks noGrp="1"/>
          </p:cNvSpPr>
          <p:nvPr>
            <p:ph type="title"/>
          </p:nvPr>
        </p:nvSpPr>
        <p:spPr/>
        <p:txBody>
          <a:bodyPr/>
          <a:lstStyle/>
          <a:p>
            <a:r>
              <a:rPr lang="en-US"/>
              <a:t>Click to edit Master title style</a:t>
            </a:r>
          </a:p>
        </p:txBody>
      </p:sp>
      <p:sp>
        <p:nvSpPr>
          <p:cNvPr id="14" name="Content Placeholder 4">
            <a:extLst>
              <a:ext uri="{FF2B5EF4-FFF2-40B4-BE49-F238E27FC236}">
                <a16:creationId xmlns:a16="http://schemas.microsoft.com/office/drawing/2014/main" id="{7E596D39-9FB6-4C53-A7F5-7483E69CDED2}"/>
              </a:ext>
            </a:extLst>
          </p:cNvPr>
          <p:cNvSpPr>
            <a:spLocks noGrp="1"/>
          </p:cNvSpPr>
          <p:nvPr>
            <p:ph sz="quarter" idx="14"/>
          </p:nvPr>
        </p:nvSpPr>
        <p:spPr>
          <a:xfrm>
            <a:off x="495300" y="1719072"/>
            <a:ext cx="11187112" cy="30796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Subtitle">
            <a:extLst>
              <a:ext uri="{FF2B5EF4-FFF2-40B4-BE49-F238E27FC236}">
                <a16:creationId xmlns:a16="http://schemas.microsoft.com/office/drawing/2014/main" id="{6A648C02-9470-473A-B31D-274A93FF1D9C}"/>
              </a:ext>
            </a:extLst>
          </p:cNvPr>
          <p:cNvSpPr>
            <a:spLocks noGrp="1"/>
          </p:cNvSpPr>
          <p:nvPr>
            <p:ph type="subTitle" idx="1"/>
          </p:nvPr>
        </p:nvSpPr>
        <p:spPr>
          <a:xfrm>
            <a:off x="494189" y="1088136"/>
            <a:ext cx="11188223" cy="265907"/>
          </a:xfrm>
          <a:prstGeom prst="rect">
            <a:avLst/>
          </a:prstGeom>
        </p:spPr>
        <p:txBody>
          <a:bodyPr>
            <a:spAutoFit/>
          </a:bodyPr>
          <a:lstStyle>
            <a:lvl1pPr marL="0" indent="0" algn="l">
              <a:lnSpc>
                <a:spcPct val="96000"/>
              </a:lnSpc>
              <a:spcBef>
                <a:spcPts val="900"/>
              </a:spcBef>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88733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helf Gun Metal">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377029C-3353-4ACD-947C-766B21BA6603}"/>
              </a:ext>
            </a:extLst>
          </p:cNvPr>
          <p:cNvGrpSpPr/>
          <p:nvPr userDrawn="1"/>
        </p:nvGrpSpPr>
        <p:grpSpPr>
          <a:xfrm>
            <a:off x="-1855" y="5312740"/>
            <a:ext cx="12195710" cy="1545260"/>
            <a:chOff x="-1855" y="5312733"/>
            <a:chExt cx="12195710" cy="154526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5"/>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3" y="-536376"/>
              <a:ext cx="493775" cy="12191993"/>
            </a:xfrm>
            <a:prstGeom prst="round1Rect">
              <a:avLst>
                <a:gd name="adj" fmla="val 0"/>
              </a:avLst>
            </a:prstGeom>
            <a:gradFill flip="none" rotWithShape="1">
              <a:gsLst>
                <a:gs pos="75000">
                  <a:srgbClr val="384458"/>
                </a:gs>
                <a:gs pos="0">
                  <a:schemeClr val="accent5">
                    <a:alpha val="0"/>
                  </a:schemeClr>
                </a:gs>
                <a:gs pos="100000">
                  <a:schemeClr val="accent5">
                    <a:lumMod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a:solidFill>
                  <a:prstClr val="white"/>
                </a:solidFill>
              </a:endParaRPr>
            </a:p>
          </p:txBody>
        </p:sp>
      </p:gr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495299" y="5607050"/>
            <a:ext cx="11186159" cy="929054"/>
          </a:xfrm>
          <a:prstGeom prst="rect">
            <a:avLst/>
          </a:prstGeo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Click to edit Master text styles</a:t>
            </a:r>
          </a:p>
        </p:txBody>
      </p:sp>
      <p:sp>
        <p:nvSpPr>
          <p:cNvPr id="11" name="Footer Placeholder 4">
            <a:extLst>
              <a:ext uri="{FF2B5EF4-FFF2-40B4-BE49-F238E27FC236}">
                <a16:creationId xmlns:a16="http://schemas.microsoft.com/office/drawing/2014/main" id="{30586D9F-6A23-4598-BD43-228B7C23E261}"/>
              </a:ext>
            </a:extLst>
          </p:cNvPr>
          <p:cNvSpPr>
            <a:spLocks noGrp="1"/>
          </p:cNvSpPr>
          <p:nvPr>
            <p:ph type="ftr" sz="quarter" idx="3"/>
          </p:nvPr>
        </p:nvSpPr>
        <p:spPr>
          <a:xfrm>
            <a:off x="494189" y="5120616"/>
            <a:ext cx="6418363" cy="121636"/>
          </a:xfrm>
          <a:prstGeom prst="rect">
            <a:avLst/>
          </a:prstGeom>
        </p:spPr>
        <p:txBody>
          <a:bodyPr vert="horz" wrap="square" lIns="0" tIns="0" rIns="0" bIns="0" rtlCol="0" anchor="b">
            <a:spAutoFit/>
          </a:bodyPr>
          <a:lstStyle>
            <a:lvl1pPr algn="l">
              <a:lnSpc>
                <a:spcPct val="96000"/>
              </a:lnSpc>
              <a:defRPr sz="800">
                <a:solidFill>
                  <a:schemeClr val="accent5">
                    <a:lumMod val="60000"/>
                    <a:lumOff val="40000"/>
                  </a:schemeClr>
                </a:solidFill>
              </a:defRPr>
            </a:lvl1pPr>
          </a:lstStyle>
          <a:p>
            <a:r>
              <a:rPr lang="en-US"/>
              <a:t>Source sample text</a:t>
            </a:r>
            <a:endParaRPr lang="en-US" dirty="0"/>
          </a:p>
        </p:txBody>
      </p:sp>
      <p:sp>
        <p:nvSpPr>
          <p:cNvPr id="12" name="TextBox 11">
            <a:extLst>
              <a:ext uri="{FF2B5EF4-FFF2-40B4-BE49-F238E27FC236}">
                <a16:creationId xmlns:a16="http://schemas.microsoft.com/office/drawing/2014/main" id="{5B138D84-381C-4F04-90C0-74D8D751D69B}"/>
              </a:ext>
            </a:extLst>
          </p:cNvPr>
          <p:cNvSpPr txBox="1"/>
          <p:nvPr userDrawn="1"/>
        </p:nvSpPr>
        <p:spPr>
          <a:xfrm>
            <a:off x="11571666" y="6513829"/>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5">
                    <a:lumMod val="40000"/>
                    <a:lumOff val="60000"/>
                  </a:schemeClr>
                </a:solidFill>
                <a:latin typeface="+mn-lt"/>
                <a:ea typeface="+mn-ea"/>
                <a:cs typeface="+mn-cs"/>
              </a:rPr>
              <a:pPr marL="0" lvl="0" algn="r" defTabSz="914400" rtl="0" eaLnBrk="1" latinLnBrk="0" hangingPunct="1">
                <a:lnSpc>
                  <a:spcPct val="125000"/>
                </a:lnSpc>
              </a:pPr>
              <a:t>‹#›</a:t>
            </a:fld>
            <a:endParaRPr lang="en-US" sz="800" kern="1200" dirty="0">
              <a:solidFill>
                <a:schemeClr val="accent5">
                  <a:lumMod val="40000"/>
                  <a:lumOff val="60000"/>
                </a:schemeClr>
              </a:solidFill>
              <a:latin typeface="+mn-lt"/>
              <a:ea typeface="+mn-ea"/>
              <a:cs typeface="+mn-cs"/>
            </a:endParaRPr>
          </a:p>
        </p:txBody>
      </p:sp>
      <p:sp>
        <p:nvSpPr>
          <p:cNvPr id="3" name="Title 2">
            <a:extLst>
              <a:ext uri="{FF2B5EF4-FFF2-40B4-BE49-F238E27FC236}">
                <a16:creationId xmlns:a16="http://schemas.microsoft.com/office/drawing/2014/main" id="{BD0318B4-6B51-4F6A-94BE-C72B04D42563}"/>
              </a:ext>
            </a:extLst>
          </p:cNvPr>
          <p:cNvSpPr>
            <a:spLocks noGrp="1"/>
          </p:cNvSpPr>
          <p:nvPr>
            <p:ph type="title"/>
          </p:nvPr>
        </p:nvSpPr>
        <p:spPr/>
        <p:txBody>
          <a:bodyPr/>
          <a:lstStyle/>
          <a:p>
            <a:r>
              <a:rPr lang="en-US"/>
              <a:t>Click to edit Master title style</a:t>
            </a:r>
          </a:p>
        </p:txBody>
      </p:sp>
      <p:sp>
        <p:nvSpPr>
          <p:cNvPr id="14" name="Content Placeholder 4">
            <a:extLst>
              <a:ext uri="{FF2B5EF4-FFF2-40B4-BE49-F238E27FC236}">
                <a16:creationId xmlns:a16="http://schemas.microsoft.com/office/drawing/2014/main" id="{87440954-896A-4F1B-AEBA-4E4DBC73ED90}"/>
              </a:ext>
            </a:extLst>
          </p:cNvPr>
          <p:cNvSpPr>
            <a:spLocks noGrp="1"/>
          </p:cNvSpPr>
          <p:nvPr>
            <p:ph sz="quarter" idx="14"/>
          </p:nvPr>
        </p:nvSpPr>
        <p:spPr>
          <a:xfrm>
            <a:off x="495300" y="1719072"/>
            <a:ext cx="11187112" cy="30796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Subtitle">
            <a:extLst>
              <a:ext uri="{FF2B5EF4-FFF2-40B4-BE49-F238E27FC236}">
                <a16:creationId xmlns:a16="http://schemas.microsoft.com/office/drawing/2014/main" id="{123382FB-35E4-4970-94A3-EDD49E681D64}"/>
              </a:ext>
            </a:extLst>
          </p:cNvPr>
          <p:cNvSpPr>
            <a:spLocks noGrp="1"/>
          </p:cNvSpPr>
          <p:nvPr>
            <p:ph type="subTitle" idx="1"/>
          </p:nvPr>
        </p:nvSpPr>
        <p:spPr>
          <a:xfrm>
            <a:off x="494189" y="1088136"/>
            <a:ext cx="11188223" cy="265907"/>
          </a:xfrm>
          <a:prstGeom prst="rect">
            <a:avLst/>
          </a:prstGeom>
        </p:spPr>
        <p:txBody>
          <a:bodyPr>
            <a:spAutoFit/>
          </a:bodyPr>
          <a:lstStyle>
            <a:lvl1pPr marL="0" indent="0" algn="l">
              <a:lnSpc>
                <a:spcPct val="96000"/>
              </a:lnSpc>
              <a:spcBef>
                <a:spcPts val="900"/>
              </a:spcBef>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438163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helf Midnigh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569AADC-D1FA-4953-9861-AF854AF4F385}"/>
              </a:ext>
            </a:extLst>
          </p:cNvPr>
          <p:cNvGrpSpPr/>
          <p:nvPr userDrawn="1"/>
        </p:nvGrpSpPr>
        <p:grpSpPr>
          <a:xfrm>
            <a:off x="-1855" y="5312740"/>
            <a:ext cx="12195710" cy="1545260"/>
            <a:chOff x="-1855" y="5312733"/>
            <a:chExt cx="12195710" cy="154526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tx2"/>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3" y="-536376"/>
              <a:ext cx="493775" cy="12191993"/>
            </a:xfrm>
            <a:prstGeom prst="round1Rect">
              <a:avLst>
                <a:gd name="adj" fmla="val 0"/>
              </a:avLst>
            </a:prstGeom>
            <a:gradFill flip="none" rotWithShape="1">
              <a:gsLst>
                <a:gs pos="0">
                  <a:schemeClr val="tx2"/>
                </a:gs>
                <a:gs pos="100000">
                  <a:srgbClr val="06101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a:solidFill>
                  <a:prstClr val="white"/>
                </a:solidFill>
              </a:endParaRPr>
            </a:p>
          </p:txBody>
        </p:sp>
      </p:gr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495299" y="5607050"/>
            <a:ext cx="11186159" cy="929054"/>
          </a:xfrm>
          <a:prstGeom prst="rect">
            <a:avLst/>
          </a:prstGeo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Click to edit Master text styles</a:t>
            </a:r>
          </a:p>
        </p:txBody>
      </p:sp>
      <p:sp>
        <p:nvSpPr>
          <p:cNvPr id="11" name="Footer Placeholder 4">
            <a:extLst>
              <a:ext uri="{FF2B5EF4-FFF2-40B4-BE49-F238E27FC236}">
                <a16:creationId xmlns:a16="http://schemas.microsoft.com/office/drawing/2014/main" id="{30586D9F-6A23-4598-BD43-228B7C23E261}"/>
              </a:ext>
            </a:extLst>
          </p:cNvPr>
          <p:cNvSpPr>
            <a:spLocks noGrp="1"/>
          </p:cNvSpPr>
          <p:nvPr>
            <p:ph type="ftr" sz="quarter" idx="3"/>
          </p:nvPr>
        </p:nvSpPr>
        <p:spPr>
          <a:xfrm>
            <a:off x="494189" y="5120616"/>
            <a:ext cx="6418363" cy="121636"/>
          </a:xfrm>
          <a:prstGeom prst="rect">
            <a:avLst/>
          </a:prstGeom>
        </p:spPr>
        <p:txBody>
          <a:bodyPr vert="horz" wrap="square" lIns="0" tIns="0" rIns="0" bIns="0" rtlCol="0" anchor="b">
            <a:spAutoFit/>
          </a:bodyPr>
          <a:lstStyle>
            <a:lvl1pPr algn="l">
              <a:lnSpc>
                <a:spcPct val="96000"/>
              </a:lnSpc>
              <a:defRPr sz="800">
                <a:solidFill>
                  <a:schemeClr val="accent5">
                    <a:lumMod val="60000"/>
                    <a:lumOff val="40000"/>
                  </a:schemeClr>
                </a:solidFill>
              </a:defRPr>
            </a:lvl1pPr>
          </a:lstStyle>
          <a:p>
            <a:r>
              <a:rPr lang="en-US"/>
              <a:t>Source sample text</a:t>
            </a:r>
            <a:endParaRPr lang="en-US" dirty="0"/>
          </a:p>
        </p:txBody>
      </p:sp>
      <p:sp>
        <p:nvSpPr>
          <p:cNvPr id="12" name="TextBox 11">
            <a:extLst>
              <a:ext uri="{FF2B5EF4-FFF2-40B4-BE49-F238E27FC236}">
                <a16:creationId xmlns:a16="http://schemas.microsoft.com/office/drawing/2014/main" id="{5B138D84-381C-4F04-90C0-74D8D751D69B}"/>
              </a:ext>
            </a:extLst>
          </p:cNvPr>
          <p:cNvSpPr txBox="1"/>
          <p:nvPr userDrawn="1"/>
        </p:nvSpPr>
        <p:spPr>
          <a:xfrm>
            <a:off x="11571666" y="6513829"/>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5">
                    <a:lumMod val="60000"/>
                    <a:lumOff val="40000"/>
                  </a:schemeClr>
                </a:solidFill>
                <a:latin typeface="+mn-lt"/>
                <a:ea typeface="+mn-ea"/>
                <a:cs typeface="+mn-cs"/>
              </a:rPr>
              <a:pPr marL="0" lvl="0" algn="r" defTabSz="914400" rtl="0" eaLnBrk="1" latinLnBrk="0" hangingPunct="1">
                <a:lnSpc>
                  <a:spcPct val="125000"/>
                </a:lnSpc>
              </a:pPr>
              <a:t>‹#›</a:t>
            </a:fld>
            <a:endParaRPr lang="en-US" sz="800" kern="1200" dirty="0">
              <a:solidFill>
                <a:schemeClr val="accent5">
                  <a:lumMod val="60000"/>
                  <a:lumOff val="40000"/>
                </a:schemeClr>
              </a:solidFill>
              <a:latin typeface="+mn-lt"/>
              <a:ea typeface="+mn-ea"/>
              <a:cs typeface="+mn-cs"/>
            </a:endParaRPr>
          </a:p>
        </p:txBody>
      </p:sp>
      <p:sp>
        <p:nvSpPr>
          <p:cNvPr id="3" name="Title 2">
            <a:extLst>
              <a:ext uri="{FF2B5EF4-FFF2-40B4-BE49-F238E27FC236}">
                <a16:creationId xmlns:a16="http://schemas.microsoft.com/office/drawing/2014/main" id="{CE07AFB8-3706-418A-9C57-68819BDA292D}"/>
              </a:ext>
            </a:extLst>
          </p:cNvPr>
          <p:cNvSpPr>
            <a:spLocks noGrp="1"/>
          </p:cNvSpPr>
          <p:nvPr>
            <p:ph type="title"/>
          </p:nvPr>
        </p:nvSpPr>
        <p:spPr/>
        <p:txBody>
          <a:bodyPr/>
          <a:lstStyle/>
          <a:p>
            <a:r>
              <a:rPr lang="en-US"/>
              <a:t>Click to edit Master title style</a:t>
            </a:r>
          </a:p>
        </p:txBody>
      </p:sp>
      <p:sp>
        <p:nvSpPr>
          <p:cNvPr id="14" name="Content Placeholder 4">
            <a:extLst>
              <a:ext uri="{FF2B5EF4-FFF2-40B4-BE49-F238E27FC236}">
                <a16:creationId xmlns:a16="http://schemas.microsoft.com/office/drawing/2014/main" id="{E9F6828D-39BF-4AE8-BBB6-8AEEC2923DA5}"/>
              </a:ext>
            </a:extLst>
          </p:cNvPr>
          <p:cNvSpPr>
            <a:spLocks noGrp="1"/>
          </p:cNvSpPr>
          <p:nvPr>
            <p:ph sz="quarter" idx="14"/>
          </p:nvPr>
        </p:nvSpPr>
        <p:spPr>
          <a:xfrm>
            <a:off x="495300" y="1719072"/>
            <a:ext cx="11187112" cy="30796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Subtitle">
            <a:extLst>
              <a:ext uri="{FF2B5EF4-FFF2-40B4-BE49-F238E27FC236}">
                <a16:creationId xmlns:a16="http://schemas.microsoft.com/office/drawing/2014/main" id="{3F36228C-E8D4-4505-84AF-8F6E66215BE6}"/>
              </a:ext>
            </a:extLst>
          </p:cNvPr>
          <p:cNvSpPr>
            <a:spLocks noGrp="1"/>
          </p:cNvSpPr>
          <p:nvPr>
            <p:ph type="subTitle" idx="1"/>
          </p:nvPr>
        </p:nvSpPr>
        <p:spPr>
          <a:xfrm>
            <a:off x="494189" y="1088136"/>
            <a:ext cx="11188223" cy="265907"/>
          </a:xfrm>
          <a:prstGeom prst="rect">
            <a:avLst/>
          </a:prstGeom>
        </p:spPr>
        <p:txBody>
          <a:bodyPr>
            <a:spAutoFit/>
          </a:bodyPr>
          <a:lstStyle>
            <a:lvl1pPr marL="0" indent="0" algn="l">
              <a:lnSpc>
                <a:spcPct val="96000"/>
              </a:lnSpc>
              <a:spcBef>
                <a:spcPts val="900"/>
              </a:spcBef>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8698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ifty Fifty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0"/>
            <a:ext cx="493776" cy="6858003"/>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a:solidFill>
                <a:prstClr val="white"/>
              </a:solidFill>
            </a:endParaRPr>
          </a:p>
        </p:txBody>
      </p:sp>
      <p:sp>
        <p:nvSpPr>
          <p:cNvPr id="16"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83680" y="146549"/>
            <a:ext cx="5111496" cy="858055"/>
          </a:xfrm>
          <a:prstGeom prst="rect">
            <a:avLst/>
          </a:prstGeom>
        </p:spPr>
        <p:txBody>
          <a:bodyPr anchor="b">
            <a:spAutoFit/>
          </a:bodyPr>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Click to edit Master text styles</a:t>
            </a:r>
          </a:p>
        </p:txBody>
      </p:sp>
      <p:sp>
        <p:nvSpPr>
          <p:cNvPr id="17"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83680" y="1088136"/>
            <a:ext cx="5111496" cy="265907"/>
          </a:xfrm>
          <a:prstGeom prst="rect">
            <a:avLst/>
          </a:prstGeom>
        </p:spPr>
        <p:txBody>
          <a:bodyPr>
            <a:spAutoFit/>
          </a:bodyPr>
          <a:lstStyle>
            <a:lvl1pPr marL="0" indent="0">
              <a:lnSpc>
                <a:spcPct val="96000"/>
              </a:lnSpc>
              <a:spcBef>
                <a:spcPts val="900"/>
              </a:spcBef>
              <a:buNone/>
              <a:defRPr sz="18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Click to edit Master text styles</a:t>
            </a:r>
          </a:p>
        </p:txBody>
      </p:sp>
      <p:sp>
        <p:nvSpPr>
          <p:cNvPr id="18"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83680" y="1719072"/>
            <a:ext cx="5111496" cy="4681723"/>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2">
            <a:extLst>
              <a:ext uri="{FF2B5EF4-FFF2-40B4-BE49-F238E27FC236}">
                <a16:creationId xmlns:a16="http://schemas.microsoft.com/office/drawing/2014/main" id="{980ADE19-913D-47A0-B4F2-710200103A3F}"/>
              </a:ext>
            </a:extLst>
          </p:cNvPr>
          <p:cNvSpPr>
            <a:spLocks noGrp="1"/>
          </p:cNvSpPr>
          <p:nvPr>
            <p:ph type="ftr" sz="quarter" idx="16"/>
          </p:nvPr>
        </p:nvSpPr>
        <p:spPr>
          <a:xfrm>
            <a:off x="495299" y="6532895"/>
            <a:ext cx="5111496"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endParaRPr lang="en-US" dirty="0"/>
          </a:p>
        </p:txBody>
      </p:sp>
      <p:sp>
        <p:nvSpPr>
          <p:cNvPr id="19" name="TextBox 18">
            <a:extLst>
              <a:ext uri="{FF2B5EF4-FFF2-40B4-BE49-F238E27FC236}">
                <a16:creationId xmlns:a16="http://schemas.microsoft.com/office/drawing/2014/main" id="{F0C5CF58-2DC9-4B23-82BD-713A6628DCFA}"/>
              </a:ext>
            </a:extLst>
          </p:cNvPr>
          <p:cNvSpPr txBox="1"/>
          <p:nvPr userDrawn="1"/>
        </p:nvSpPr>
        <p:spPr>
          <a:xfrm>
            <a:off x="11571666" y="6513829"/>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2">
                    <a:lumMod val="60000"/>
                    <a:lumOff val="40000"/>
                  </a:schemeClr>
                </a:solidFill>
                <a:latin typeface="+mn-lt"/>
                <a:ea typeface="+mn-ea"/>
                <a:cs typeface="+mn-cs"/>
              </a:rPr>
              <a:pPr marL="0" lvl="0" algn="r" defTabSz="914400" rtl="0" eaLnBrk="1" latinLnBrk="0" hangingPunct="1">
                <a:lnSpc>
                  <a:spcPct val="125000"/>
                </a:lnSpc>
              </a:pPr>
              <a:t>‹#›</a:t>
            </a:fld>
            <a:endParaRPr lang="en-US" sz="800" kern="1200" dirty="0">
              <a:solidFill>
                <a:schemeClr val="accent2">
                  <a:lumMod val="60000"/>
                  <a:lumOff val="40000"/>
                </a:schemeClr>
              </a:solidFill>
              <a:latin typeface="+mn-lt"/>
              <a:ea typeface="+mn-ea"/>
              <a:cs typeface="+mn-cs"/>
            </a:endParaRPr>
          </a:p>
        </p:txBody>
      </p:sp>
      <p:sp>
        <p:nvSpPr>
          <p:cNvPr id="3" name="Title 2">
            <a:extLst>
              <a:ext uri="{FF2B5EF4-FFF2-40B4-BE49-F238E27FC236}">
                <a16:creationId xmlns:a16="http://schemas.microsoft.com/office/drawing/2014/main" id="{97198799-C3BB-4526-8E3A-F87ABC102ED3}"/>
              </a:ext>
            </a:extLst>
          </p:cNvPr>
          <p:cNvSpPr>
            <a:spLocks noGrp="1"/>
          </p:cNvSpPr>
          <p:nvPr>
            <p:ph type="title"/>
          </p:nvPr>
        </p:nvSpPr>
        <p:spPr>
          <a:xfrm>
            <a:off x="495300" y="146549"/>
            <a:ext cx="5111495" cy="858055"/>
          </a:xfrm>
        </p:spPr>
        <p:txBody>
          <a:bodyPr>
            <a:spAutoFit/>
          </a:bodyPr>
          <a:lstStyle/>
          <a:p>
            <a:r>
              <a:rPr lang="en-US"/>
              <a:t>Click to edit Master title style</a:t>
            </a:r>
          </a:p>
        </p:txBody>
      </p:sp>
      <p:sp>
        <p:nvSpPr>
          <p:cNvPr id="23" name="Content Placeholder 4">
            <a:extLst>
              <a:ext uri="{FF2B5EF4-FFF2-40B4-BE49-F238E27FC236}">
                <a16:creationId xmlns:a16="http://schemas.microsoft.com/office/drawing/2014/main" id="{9F249DEF-717D-473E-B4EB-D95F63238AC7}"/>
              </a:ext>
            </a:extLst>
          </p:cNvPr>
          <p:cNvSpPr>
            <a:spLocks noGrp="1"/>
          </p:cNvSpPr>
          <p:nvPr>
            <p:ph sz="quarter" idx="17"/>
          </p:nvPr>
        </p:nvSpPr>
        <p:spPr>
          <a:xfrm>
            <a:off x="495300" y="1719072"/>
            <a:ext cx="5111495" cy="4681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Subtitle">
            <a:extLst>
              <a:ext uri="{FF2B5EF4-FFF2-40B4-BE49-F238E27FC236}">
                <a16:creationId xmlns:a16="http://schemas.microsoft.com/office/drawing/2014/main" id="{39D73410-E4CA-4A76-940E-3C423D8C9766}"/>
              </a:ext>
            </a:extLst>
          </p:cNvPr>
          <p:cNvSpPr>
            <a:spLocks noGrp="1"/>
          </p:cNvSpPr>
          <p:nvPr>
            <p:ph type="subTitle" idx="1"/>
          </p:nvPr>
        </p:nvSpPr>
        <p:spPr>
          <a:xfrm>
            <a:off x="494189" y="1088136"/>
            <a:ext cx="5111495" cy="265907"/>
          </a:xfrm>
          <a:prstGeom prst="rect">
            <a:avLst/>
          </a:prstGeom>
        </p:spPr>
        <p:txBody>
          <a:bodyPr wrap="square">
            <a:spAutoFit/>
          </a:bodyPr>
          <a:lstStyle>
            <a:lvl1pPr marL="0" indent="0" algn="l">
              <a:lnSpc>
                <a:spcPct val="96000"/>
              </a:lnSpc>
              <a:spcBef>
                <a:spcPts val="900"/>
              </a:spcBef>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Text Placeholder 30">
            <a:extLst>
              <a:ext uri="{FF2B5EF4-FFF2-40B4-BE49-F238E27FC236}">
                <a16:creationId xmlns:a16="http://schemas.microsoft.com/office/drawing/2014/main" id="{8B58EE88-5827-42F5-A91B-AB0674D5563D}"/>
              </a:ext>
            </a:extLst>
          </p:cNvPr>
          <p:cNvSpPr>
            <a:spLocks noGrp="1"/>
          </p:cNvSpPr>
          <p:nvPr>
            <p:ph type="body" sz="quarter" idx="18" hasCustomPrompt="1"/>
          </p:nvPr>
        </p:nvSpPr>
        <p:spPr bwMode="gray">
          <a:xfrm>
            <a:off x="6583680" y="6532895"/>
            <a:ext cx="4492686" cy="118174"/>
          </a:xfrm>
          <a:prstGeom prst="rect">
            <a:avLst/>
          </a:prstGeom>
        </p:spPr>
        <p:txBody>
          <a:bodyPr wrap="square">
            <a:spAutoFit/>
          </a:bodyPr>
          <a:lstStyle>
            <a:lvl1pPr marL="0" indent="0">
              <a:lnSpc>
                <a:spcPct val="96000"/>
              </a:lnSpc>
              <a:spcBef>
                <a:spcPts val="0"/>
              </a:spcBef>
              <a:spcAft>
                <a:spcPts val="225"/>
              </a:spcAft>
              <a:buNone/>
              <a:defRPr sz="800">
                <a:solidFill>
                  <a:schemeClr val="accent2">
                    <a:lumMod val="60000"/>
                    <a:lumOff val="40000"/>
                  </a:schemeClr>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dirty="0"/>
              <a:t>Source sample text</a:t>
            </a:r>
          </a:p>
        </p:txBody>
      </p:sp>
    </p:spTree>
    <p:extLst>
      <p:ext uri="{BB962C8B-B14F-4D97-AF65-F5344CB8AC3E}">
        <p14:creationId xmlns:p14="http://schemas.microsoft.com/office/powerpoint/2010/main" val="311534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fty Fifty L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6" name="Rectangle: Single Corner Rounded 6">
            <a:extLst>
              <a:ext uri="{FF2B5EF4-FFF2-40B4-BE49-F238E27FC236}">
                <a16:creationId xmlns:a16="http://schemas.microsoft.com/office/drawing/2014/main" id="{09D60F74-3679-4043-99C0-326E124B1743}"/>
              </a:ext>
            </a:extLst>
          </p:cNvPr>
          <p:cNvSpPr/>
          <p:nvPr userDrawn="1"/>
        </p:nvSpPr>
        <p:spPr bwMode="gray">
          <a:xfrm flipH="1" flipV="1">
            <a:off x="6096000" y="-3"/>
            <a:ext cx="493776" cy="6858003"/>
          </a:xfrm>
          <a:prstGeom prst="round1Rect">
            <a:avLst>
              <a:gd name="adj" fmla="val 0"/>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a:solidFill>
                <a:prstClr val="white"/>
              </a:solidFill>
            </a:endParaRPr>
          </a:p>
        </p:txBody>
      </p:sp>
      <p:sp>
        <p:nvSpPr>
          <p:cNvPr id="15"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83680" y="146549"/>
            <a:ext cx="5111496" cy="858055"/>
          </a:xfrm>
          <a:prstGeom prst="rect">
            <a:avLst/>
          </a:prstGeom>
        </p:spPr>
        <p:txBody>
          <a:bodyPr anchor="b">
            <a:spAutoFit/>
          </a:bodyPr>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Click to edit Master text styles</a:t>
            </a:r>
          </a:p>
        </p:txBody>
      </p:sp>
      <p:sp>
        <p:nvSpPr>
          <p:cNvPr id="17"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83680" y="1088136"/>
            <a:ext cx="5111496" cy="265907"/>
          </a:xfrm>
          <a:prstGeom prst="rect">
            <a:avLst/>
          </a:prstGeom>
        </p:spPr>
        <p:txBody>
          <a:bodyPr>
            <a:spAutoFit/>
          </a:bodyPr>
          <a:lstStyle>
            <a:lvl1pPr marL="0" indent="0">
              <a:lnSpc>
                <a:spcPct val="96000"/>
              </a:lnSpc>
              <a:spcBef>
                <a:spcPts val="900"/>
              </a:spcBef>
              <a:buNone/>
              <a:defRPr sz="18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Click to edit Master text styles</a:t>
            </a:r>
          </a:p>
        </p:txBody>
      </p:sp>
      <p:sp>
        <p:nvSpPr>
          <p:cNvPr id="18"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83680" y="1719072"/>
            <a:ext cx="5111496" cy="4681728"/>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2">
            <a:extLst>
              <a:ext uri="{FF2B5EF4-FFF2-40B4-BE49-F238E27FC236}">
                <a16:creationId xmlns:a16="http://schemas.microsoft.com/office/drawing/2014/main" id="{AF46489A-6582-41AC-A2D4-9439A77D62A3}"/>
              </a:ext>
            </a:extLst>
          </p:cNvPr>
          <p:cNvSpPr>
            <a:spLocks noGrp="1"/>
          </p:cNvSpPr>
          <p:nvPr>
            <p:ph type="ftr" sz="quarter" idx="16"/>
          </p:nvPr>
        </p:nvSpPr>
        <p:spPr>
          <a:xfrm>
            <a:off x="495299" y="6532895"/>
            <a:ext cx="5111496"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endParaRPr lang="en-US" dirty="0"/>
          </a:p>
        </p:txBody>
      </p:sp>
      <p:sp>
        <p:nvSpPr>
          <p:cNvPr id="19" name="TextBox 18">
            <a:extLst>
              <a:ext uri="{FF2B5EF4-FFF2-40B4-BE49-F238E27FC236}">
                <a16:creationId xmlns:a16="http://schemas.microsoft.com/office/drawing/2014/main" id="{F8FDABDB-EFAA-43E9-B631-2683EEC8D15D}"/>
              </a:ext>
            </a:extLst>
          </p:cNvPr>
          <p:cNvSpPr txBox="1"/>
          <p:nvPr userDrawn="1"/>
        </p:nvSpPr>
        <p:spPr>
          <a:xfrm>
            <a:off x="11571666" y="6513829"/>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2">
                    <a:lumMod val="40000"/>
                    <a:lumOff val="60000"/>
                  </a:schemeClr>
                </a:solidFill>
                <a:latin typeface="+mn-lt"/>
                <a:ea typeface="+mn-ea"/>
                <a:cs typeface="+mn-cs"/>
              </a:rPr>
              <a:pPr marL="0" lvl="0" algn="r" defTabSz="914400" rtl="0" eaLnBrk="1" latinLnBrk="0" hangingPunct="1">
                <a:lnSpc>
                  <a:spcPct val="125000"/>
                </a:lnSpc>
              </a:pPr>
              <a:t>‹#›</a:t>
            </a:fld>
            <a:endParaRPr lang="en-US" sz="800" kern="1200" dirty="0">
              <a:solidFill>
                <a:schemeClr val="accent2">
                  <a:lumMod val="40000"/>
                  <a:lumOff val="60000"/>
                </a:schemeClr>
              </a:solidFill>
              <a:latin typeface="+mn-lt"/>
              <a:ea typeface="+mn-ea"/>
              <a:cs typeface="+mn-cs"/>
            </a:endParaRPr>
          </a:p>
        </p:txBody>
      </p:sp>
      <p:sp>
        <p:nvSpPr>
          <p:cNvPr id="3" name="Title 2">
            <a:extLst>
              <a:ext uri="{FF2B5EF4-FFF2-40B4-BE49-F238E27FC236}">
                <a16:creationId xmlns:a16="http://schemas.microsoft.com/office/drawing/2014/main" id="{0513DCD4-4A2F-4987-802E-E8BA4E29238D}"/>
              </a:ext>
            </a:extLst>
          </p:cNvPr>
          <p:cNvSpPr>
            <a:spLocks noGrp="1"/>
          </p:cNvSpPr>
          <p:nvPr>
            <p:ph type="title"/>
          </p:nvPr>
        </p:nvSpPr>
        <p:spPr>
          <a:xfrm>
            <a:off x="495301" y="146549"/>
            <a:ext cx="5111494" cy="858055"/>
          </a:xfrm>
        </p:spPr>
        <p:txBody>
          <a:bodyPr>
            <a:spAutoFit/>
          </a:bodyPr>
          <a:lstStyle/>
          <a:p>
            <a:r>
              <a:rPr lang="en-US"/>
              <a:t>Click to edit Master title style</a:t>
            </a:r>
            <a:endParaRPr lang="en-US" dirty="0"/>
          </a:p>
        </p:txBody>
      </p:sp>
      <p:sp>
        <p:nvSpPr>
          <p:cNvPr id="20" name="Content Placeholder 4">
            <a:extLst>
              <a:ext uri="{FF2B5EF4-FFF2-40B4-BE49-F238E27FC236}">
                <a16:creationId xmlns:a16="http://schemas.microsoft.com/office/drawing/2014/main" id="{C2365482-1B10-4CB8-9586-A1C30E739DDE}"/>
              </a:ext>
            </a:extLst>
          </p:cNvPr>
          <p:cNvSpPr>
            <a:spLocks noGrp="1"/>
          </p:cNvSpPr>
          <p:nvPr>
            <p:ph sz="quarter" idx="17"/>
          </p:nvPr>
        </p:nvSpPr>
        <p:spPr>
          <a:xfrm>
            <a:off x="495300" y="1719072"/>
            <a:ext cx="5111495" cy="4681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Subtitle">
            <a:extLst>
              <a:ext uri="{FF2B5EF4-FFF2-40B4-BE49-F238E27FC236}">
                <a16:creationId xmlns:a16="http://schemas.microsoft.com/office/drawing/2014/main" id="{7CCB0487-21B8-4B05-8AB0-7E85B0145886}"/>
              </a:ext>
            </a:extLst>
          </p:cNvPr>
          <p:cNvSpPr>
            <a:spLocks noGrp="1"/>
          </p:cNvSpPr>
          <p:nvPr>
            <p:ph type="subTitle" idx="1"/>
          </p:nvPr>
        </p:nvSpPr>
        <p:spPr>
          <a:xfrm>
            <a:off x="494189" y="1088136"/>
            <a:ext cx="5111495" cy="265907"/>
          </a:xfrm>
          <a:prstGeom prst="rect">
            <a:avLst/>
          </a:prstGeom>
        </p:spPr>
        <p:txBody>
          <a:bodyPr wrap="square">
            <a:spAutoFit/>
          </a:bodyPr>
          <a:lstStyle>
            <a:lvl1pPr marL="0" indent="0" algn="l">
              <a:lnSpc>
                <a:spcPct val="96000"/>
              </a:lnSpc>
              <a:spcBef>
                <a:spcPts val="900"/>
              </a:spcBef>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ext Placeholder 30">
            <a:extLst>
              <a:ext uri="{FF2B5EF4-FFF2-40B4-BE49-F238E27FC236}">
                <a16:creationId xmlns:a16="http://schemas.microsoft.com/office/drawing/2014/main" id="{E3D9EEF0-223A-45A2-A406-0D6534094D7D}"/>
              </a:ext>
            </a:extLst>
          </p:cNvPr>
          <p:cNvSpPr>
            <a:spLocks noGrp="1"/>
          </p:cNvSpPr>
          <p:nvPr>
            <p:ph type="body" sz="quarter" idx="18" hasCustomPrompt="1"/>
          </p:nvPr>
        </p:nvSpPr>
        <p:spPr bwMode="gray">
          <a:xfrm>
            <a:off x="6583680" y="6532895"/>
            <a:ext cx="4492686" cy="118174"/>
          </a:xfrm>
          <a:prstGeom prst="rect">
            <a:avLst/>
          </a:prstGeom>
        </p:spPr>
        <p:txBody>
          <a:bodyPr wrap="square">
            <a:spAutoFit/>
          </a:bodyPr>
          <a:lstStyle>
            <a:lvl1pPr marL="0" indent="0">
              <a:lnSpc>
                <a:spcPct val="96000"/>
              </a:lnSpc>
              <a:spcBef>
                <a:spcPts val="0"/>
              </a:spcBef>
              <a:spcAft>
                <a:spcPts val="225"/>
              </a:spcAft>
              <a:buNone/>
              <a:defRPr sz="800">
                <a:solidFill>
                  <a:schemeClr val="accent2">
                    <a:lumMod val="20000"/>
                    <a:lumOff val="80000"/>
                  </a:schemeClr>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dirty="0"/>
              <a:t>Source sample text</a:t>
            </a:r>
          </a:p>
        </p:txBody>
      </p:sp>
    </p:spTree>
    <p:extLst>
      <p:ext uri="{BB962C8B-B14F-4D97-AF65-F5344CB8AC3E}">
        <p14:creationId xmlns:p14="http://schemas.microsoft.com/office/powerpoint/2010/main" val="3876846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Tea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D120CCC-109C-4E5C-B306-EFDD6AA78641}"/>
              </a:ext>
            </a:extLst>
          </p:cNvPr>
          <p:cNvGrpSpPr/>
          <p:nvPr userDrawn="1"/>
        </p:nvGrpSpPr>
        <p:grpSpPr>
          <a:xfrm>
            <a:off x="-1" y="-3"/>
            <a:ext cx="9779986" cy="6167628"/>
            <a:chOff x="-1" y="-3"/>
            <a:chExt cx="9779986" cy="6167628"/>
          </a:xfrm>
        </p:grpSpPr>
        <p:sp>
          <p:nvSpPr>
            <p:cNvPr id="71" name="Rectangle: Single Corner Rounded 55">
              <a:extLst>
                <a:ext uri="{FF2B5EF4-FFF2-40B4-BE49-F238E27FC236}">
                  <a16:creationId xmlns:a16="http://schemas.microsoft.com/office/drawing/2014/main" id="{8EA3C713-B8AC-4809-9208-3E3B708504DD}"/>
                </a:ext>
              </a:extLst>
            </p:cNvPr>
            <p:cNvSpPr/>
            <p:nvPr userDrawn="1"/>
          </p:nvSpPr>
          <p:spPr bwMode="gray">
            <a:xfrm flipV="1">
              <a:off x="-1" y="2"/>
              <a:ext cx="9779986" cy="6167623"/>
            </a:xfrm>
            <a:prstGeom prst="round1Rect">
              <a:avLst>
                <a:gd name="adj" fmla="val 1969"/>
              </a:avLst>
            </a:prstGeom>
            <a:solidFill>
              <a:schemeClr val="accent3">
                <a:lumMod val="60000"/>
                <a:lumOff val="40000"/>
              </a:schemeClr>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dirty="0">
                <a:solidFill>
                  <a:prstClr val="white"/>
                </a:solidFill>
              </a:endParaRPr>
            </a:p>
          </p:txBody>
        </p:sp>
        <p:sp>
          <p:nvSpPr>
            <p:cNvPr id="72" name="Rectangle: Single Corner Rounded 49">
              <a:extLst>
                <a:ext uri="{FF2B5EF4-FFF2-40B4-BE49-F238E27FC236}">
                  <a16:creationId xmlns:a16="http://schemas.microsoft.com/office/drawing/2014/main" id="{4EEC7D30-2878-4223-82F7-D2AC2961696B}"/>
                </a:ext>
              </a:extLst>
            </p:cNvPr>
            <p:cNvSpPr/>
            <p:nvPr userDrawn="1"/>
          </p:nvSpPr>
          <p:spPr bwMode="gray">
            <a:xfrm flipV="1">
              <a:off x="9528020" y="2"/>
              <a:ext cx="251965" cy="6167623"/>
            </a:xfrm>
            <a:prstGeom prst="round1Rect">
              <a:avLst>
                <a:gd name="adj" fmla="val 50000"/>
              </a:avLst>
            </a:prstGeom>
            <a:gradFill flip="none" rotWithShape="1">
              <a:gsLst>
                <a:gs pos="100000">
                  <a:schemeClr val="accent3">
                    <a:lumMod val="50000"/>
                    <a:alpha val="65000"/>
                  </a:schemeClr>
                </a:gs>
                <a:gs pos="0">
                  <a:schemeClr val="accent3">
                    <a:lumMod val="60000"/>
                    <a:lumOff val="40000"/>
                    <a:alpha val="0"/>
                  </a:schemeClr>
                </a:gs>
                <a:gs pos="60000">
                  <a:schemeClr val="accent3">
                    <a:lumMod val="50000"/>
                    <a:alpha val="28000"/>
                  </a:schemeClr>
                </a:gs>
              </a:gsLst>
              <a:lin ang="0" scaled="1"/>
              <a:tileRect/>
            </a:gradFill>
            <a:ln w="10795" cap="flat" cmpd="sng" algn="ctr">
              <a:noFill/>
              <a:prstDash val="solid"/>
            </a:ln>
            <a:effectLst/>
          </p:spPr>
          <p:txBody>
            <a:bodyPr rtlCol="0" anchor="ctr"/>
            <a:lstStyle/>
            <a:p>
              <a:pPr lvl="0" algn="ctr"/>
              <a:endParaRPr lang="en-US" kern="0" dirty="0">
                <a:solidFill>
                  <a:prstClr val="white"/>
                </a:solidFill>
              </a:endParaRPr>
            </a:p>
          </p:txBody>
        </p:sp>
        <p:sp>
          <p:nvSpPr>
            <p:cNvPr id="76" name="Rectangle: Single Corner Rounded 61">
              <a:extLst>
                <a:ext uri="{FF2B5EF4-FFF2-40B4-BE49-F238E27FC236}">
                  <a16:creationId xmlns:a16="http://schemas.microsoft.com/office/drawing/2014/main" id="{1BFF8163-93A0-42A6-BDE3-CBBEB8EDFE2F}"/>
                </a:ext>
              </a:extLst>
            </p:cNvPr>
            <p:cNvSpPr/>
            <p:nvPr/>
          </p:nvSpPr>
          <p:spPr bwMode="gray">
            <a:xfrm flipV="1">
              <a:off x="0" y="-3"/>
              <a:ext cx="8507176" cy="5477243"/>
            </a:xfrm>
            <a:prstGeom prst="round1Rect">
              <a:avLst>
                <a:gd name="adj" fmla="val 2348"/>
              </a:avLst>
            </a:prstGeom>
            <a:solidFill>
              <a:schemeClr val="accent3"/>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dirty="0">
                <a:solidFill>
                  <a:prstClr val="white"/>
                </a:solidFill>
              </a:endParaRPr>
            </a:p>
          </p:txBody>
        </p:sp>
        <p:sp>
          <p:nvSpPr>
            <p:cNvPr id="13" name="first shadow">
              <a:extLst>
                <a:ext uri="{FF2B5EF4-FFF2-40B4-BE49-F238E27FC236}">
                  <a16:creationId xmlns:a16="http://schemas.microsoft.com/office/drawing/2014/main" id="{04A8C0BE-7856-4CA4-8492-3CB665CE0716}"/>
                </a:ext>
              </a:extLst>
            </p:cNvPr>
            <p:cNvSpPr/>
            <p:nvPr userDrawn="1"/>
          </p:nvSpPr>
          <p:spPr bwMode="gray">
            <a:xfrm flipV="1">
              <a:off x="8035728" y="0"/>
              <a:ext cx="471447" cy="5477240"/>
            </a:xfrm>
            <a:prstGeom prst="round1Rect">
              <a:avLst>
                <a:gd name="adj" fmla="val 27232"/>
              </a:avLst>
            </a:prstGeom>
            <a:gradFill flip="none" rotWithShape="1">
              <a:gsLst>
                <a:gs pos="39000">
                  <a:srgbClr val="3493A3">
                    <a:alpha val="58000"/>
                  </a:srgbClr>
                </a:gs>
                <a:gs pos="68000">
                  <a:schemeClr val="accent4">
                    <a:lumMod val="50000"/>
                  </a:schemeClr>
                </a:gs>
                <a:gs pos="0">
                  <a:schemeClr val="accent3">
                    <a:alpha val="0"/>
                  </a:schemeClr>
                </a:gs>
                <a:gs pos="100000">
                  <a:schemeClr val="accent3">
                    <a:lumMod val="50000"/>
                  </a:schemeClr>
                </a:gs>
              </a:gsLst>
              <a:lin ang="0" scaled="1"/>
              <a:tileRect/>
            </a:gradFill>
            <a:ln w="10795" cap="flat" cmpd="sng" algn="ctr">
              <a:noFill/>
              <a:prstDash val="solid"/>
            </a:ln>
            <a:effectLst/>
          </p:spPr>
          <p:txBody>
            <a:bodyPr rtlCol="0" anchor="ctr"/>
            <a:lstStyle/>
            <a:p>
              <a:pPr lvl="0" algn="ctr"/>
              <a:endParaRPr lang="en-US" kern="0" dirty="0">
                <a:solidFill>
                  <a:prstClr val="white"/>
                </a:solidFill>
              </a:endParaRPr>
            </a:p>
          </p:txBody>
        </p:sp>
      </p:grpSp>
      <p:sp>
        <p:nvSpPr>
          <p:cNvPr id="38" name="Text Placeholder 7"/>
          <p:cNvSpPr>
            <a:spLocks noGrp="1"/>
          </p:cNvSpPr>
          <p:nvPr userDrawn="1">
            <p:ph type="body" sz="quarter" idx="10" hasCustomPrompt="1"/>
          </p:nvPr>
        </p:nvSpPr>
        <p:spPr bwMode="gray">
          <a:xfrm>
            <a:off x="495299" y="4195085"/>
            <a:ext cx="7069525" cy="961930"/>
          </a:xfrm>
          <a:prstGeom prst="rect">
            <a:avLst/>
          </a:prstGeo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6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28" name="Text Placeholder 7">
            <a:extLst>
              <a:ext uri="{FF2B5EF4-FFF2-40B4-BE49-F238E27FC236}">
                <a16:creationId xmlns:a16="http://schemas.microsoft.com/office/drawing/2014/main" id="{B04D80C5-5B09-4391-914E-491EB6BF922B}"/>
              </a:ext>
            </a:extLst>
          </p:cNvPr>
          <p:cNvSpPr>
            <a:spLocks noGrp="1"/>
          </p:cNvSpPr>
          <p:nvPr userDrawn="1">
            <p:ph type="body" sz="quarter" idx="11" hasCustomPrompt="1"/>
          </p:nvPr>
        </p:nvSpPr>
        <p:spPr bwMode="gray">
          <a:xfrm>
            <a:off x="3372251" y="399994"/>
            <a:ext cx="1904056" cy="226772"/>
          </a:xfrm>
          <a:prstGeom prst="rect">
            <a:avLst/>
          </a:prstGeom>
        </p:spPr>
        <p:txBody>
          <a:bodyPr wrap="none"/>
          <a:lstStyle>
            <a:lvl1pPr marL="0" indent="0" algn="l">
              <a:lnSpc>
                <a:spcPct val="87000"/>
              </a:lnSpc>
              <a:spcBef>
                <a:spcPts val="0"/>
              </a:spcBef>
              <a:buNone/>
              <a:defRPr sz="1600" b="0">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Location</a:t>
            </a:r>
          </a:p>
        </p:txBody>
      </p:sp>
      <p:sp>
        <p:nvSpPr>
          <p:cNvPr id="29" name="Text Placeholder 5">
            <a:extLst>
              <a:ext uri="{FF2B5EF4-FFF2-40B4-BE49-F238E27FC236}">
                <a16:creationId xmlns:a16="http://schemas.microsoft.com/office/drawing/2014/main" id="{E4B73436-F9A5-4201-8676-5BB1475322E2}"/>
              </a:ext>
            </a:extLst>
          </p:cNvPr>
          <p:cNvSpPr>
            <a:spLocks noGrp="1"/>
          </p:cNvSpPr>
          <p:nvPr userDrawn="1">
            <p:ph type="body" sz="quarter" idx="13" hasCustomPrompt="1"/>
          </p:nvPr>
        </p:nvSpPr>
        <p:spPr bwMode="gray">
          <a:xfrm>
            <a:off x="495300" y="396125"/>
            <a:ext cx="1882210" cy="262176"/>
          </a:xfrm>
          <a:prstGeom prst="rect">
            <a:avLst/>
          </a:prstGeom>
        </p:spPr>
        <p:txBody>
          <a:bodyPr wrap="none"/>
          <a:lstStyle>
            <a:lvl1pPr marL="0" indent="0">
              <a:lnSpc>
                <a:spcPct val="87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30" name="Text Placeholder 48">
            <a:extLst>
              <a:ext uri="{FF2B5EF4-FFF2-40B4-BE49-F238E27FC236}">
                <a16:creationId xmlns:a16="http://schemas.microsoft.com/office/drawing/2014/main" id="{44CE8076-2642-41CB-B9C4-44BBD2A86AAA}"/>
              </a:ext>
            </a:extLst>
          </p:cNvPr>
          <p:cNvSpPr>
            <a:spLocks noGrp="1"/>
          </p:cNvSpPr>
          <p:nvPr userDrawn="1">
            <p:ph type="body" sz="quarter" idx="14" hasCustomPrompt="1"/>
          </p:nvPr>
        </p:nvSpPr>
        <p:spPr bwMode="gray">
          <a:xfrm>
            <a:off x="6233491" y="380897"/>
            <a:ext cx="1888737" cy="265271"/>
          </a:xfrm>
          <a:prstGeom prst="rect">
            <a:avLst/>
          </a:prstGeom>
        </p:spPr>
        <p:txBody>
          <a:bodyPr wrap="none"/>
          <a:lstStyle>
            <a:lvl1pPr marL="0" marR="0" indent="0" algn="l" defTabSz="914400" rtl="0" eaLnBrk="1" fontAlgn="auto" latinLnBrk="0" hangingPunct="1">
              <a:lnSpc>
                <a:spcPct val="87000"/>
              </a:lnSpc>
              <a:spcBef>
                <a:spcPts val="0"/>
              </a:spcBef>
              <a:spcAft>
                <a:spcPts val="0"/>
              </a:spcAft>
              <a:buClr>
                <a:srgbClr val="3253DC"/>
              </a:buClr>
              <a:buSzTx/>
              <a:buFont typeface="Arial" panose="020B0604020202020204" pitchFamily="34" charset="0"/>
              <a:buNone/>
              <a:tabLst/>
              <a:defRPr sz="1600" b="1">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marL="0" marR="0" lvl="0" indent="0" algn="l" defTabSz="914400" rtl="0" eaLnBrk="1" fontAlgn="auto" latinLnBrk="0" hangingPunct="1">
              <a:lnSpc>
                <a:spcPct val="98000"/>
              </a:lnSpc>
              <a:spcBef>
                <a:spcPts val="0"/>
              </a:spcBef>
              <a:spcAft>
                <a:spcPts val="0"/>
              </a:spcAft>
              <a:buClr>
                <a:srgbClr val="3253DC"/>
              </a:buClr>
              <a:buSzTx/>
              <a:buFont typeface="Arial" panose="020B0604020202020204" pitchFamily="34" charset="0"/>
              <a:buNone/>
              <a:tabLst/>
              <a:defRPr/>
            </a:pPr>
            <a:r>
              <a:rPr lang="en-US" dirty="0"/>
              <a:t>@</a:t>
            </a:r>
            <a:r>
              <a:rPr lang="en-US" dirty="0" err="1"/>
              <a:t>qualcomm</a:t>
            </a:r>
            <a:endParaRPr lang="en-US" dirty="0"/>
          </a:p>
        </p:txBody>
      </p:sp>
      <p:sp>
        <p:nvSpPr>
          <p:cNvPr id="15" name="Freeform 5">
            <a:extLst>
              <a:ext uri="{FF2B5EF4-FFF2-40B4-BE49-F238E27FC236}">
                <a16:creationId xmlns:a16="http://schemas.microsoft.com/office/drawing/2014/main" id="{10F45CAB-6C78-42FD-A10C-D8E2F32FE977}"/>
              </a:ext>
            </a:extLst>
          </p:cNvPr>
          <p:cNvSpPr>
            <a:spLocks noChangeAspect="1" noEditPoints="1"/>
          </p:cNvSpPr>
          <p:nvPr userDrawn="1"/>
        </p:nvSpPr>
        <p:spPr bwMode="black">
          <a:xfrm>
            <a:off x="10273307" y="348782"/>
            <a:ext cx="1432990" cy="262653"/>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icrosoft Sans Serif"/>
              <a:ea typeface="+mn-ea"/>
              <a:cs typeface="+mn-cs"/>
            </a:endParaRPr>
          </a:p>
        </p:txBody>
      </p:sp>
      <p:sp>
        <p:nvSpPr>
          <p:cNvPr id="14" name="Title 2">
            <a:extLst>
              <a:ext uri="{FF2B5EF4-FFF2-40B4-BE49-F238E27FC236}">
                <a16:creationId xmlns:a16="http://schemas.microsoft.com/office/drawing/2014/main" id="{B4A69CDC-C3E8-42CD-A432-E856010C76D8}"/>
              </a:ext>
            </a:extLst>
          </p:cNvPr>
          <p:cNvSpPr>
            <a:spLocks noGrp="1"/>
          </p:cNvSpPr>
          <p:nvPr>
            <p:ph type="title"/>
          </p:nvPr>
        </p:nvSpPr>
        <p:spPr bwMode="gray">
          <a:xfrm>
            <a:off x="431638" y="2194052"/>
            <a:ext cx="7415930" cy="1883593"/>
          </a:xfrm>
        </p:spPr>
        <p:txBody>
          <a:bodyPr wrap="square">
            <a:spAutoFit/>
          </a:bodyPr>
          <a:lstStyle>
            <a:lvl1pPr>
              <a:lnSpc>
                <a:spcPct val="87000"/>
              </a:lnSpc>
              <a:defRPr sz="68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093609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ifty Fifty Teal">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7"/>
            <a:ext cx="493776" cy="6858003"/>
          </a:xfrm>
          <a:prstGeom prst="round1Rect">
            <a:avLst>
              <a:gd name="adj" fmla="val 0"/>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a:solidFill>
                <a:prstClr val="white"/>
              </a:solidFill>
            </a:endParaRPr>
          </a:p>
        </p:txBody>
      </p:sp>
      <p:sp>
        <p:nvSpPr>
          <p:cNvPr id="16"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83680" y="146549"/>
            <a:ext cx="5111496" cy="858055"/>
          </a:xfrm>
          <a:prstGeom prst="rect">
            <a:avLst/>
          </a:prstGeom>
        </p:spPr>
        <p:txBody>
          <a:bodyPr anchor="b">
            <a:spAutoFit/>
          </a:bodyPr>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Click to edit Master text styles</a:t>
            </a:r>
          </a:p>
        </p:txBody>
      </p:sp>
      <p:sp>
        <p:nvSpPr>
          <p:cNvPr id="17"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83680" y="1088136"/>
            <a:ext cx="5111496" cy="265907"/>
          </a:xfrm>
          <a:prstGeom prst="rect">
            <a:avLst/>
          </a:prstGeom>
        </p:spPr>
        <p:txBody>
          <a:bodyPr>
            <a:spAutoFit/>
          </a:bodyPr>
          <a:lstStyle>
            <a:lvl1pPr marL="0" indent="0">
              <a:lnSpc>
                <a:spcPct val="96000"/>
              </a:lnSpc>
              <a:spcBef>
                <a:spcPts val="900"/>
              </a:spcBef>
              <a:buNone/>
              <a:defRPr sz="18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Click to edit Master text styles</a:t>
            </a:r>
          </a:p>
        </p:txBody>
      </p:sp>
      <p:sp>
        <p:nvSpPr>
          <p:cNvPr id="18"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83680" y="1719072"/>
            <a:ext cx="5111496" cy="4681728"/>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2">
            <a:extLst>
              <a:ext uri="{FF2B5EF4-FFF2-40B4-BE49-F238E27FC236}">
                <a16:creationId xmlns:a16="http://schemas.microsoft.com/office/drawing/2014/main" id="{0CD5C0B0-7F8C-4A58-AD9D-772D90209742}"/>
              </a:ext>
            </a:extLst>
          </p:cNvPr>
          <p:cNvSpPr>
            <a:spLocks noGrp="1"/>
          </p:cNvSpPr>
          <p:nvPr>
            <p:ph type="ftr" sz="quarter" idx="16"/>
          </p:nvPr>
        </p:nvSpPr>
        <p:spPr>
          <a:xfrm>
            <a:off x="495299" y="6532895"/>
            <a:ext cx="5111496"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endParaRPr lang="en-US" dirty="0"/>
          </a:p>
        </p:txBody>
      </p:sp>
      <p:sp>
        <p:nvSpPr>
          <p:cNvPr id="19" name="TextBox 18">
            <a:extLst>
              <a:ext uri="{FF2B5EF4-FFF2-40B4-BE49-F238E27FC236}">
                <a16:creationId xmlns:a16="http://schemas.microsoft.com/office/drawing/2014/main" id="{50F9C47B-623B-44C7-9C7F-1F500BFC4F8F}"/>
              </a:ext>
            </a:extLst>
          </p:cNvPr>
          <p:cNvSpPr txBox="1"/>
          <p:nvPr userDrawn="1"/>
        </p:nvSpPr>
        <p:spPr>
          <a:xfrm>
            <a:off x="11571666" y="6513829"/>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4">
                    <a:lumMod val="60000"/>
                    <a:lumOff val="40000"/>
                  </a:schemeClr>
                </a:solidFill>
                <a:latin typeface="+mn-lt"/>
                <a:ea typeface="+mn-ea"/>
                <a:cs typeface="+mn-cs"/>
              </a:rPr>
              <a:pPr marL="0" lvl="0" algn="r" defTabSz="914400" rtl="0" eaLnBrk="1" latinLnBrk="0" hangingPunct="1">
                <a:lnSpc>
                  <a:spcPct val="125000"/>
                </a:lnSpc>
              </a:pPr>
              <a:t>‹#›</a:t>
            </a:fld>
            <a:endParaRPr lang="en-US" sz="800" kern="1200" dirty="0">
              <a:solidFill>
                <a:schemeClr val="accent4">
                  <a:lumMod val="60000"/>
                  <a:lumOff val="40000"/>
                </a:schemeClr>
              </a:solidFill>
              <a:latin typeface="+mn-lt"/>
              <a:ea typeface="+mn-ea"/>
              <a:cs typeface="+mn-cs"/>
            </a:endParaRPr>
          </a:p>
        </p:txBody>
      </p:sp>
      <p:sp>
        <p:nvSpPr>
          <p:cNvPr id="3" name="Title 2">
            <a:extLst>
              <a:ext uri="{FF2B5EF4-FFF2-40B4-BE49-F238E27FC236}">
                <a16:creationId xmlns:a16="http://schemas.microsoft.com/office/drawing/2014/main" id="{797F70B6-DCBF-4F5D-B095-EE85957F998D}"/>
              </a:ext>
            </a:extLst>
          </p:cNvPr>
          <p:cNvSpPr>
            <a:spLocks noGrp="1"/>
          </p:cNvSpPr>
          <p:nvPr>
            <p:ph type="title"/>
          </p:nvPr>
        </p:nvSpPr>
        <p:spPr>
          <a:xfrm>
            <a:off x="495300" y="146549"/>
            <a:ext cx="5111495" cy="858055"/>
          </a:xfrm>
        </p:spPr>
        <p:txBody>
          <a:bodyPr>
            <a:spAutoFit/>
          </a:bodyPr>
          <a:lstStyle/>
          <a:p>
            <a:r>
              <a:rPr lang="en-US"/>
              <a:t>Click to edit Master title style</a:t>
            </a:r>
            <a:endParaRPr lang="en-US" dirty="0"/>
          </a:p>
        </p:txBody>
      </p:sp>
      <p:sp>
        <p:nvSpPr>
          <p:cNvPr id="20" name="Content Placeholder 4">
            <a:extLst>
              <a:ext uri="{FF2B5EF4-FFF2-40B4-BE49-F238E27FC236}">
                <a16:creationId xmlns:a16="http://schemas.microsoft.com/office/drawing/2014/main" id="{B866DC54-C2B3-4A00-A4F2-854B87924E45}"/>
              </a:ext>
            </a:extLst>
          </p:cNvPr>
          <p:cNvSpPr>
            <a:spLocks noGrp="1"/>
          </p:cNvSpPr>
          <p:nvPr>
            <p:ph sz="quarter" idx="17"/>
          </p:nvPr>
        </p:nvSpPr>
        <p:spPr>
          <a:xfrm>
            <a:off x="495300" y="1719072"/>
            <a:ext cx="5111495" cy="4681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Subtitle">
            <a:extLst>
              <a:ext uri="{FF2B5EF4-FFF2-40B4-BE49-F238E27FC236}">
                <a16:creationId xmlns:a16="http://schemas.microsoft.com/office/drawing/2014/main" id="{F989A584-2589-4972-84AE-BF0947D9FF0B}"/>
              </a:ext>
            </a:extLst>
          </p:cNvPr>
          <p:cNvSpPr>
            <a:spLocks noGrp="1"/>
          </p:cNvSpPr>
          <p:nvPr>
            <p:ph type="subTitle" idx="1"/>
          </p:nvPr>
        </p:nvSpPr>
        <p:spPr>
          <a:xfrm>
            <a:off x="494189" y="1088136"/>
            <a:ext cx="5111495" cy="265907"/>
          </a:xfrm>
          <a:prstGeom prst="rect">
            <a:avLst/>
          </a:prstGeom>
        </p:spPr>
        <p:txBody>
          <a:bodyPr wrap="square">
            <a:spAutoFit/>
          </a:bodyPr>
          <a:lstStyle>
            <a:lvl1pPr marL="0" indent="0" algn="l">
              <a:lnSpc>
                <a:spcPct val="96000"/>
              </a:lnSpc>
              <a:spcBef>
                <a:spcPts val="900"/>
              </a:spcBef>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ext Placeholder 30">
            <a:extLst>
              <a:ext uri="{FF2B5EF4-FFF2-40B4-BE49-F238E27FC236}">
                <a16:creationId xmlns:a16="http://schemas.microsoft.com/office/drawing/2014/main" id="{AD736622-7ACE-48B5-A276-83E307B7975D}"/>
              </a:ext>
            </a:extLst>
          </p:cNvPr>
          <p:cNvSpPr>
            <a:spLocks noGrp="1"/>
          </p:cNvSpPr>
          <p:nvPr>
            <p:ph type="body" sz="quarter" idx="18" hasCustomPrompt="1"/>
          </p:nvPr>
        </p:nvSpPr>
        <p:spPr bwMode="gray">
          <a:xfrm>
            <a:off x="6583680" y="6532895"/>
            <a:ext cx="4492686" cy="118174"/>
          </a:xfrm>
          <a:prstGeom prst="rect">
            <a:avLst/>
          </a:prstGeom>
        </p:spPr>
        <p:txBody>
          <a:bodyPr wrap="square">
            <a:spAutoFit/>
          </a:bodyPr>
          <a:lstStyle>
            <a:lvl1pPr marL="0" indent="0">
              <a:lnSpc>
                <a:spcPct val="96000"/>
              </a:lnSpc>
              <a:spcBef>
                <a:spcPts val="0"/>
              </a:spcBef>
              <a:spcAft>
                <a:spcPts val="225"/>
              </a:spcAft>
              <a:buNone/>
              <a:defRPr sz="800">
                <a:solidFill>
                  <a:schemeClr val="accent4">
                    <a:lumMod val="60000"/>
                    <a:lumOff val="40000"/>
                  </a:schemeClr>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dirty="0"/>
              <a:t>Source sample text</a:t>
            </a:r>
          </a:p>
        </p:txBody>
      </p:sp>
    </p:spTree>
    <p:extLst>
      <p:ext uri="{BB962C8B-B14F-4D97-AF65-F5344CB8AC3E}">
        <p14:creationId xmlns:p14="http://schemas.microsoft.com/office/powerpoint/2010/main" val="869066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ifty Fifty Nickel">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6">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7"/>
            <a:ext cx="493776" cy="6858003"/>
          </a:xfrm>
          <a:prstGeom prst="round1Rect">
            <a:avLst>
              <a:gd name="adj" fmla="val 0"/>
            </a:avLst>
          </a:prstGeom>
          <a:gradFill flip="none" rotWithShape="1">
            <a:gsLst>
              <a:gs pos="0">
                <a:schemeClr val="accent6">
                  <a:lumMod val="40000"/>
                  <a:lumOff val="60000"/>
                  <a:alpha val="0"/>
                </a:schemeClr>
              </a:gs>
              <a:gs pos="100000">
                <a:schemeClr val="accent5">
                  <a:lumMod val="50000"/>
                  <a:alpha val="44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a:solidFill>
                <a:prstClr val="white"/>
              </a:solidFill>
            </a:endParaRPr>
          </a:p>
        </p:txBody>
      </p:sp>
      <p:sp>
        <p:nvSpPr>
          <p:cNvPr id="16"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83680" y="146549"/>
            <a:ext cx="5111496" cy="858055"/>
          </a:xfrm>
          <a:prstGeom prst="rect">
            <a:avLst/>
          </a:prstGeom>
        </p:spPr>
        <p:txBody>
          <a:bodyPr anchor="b">
            <a:spAutoFit/>
          </a:bodyPr>
          <a:lstStyle>
            <a:lvl1pPr marL="0" indent="0">
              <a:lnSpc>
                <a:spcPct val="82000"/>
              </a:lnSpc>
              <a:buNone/>
              <a:defRPr sz="3400">
                <a:solidFill>
                  <a:schemeClr val="tx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Click to edit Master text styles</a:t>
            </a:r>
          </a:p>
        </p:txBody>
      </p:sp>
      <p:sp>
        <p:nvSpPr>
          <p:cNvPr id="17"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83680" y="1088136"/>
            <a:ext cx="5111496" cy="265907"/>
          </a:xfrm>
          <a:prstGeom prst="rect">
            <a:avLst/>
          </a:prstGeom>
        </p:spPr>
        <p:txBody>
          <a:bodyPr>
            <a:spAutoFit/>
          </a:bodyPr>
          <a:lstStyle>
            <a:lvl1pPr marL="0" indent="0">
              <a:lnSpc>
                <a:spcPct val="96000"/>
              </a:lnSpc>
              <a:spcBef>
                <a:spcPts val="900"/>
              </a:spcBef>
              <a:buNone/>
              <a:defRPr sz="1800">
                <a:solidFill>
                  <a:schemeClr val="tx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Click to edit Master text styles</a:t>
            </a:r>
          </a:p>
        </p:txBody>
      </p:sp>
      <p:sp>
        <p:nvSpPr>
          <p:cNvPr id="18"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83680" y="1719072"/>
            <a:ext cx="5111496" cy="4681728"/>
          </a:xfrm>
          <a:prstGeom prst="rect">
            <a:avLst/>
          </a:prstGeo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bg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2">
            <a:extLst>
              <a:ext uri="{FF2B5EF4-FFF2-40B4-BE49-F238E27FC236}">
                <a16:creationId xmlns:a16="http://schemas.microsoft.com/office/drawing/2014/main" id="{0CD5C0B0-7F8C-4A58-AD9D-772D90209742}"/>
              </a:ext>
            </a:extLst>
          </p:cNvPr>
          <p:cNvSpPr>
            <a:spLocks noGrp="1"/>
          </p:cNvSpPr>
          <p:nvPr>
            <p:ph type="ftr" sz="quarter" idx="16"/>
          </p:nvPr>
        </p:nvSpPr>
        <p:spPr>
          <a:xfrm>
            <a:off x="495299" y="6532895"/>
            <a:ext cx="5111496"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endParaRPr lang="en-US" dirty="0"/>
          </a:p>
        </p:txBody>
      </p:sp>
      <p:sp>
        <p:nvSpPr>
          <p:cNvPr id="19" name="TextBox 18">
            <a:extLst>
              <a:ext uri="{FF2B5EF4-FFF2-40B4-BE49-F238E27FC236}">
                <a16:creationId xmlns:a16="http://schemas.microsoft.com/office/drawing/2014/main" id="{50F9C47B-623B-44C7-9C7F-1F500BFC4F8F}"/>
              </a:ext>
            </a:extLst>
          </p:cNvPr>
          <p:cNvSpPr txBox="1"/>
          <p:nvPr userDrawn="1"/>
        </p:nvSpPr>
        <p:spPr>
          <a:xfrm>
            <a:off x="11571666" y="6513829"/>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5">
                    <a:lumMod val="60000"/>
                    <a:lumOff val="40000"/>
                  </a:schemeClr>
                </a:solidFill>
                <a:latin typeface="+mn-lt"/>
                <a:ea typeface="+mn-ea"/>
                <a:cs typeface="+mn-cs"/>
              </a:rPr>
              <a:pPr marL="0" lvl="0" algn="r" defTabSz="914400" rtl="0" eaLnBrk="1" latinLnBrk="0" hangingPunct="1">
                <a:lnSpc>
                  <a:spcPct val="125000"/>
                </a:lnSpc>
              </a:pPr>
              <a:t>‹#›</a:t>
            </a:fld>
            <a:endParaRPr lang="en-US" sz="800" kern="1200" dirty="0">
              <a:solidFill>
                <a:schemeClr val="accent5">
                  <a:lumMod val="60000"/>
                  <a:lumOff val="40000"/>
                </a:schemeClr>
              </a:solidFill>
              <a:latin typeface="+mn-lt"/>
              <a:ea typeface="+mn-ea"/>
              <a:cs typeface="+mn-cs"/>
            </a:endParaRPr>
          </a:p>
        </p:txBody>
      </p:sp>
      <p:sp>
        <p:nvSpPr>
          <p:cNvPr id="3" name="Title 2">
            <a:extLst>
              <a:ext uri="{FF2B5EF4-FFF2-40B4-BE49-F238E27FC236}">
                <a16:creationId xmlns:a16="http://schemas.microsoft.com/office/drawing/2014/main" id="{076F65DF-84F6-42C7-8562-99CBDBFA5CC9}"/>
              </a:ext>
            </a:extLst>
          </p:cNvPr>
          <p:cNvSpPr>
            <a:spLocks noGrp="1"/>
          </p:cNvSpPr>
          <p:nvPr>
            <p:ph type="title"/>
          </p:nvPr>
        </p:nvSpPr>
        <p:spPr>
          <a:xfrm>
            <a:off x="495300" y="146549"/>
            <a:ext cx="5103876" cy="858055"/>
          </a:xfrm>
        </p:spPr>
        <p:txBody>
          <a:bodyPr>
            <a:spAutoFit/>
          </a:bodyPr>
          <a:lstStyle/>
          <a:p>
            <a:r>
              <a:rPr lang="en-US"/>
              <a:t>Click to edit Master title style</a:t>
            </a:r>
            <a:endParaRPr lang="en-US" dirty="0"/>
          </a:p>
        </p:txBody>
      </p:sp>
      <p:sp>
        <p:nvSpPr>
          <p:cNvPr id="20" name="Content Placeholder 4">
            <a:extLst>
              <a:ext uri="{FF2B5EF4-FFF2-40B4-BE49-F238E27FC236}">
                <a16:creationId xmlns:a16="http://schemas.microsoft.com/office/drawing/2014/main" id="{0B4106D1-A591-4047-9A15-3E7021F60D79}"/>
              </a:ext>
            </a:extLst>
          </p:cNvPr>
          <p:cNvSpPr>
            <a:spLocks noGrp="1"/>
          </p:cNvSpPr>
          <p:nvPr>
            <p:ph sz="quarter" idx="17"/>
          </p:nvPr>
        </p:nvSpPr>
        <p:spPr>
          <a:xfrm>
            <a:off x="495300" y="1719072"/>
            <a:ext cx="5111495" cy="4681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Subtitle">
            <a:extLst>
              <a:ext uri="{FF2B5EF4-FFF2-40B4-BE49-F238E27FC236}">
                <a16:creationId xmlns:a16="http://schemas.microsoft.com/office/drawing/2014/main" id="{34F73A9A-E297-486A-B570-0527FB1B4807}"/>
              </a:ext>
            </a:extLst>
          </p:cNvPr>
          <p:cNvSpPr>
            <a:spLocks noGrp="1"/>
          </p:cNvSpPr>
          <p:nvPr>
            <p:ph type="subTitle" idx="1"/>
          </p:nvPr>
        </p:nvSpPr>
        <p:spPr>
          <a:xfrm>
            <a:off x="494189" y="1088136"/>
            <a:ext cx="5111495" cy="265907"/>
          </a:xfrm>
          <a:prstGeom prst="rect">
            <a:avLst/>
          </a:prstGeom>
        </p:spPr>
        <p:txBody>
          <a:bodyPr wrap="square">
            <a:spAutoFit/>
          </a:bodyPr>
          <a:lstStyle>
            <a:lvl1pPr marL="0" indent="0" algn="l">
              <a:lnSpc>
                <a:spcPct val="96000"/>
              </a:lnSpc>
              <a:spcBef>
                <a:spcPts val="900"/>
              </a:spcBef>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Text Placeholder 30">
            <a:extLst>
              <a:ext uri="{FF2B5EF4-FFF2-40B4-BE49-F238E27FC236}">
                <a16:creationId xmlns:a16="http://schemas.microsoft.com/office/drawing/2014/main" id="{49AD1B07-C4FD-4C9D-9312-A5EC81770ECC}"/>
              </a:ext>
            </a:extLst>
          </p:cNvPr>
          <p:cNvSpPr>
            <a:spLocks noGrp="1"/>
          </p:cNvSpPr>
          <p:nvPr>
            <p:ph type="body" sz="quarter" idx="18" hasCustomPrompt="1"/>
          </p:nvPr>
        </p:nvSpPr>
        <p:spPr bwMode="gray">
          <a:xfrm>
            <a:off x="6583680" y="6532895"/>
            <a:ext cx="4492686" cy="118174"/>
          </a:xfrm>
          <a:prstGeom prst="rect">
            <a:avLst/>
          </a:prstGeom>
        </p:spPr>
        <p:txBody>
          <a:bodyPr wrap="square">
            <a:spAutoFit/>
          </a:bodyPr>
          <a:lstStyle>
            <a:lvl1pPr marL="0" indent="0">
              <a:lnSpc>
                <a:spcPct val="96000"/>
              </a:lnSpc>
              <a:spcBef>
                <a:spcPts val="0"/>
              </a:spcBef>
              <a:spcAft>
                <a:spcPts val="225"/>
              </a:spcAft>
              <a:buNone/>
              <a:defRPr sz="800">
                <a:solidFill>
                  <a:schemeClr val="accent5">
                    <a:lumMod val="60000"/>
                    <a:lumOff val="40000"/>
                  </a:schemeClr>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dirty="0"/>
              <a:t>Source sample text</a:t>
            </a:r>
          </a:p>
        </p:txBody>
      </p:sp>
    </p:spTree>
    <p:extLst>
      <p:ext uri="{BB962C8B-B14F-4D97-AF65-F5344CB8AC3E}">
        <p14:creationId xmlns:p14="http://schemas.microsoft.com/office/powerpoint/2010/main" val="129539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ifty Fifty Gun Metal">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7"/>
            <a:ext cx="493776" cy="6858003"/>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a:solidFill>
                <a:prstClr val="white"/>
              </a:solidFill>
            </a:endParaRPr>
          </a:p>
        </p:txBody>
      </p:sp>
      <p:sp>
        <p:nvSpPr>
          <p:cNvPr id="16"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83680" y="146549"/>
            <a:ext cx="5111496" cy="858055"/>
          </a:xfrm>
          <a:prstGeom prst="rect">
            <a:avLst/>
          </a:prstGeom>
        </p:spPr>
        <p:txBody>
          <a:bodyPr anchor="b">
            <a:spAutoFit/>
          </a:bodyPr>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Click to edit Master text styles</a:t>
            </a:r>
          </a:p>
        </p:txBody>
      </p:sp>
      <p:sp>
        <p:nvSpPr>
          <p:cNvPr id="17"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83680" y="1088136"/>
            <a:ext cx="5111496" cy="265907"/>
          </a:xfrm>
          <a:prstGeom prst="rect">
            <a:avLst/>
          </a:prstGeom>
        </p:spPr>
        <p:txBody>
          <a:bodyPr>
            <a:spAutoFit/>
          </a:bodyPr>
          <a:lstStyle>
            <a:lvl1pPr marL="0" indent="0">
              <a:lnSpc>
                <a:spcPct val="96000"/>
              </a:lnSpc>
              <a:spcBef>
                <a:spcPts val="900"/>
              </a:spcBef>
              <a:buNone/>
              <a:defRPr sz="18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Click to edit Master text styles</a:t>
            </a:r>
          </a:p>
        </p:txBody>
      </p:sp>
      <p:sp>
        <p:nvSpPr>
          <p:cNvPr id="18"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83680" y="1719072"/>
            <a:ext cx="5111496" cy="4681728"/>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2">
            <a:extLst>
              <a:ext uri="{FF2B5EF4-FFF2-40B4-BE49-F238E27FC236}">
                <a16:creationId xmlns:a16="http://schemas.microsoft.com/office/drawing/2014/main" id="{237E9D5D-BCD7-4823-97DA-E83D827E739F}"/>
              </a:ext>
            </a:extLst>
          </p:cNvPr>
          <p:cNvSpPr>
            <a:spLocks noGrp="1"/>
          </p:cNvSpPr>
          <p:nvPr>
            <p:ph type="ftr" sz="quarter" idx="16"/>
          </p:nvPr>
        </p:nvSpPr>
        <p:spPr>
          <a:xfrm>
            <a:off x="495299" y="6532895"/>
            <a:ext cx="5111496"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endParaRPr lang="en-US" dirty="0"/>
          </a:p>
        </p:txBody>
      </p:sp>
      <p:sp>
        <p:nvSpPr>
          <p:cNvPr id="19" name="TextBox 18">
            <a:extLst>
              <a:ext uri="{FF2B5EF4-FFF2-40B4-BE49-F238E27FC236}">
                <a16:creationId xmlns:a16="http://schemas.microsoft.com/office/drawing/2014/main" id="{B05E7361-44C3-46E4-A8A9-F1B52C8F206B}"/>
              </a:ext>
            </a:extLst>
          </p:cNvPr>
          <p:cNvSpPr txBox="1"/>
          <p:nvPr userDrawn="1"/>
        </p:nvSpPr>
        <p:spPr>
          <a:xfrm>
            <a:off x="11571666" y="6513829"/>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5">
                    <a:lumMod val="40000"/>
                    <a:lumOff val="60000"/>
                  </a:schemeClr>
                </a:solidFill>
                <a:latin typeface="+mn-lt"/>
                <a:ea typeface="+mn-ea"/>
                <a:cs typeface="+mn-cs"/>
              </a:rPr>
              <a:pPr marL="0" lvl="0" algn="r" defTabSz="914400" rtl="0" eaLnBrk="1" latinLnBrk="0" hangingPunct="1">
                <a:lnSpc>
                  <a:spcPct val="125000"/>
                </a:lnSpc>
              </a:pPr>
              <a:t>‹#›</a:t>
            </a:fld>
            <a:endParaRPr lang="en-US" sz="800" kern="1200" dirty="0">
              <a:solidFill>
                <a:schemeClr val="accent5">
                  <a:lumMod val="40000"/>
                  <a:lumOff val="60000"/>
                </a:schemeClr>
              </a:solidFill>
              <a:latin typeface="+mn-lt"/>
              <a:ea typeface="+mn-ea"/>
              <a:cs typeface="+mn-cs"/>
            </a:endParaRPr>
          </a:p>
        </p:txBody>
      </p:sp>
      <p:sp>
        <p:nvSpPr>
          <p:cNvPr id="3" name="Title 2">
            <a:extLst>
              <a:ext uri="{FF2B5EF4-FFF2-40B4-BE49-F238E27FC236}">
                <a16:creationId xmlns:a16="http://schemas.microsoft.com/office/drawing/2014/main" id="{493F0D21-2521-45F0-85BA-BF9803A35F17}"/>
              </a:ext>
            </a:extLst>
          </p:cNvPr>
          <p:cNvSpPr>
            <a:spLocks noGrp="1"/>
          </p:cNvSpPr>
          <p:nvPr>
            <p:ph type="title"/>
          </p:nvPr>
        </p:nvSpPr>
        <p:spPr>
          <a:xfrm>
            <a:off x="495300" y="146549"/>
            <a:ext cx="5111495" cy="858055"/>
          </a:xfrm>
        </p:spPr>
        <p:txBody>
          <a:bodyPr>
            <a:spAutoFit/>
          </a:bodyPr>
          <a:lstStyle/>
          <a:p>
            <a:r>
              <a:rPr lang="en-US"/>
              <a:t>Click to edit Master title style</a:t>
            </a:r>
            <a:endParaRPr lang="en-US" dirty="0"/>
          </a:p>
        </p:txBody>
      </p:sp>
      <p:sp>
        <p:nvSpPr>
          <p:cNvPr id="20" name="Content Placeholder 4">
            <a:extLst>
              <a:ext uri="{FF2B5EF4-FFF2-40B4-BE49-F238E27FC236}">
                <a16:creationId xmlns:a16="http://schemas.microsoft.com/office/drawing/2014/main" id="{87B5272A-CBDF-4CA9-9DE9-D4F532997B73}"/>
              </a:ext>
            </a:extLst>
          </p:cNvPr>
          <p:cNvSpPr>
            <a:spLocks noGrp="1"/>
          </p:cNvSpPr>
          <p:nvPr>
            <p:ph sz="quarter" idx="17"/>
          </p:nvPr>
        </p:nvSpPr>
        <p:spPr>
          <a:xfrm>
            <a:off x="495300" y="1719072"/>
            <a:ext cx="5111495" cy="4681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Subtitle">
            <a:extLst>
              <a:ext uri="{FF2B5EF4-FFF2-40B4-BE49-F238E27FC236}">
                <a16:creationId xmlns:a16="http://schemas.microsoft.com/office/drawing/2014/main" id="{B662BC0F-F076-4B55-B6A0-1AD9BE1E8237}"/>
              </a:ext>
            </a:extLst>
          </p:cNvPr>
          <p:cNvSpPr>
            <a:spLocks noGrp="1"/>
          </p:cNvSpPr>
          <p:nvPr>
            <p:ph type="subTitle" idx="1"/>
          </p:nvPr>
        </p:nvSpPr>
        <p:spPr>
          <a:xfrm>
            <a:off x="494189" y="1088136"/>
            <a:ext cx="5111495" cy="265907"/>
          </a:xfrm>
          <a:prstGeom prst="rect">
            <a:avLst/>
          </a:prstGeom>
        </p:spPr>
        <p:txBody>
          <a:bodyPr wrap="square">
            <a:spAutoFit/>
          </a:bodyPr>
          <a:lstStyle>
            <a:lvl1pPr marL="0" indent="0" algn="l">
              <a:lnSpc>
                <a:spcPct val="96000"/>
              </a:lnSpc>
              <a:spcBef>
                <a:spcPts val="900"/>
              </a:spcBef>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ext Placeholder 30">
            <a:extLst>
              <a:ext uri="{FF2B5EF4-FFF2-40B4-BE49-F238E27FC236}">
                <a16:creationId xmlns:a16="http://schemas.microsoft.com/office/drawing/2014/main" id="{98C5E184-0882-4D41-A23E-3824894FC265}"/>
              </a:ext>
            </a:extLst>
          </p:cNvPr>
          <p:cNvSpPr>
            <a:spLocks noGrp="1"/>
          </p:cNvSpPr>
          <p:nvPr>
            <p:ph type="body" sz="quarter" idx="18" hasCustomPrompt="1"/>
          </p:nvPr>
        </p:nvSpPr>
        <p:spPr bwMode="gray">
          <a:xfrm>
            <a:off x="6583680" y="6532895"/>
            <a:ext cx="4492686" cy="118174"/>
          </a:xfrm>
          <a:prstGeom prst="rect">
            <a:avLst/>
          </a:prstGeom>
        </p:spPr>
        <p:txBody>
          <a:bodyPr wrap="square">
            <a:spAutoFit/>
          </a:bodyPr>
          <a:lstStyle>
            <a:lvl1pPr marL="0" indent="0">
              <a:lnSpc>
                <a:spcPct val="96000"/>
              </a:lnSpc>
              <a:spcBef>
                <a:spcPts val="0"/>
              </a:spcBef>
              <a:spcAft>
                <a:spcPts val="225"/>
              </a:spcAft>
              <a:buNone/>
              <a:defRPr sz="800">
                <a:solidFill>
                  <a:schemeClr val="accent5">
                    <a:lumMod val="40000"/>
                    <a:lumOff val="60000"/>
                  </a:schemeClr>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dirty="0"/>
              <a:t>Source sample text</a:t>
            </a:r>
          </a:p>
        </p:txBody>
      </p:sp>
    </p:spTree>
    <p:extLst>
      <p:ext uri="{BB962C8B-B14F-4D97-AF65-F5344CB8AC3E}">
        <p14:creationId xmlns:p14="http://schemas.microsoft.com/office/powerpoint/2010/main" val="352960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ifty Fifty Midnigh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7"/>
            <a:ext cx="493776" cy="6858003"/>
          </a:xfrm>
          <a:prstGeom prst="round1Rect">
            <a:avLst>
              <a:gd name="adj" fmla="val 0"/>
            </a:avLst>
          </a:prstGeom>
          <a:gradFill flip="none" rotWithShape="1">
            <a:gsLst>
              <a:gs pos="0">
                <a:schemeClr val="tx2"/>
              </a:gs>
              <a:gs pos="100000">
                <a:srgbClr val="06101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a:solidFill>
                <a:prstClr val="white"/>
              </a:solidFill>
            </a:endParaRPr>
          </a:p>
        </p:txBody>
      </p:sp>
      <p:sp>
        <p:nvSpPr>
          <p:cNvPr id="16"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83680" y="146549"/>
            <a:ext cx="5111496" cy="858055"/>
          </a:xfrm>
          <a:prstGeom prst="rect">
            <a:avLst/>
          </a:prstGeom>
        </p:spPr>
        <p:txBody>
          <a:bodyPr anchor="b">
            <a:spAutoFit/>
          </a:bodyPr>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Click to edit Master text styles</a:t>
            </a:r>
          </a:p>
        </p:txBody>
      </p:sp>
      <p:sp>
        <p:nvSpPr>
          <p:cNvPr id="17"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83680" y="1088136"/>
            <a:ext cx="5111496" cy="265907"/>
          </a:xfrm>
          <a:prstGeom prst="rect">
            <a:avLst/>
          </a:prstGeom>
        </p:spPr>
        <p:txBody>
          <a:bodyPr>
            <a:spAutoFit/>
          </a:bodyPr>
          <a:lstStyle>
            <a:lvl1pPr marL="0" indent="0">
              <a:lnSpc>
                <a:spcPct val="96000"/>
              </a:lnSpc>
              <a:spcBef>
                <a:spcPts val="900"/>
              </a:spcBef>
              <a:buNone/>
              <a:defRPr sz="18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Click to edit Master text styles</a:t>
            </a:r>
          </a:p>
        </p:txBody>
      </p:sp>
      <p:sp>
        <p:nvSpPr>
          <p:cNvPr id="18"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83680" y="1719072"/>
            <a:ext cx="5111496" cy="4681728"/>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2">
            <a:extLst>
              <a:ext uri="{FF2B5EF4-FFF2-40B4-BE49-F238E27FC236}">
                <a16:creationId xmlns:a16="http://schemas.microsoft.com/office/drawing/2014/main" id="{237E9D5D-BCD7-4823-97DA-E83D827E739F}"/>
              </a:ext>
            </a:extLst>
          </p:cNvPr>
          <p:cNvSpPr>
            <a:spLocks noGrp="1"/>
          </p:cNvSpPr>
          <p:nvPr>
            <p:ph type="ftr" sz="quarter" idx="16"/>
          </p:nvPr>
        </p:nvSpPr>
        <p:spPr>
          <a:xfrm>
            <a:off x="495299" y="6532895"/>
            <a:ext cx="5111496"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endParaRPr lang="en-US" dirty="0"/>
          </a:p>
        </p:txBody>
      </p:sp>
      <p:sp>
        <p:nvSpPr>
          <p:cNvPr id="19" name="TextBox 18">
            <a:extLst>
              <a:ext uri="{FF2B5EF4-FFF2-40B4-BE49-F238E27FC236}">
                <a16:creationId xmlns:a16="http://schemas.microsoft.com/office/drawing/2014/main" id="{B05E7361-44C3-46E4-A8A9-F1B52C8F206B}"/>
              </a:ext>
            </a:extLst>
          </p:cNvPr>
          <p:cNvSpPr txBox="1"/>
          <p:nvPr userDrawn="1"/>
        </p:nvSpPr>
        <p:spPr>
          <a:xfrm>
            <a:off x="11571666" y="6513829"/>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5">
                    <a:lumMod val="60000"/>
                    <a:lumOff val="40000"/>
                  </a:schemeClr>
                </a:solidFill>
                <a:latin typeface="+mn-lt"/>
                <a:ea typeface="+mn-ea"/>
                <a:cs typeface="+mn-cs"/>
              </a:rPr>
              <a:pPr marL="0" lvl="0" algn="r" defTabSz="914400" rtl="0" eaLnBrk="1" latinLnBrk="0" hangingPunct="1">
                <a:lnSpc>
                  <a:spcPct val="125000"/>
                </a:lnSpc>
              </a:pPr>
              <a:t>‹#›</a:t>
            </a:fld>
            <a:endParaRPr lang="en-US" sz="800" kern="1200" dirty="0">
              <a:solidFill>
                <a:schemeClr val="accent5">
                  <a:lumMod val="60000"/>
                  <a:lumOff val="40000"/>
                </a:schemeClr>
              </a:solidFill>
              <a:latin typeface="+mn-lt"/>
              <a:ea typeface="+mn-ea"/>
              <a:cs typeface="+mn-cs"/>
            </a:endParaRPr>
          </a:p>
        </p:txBody>
      </p:sp>
      <p:sp>
        <p:nvSpPr>
          <p:cNvPr id="3" name="Title 2">
            <a:extLst>
              <a:ext uri="{FF2B5EF4-FFF2-40B4-BE49-F238E27FC236}">
                <a16:creationId xmlns:a16="http://schemas.microsoft.com/office/drawing/2014/main" id="{CEBE69E7-5CB1-4371-A01F-1932CE10F613}"/>
              </a:ext>
            </a:extLst>
          </p:cNvPr>
          <p:cNvSpPr>
            <a:spLocks noGrp="1"/>
          </p:cNvSpPr>
          <p:nvPr>
            <p:ph type="title"/>
          </p:nvPr>
        </p:nvSpPr>
        <p:spPr>
          <a:xfrm>
            <a:off x="495300" y="146549"/>
            <a:ext cx="5111495" cy="858055"/>
          </a:xfrm>
        </p:spPr>
        <p:txBody>
          <a:bodyPr>
            <a:spAutoFit/>
          </a:bodyPr>
          <a:lstStyle/>
          <a:p>
            <a:r>
              <a:rPr lang="en-US"/>
              <a:t>Click to edit Master title style</a:t>
            </a:r>
            <a:endParaRPr lang="en-US" dirty="0"/>
          </a:p>
        </p:txBody>
      </p:sp>
      <p:sp>
        <p:nvSpPr>
          <p:cNvPr id="20" name="Content Placeholder 4">
            <a:extLst>
              <a:ext uri="{FF2B5EF4-FFF2-40B4-BE49-F238E27FC236}">
                <a16:creationId xmlns:a16="http://schemas.microsoft.com/office/drawing/2014/main" id="{570B9888-0249-4C15-BC59-AD316913B011}"/>
              </a:ext>
            </a:extLst>
          </p:cNvPr>
          <p:cNvSpPr>
            <a:spLocks noGrp="1"/>
          </p:cNvSpPr>
          <p:nvPr>
            <p:ph sz="quarter" idx="17"/>
          </p:nvPr>
        </p:nvSpPr>
        <p:spPr>
          <a:xfrm>
            <a:off x="495300" y="1719072"/>
            <a:ext cx="5111495" cy="4681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Subtitle">
            <a:extLst>
              <a:ext uri="{FF2B5EF4-FFF2-40B4-BE49-F238E27FC236}">
                <a16:creationId xmlns:a16="http://schemas.microsoft.com/office/drawing/2014/main" id="{D4713C7C-41F3-44B5-934C-F4C6CC9F78AC}"/>
              </a:ext>
            </a:extLst>
          </p:cNvPr>
          <p:cNvSpPr>
            <a:spLocks noGrp="1"/>
          </p:cNvSpPr>
          <p:nvPr>
            <p:ph type="subTitle" idx="1"/>
          </p:nvPr>
        </p:nvSpPr>
        <p:spPr>
          <a:xfrm>
            <a:off x="494189" y="1088136"/>
            <a:ext cx="5111495" cy="265907"/>
          </a:xfrm>
          <a:prstGeom prst="rect">
            <a:avLst/>
          </a:prstGeom>
        </p:spPr>
        <p:txBody>
          <a:bodyPr wrap="square">
            <a:spAutoFit/>
          </a:bodyPr>
          <a:lstStyle>
            <a:lvl1pPr marL="0" indent="0" algn="l">
              <a:lnSpc>
                <a:spcPct val="96000"/>
              </a:lnSpc>
              <a:spcBef>
                <a:spcPts val="900"/>
              </a:spcBef>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ext Placeholder 30">
            <a:extLst>
              <a:ext uri="{FF2B5EF4-FFF2-40B4-BE49-F238E27FC236}">
                <a16:creationId xmlns:a16="http://schemas.microsoft.com/office/drawing/2014/main" id="{DF7552C7-E7B6-419F-B7F1-AA2E21B30733}"/>
              </a:ext>
            </a:extLst>
          </p:cNvPr>
          <p:cNvSpPr>
            <a:spLocks noGrp="1"/>
          </p:cNvSpPr>
          <p:nvPr>
            <p:ph type="body" sz="quarter" idx="18" hasCustomPrompt="1"/>
          </p:nvPr>
        </p:nvSpPr>
        <p:spPr bwMode="gray">
          <a:xfrm>
            <a:off x="6583680" y="6532895"/>
            <a:ext cx="4492686" cy="118174"/>
          </a:xfrm>
          <a:prstGeom prst="rect">
            <a:avLst/>
          </a:prstGeom>
        </p:spPr>
        <p:txBody>
          <a:bodyPr wrap="square">
            <a:spAutoFit/>
          </a:bodyPr>
          <a:lstStyle>
            <a:lvl1pPr marL="0" indent="0">
              <a:lnSpc>
                <a:spcPct val="96000"/>
              </a:lnSpc>
              <a:spcBef>
                <a:spcPts val="0"/>
              </a:spcBef>
              <a:spcAft>
                <a:spcPts val="225"/>
              </a:spcAft>
              <a:buNone/>
              <a:defRPr sz="800">
                <a:solidFill>
                  <a:schemeClr val="accent5">
                    <a:lumMod val="60000"/>
                    <a:lumOff val="40000"/>
                  </a:schemeClr>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dirty="0"/>
              <a:t>Source sample text</a:t>
            </a:r>
          </a:p>
        </p:txBody>
      </p:sp>
    </p:spTree>
    <p:extLst>
      <p:ext uri="{BB962C8B-B14F-4D97-AF65-F5344CB8AC3E}">
        <p14:creationId xmlns:p14="http://schemas.microsoft.com/office/powerpoint/2010/main" val="2224043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utaway 1/3 Right Blue">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7C99A1E-5CFA-4EFC-A063-074EDF821119}"/>
              </a:ext>
            </a:extLst>
          </p:cNvPr>
          <p:cNvSpPr/>
          <p:nvPr userDrawn="1"/>
        </p:nvSpPr>
        <p:spPr bwMode="gray">
          <a:xfrm>
            <a:off x="7533627" y="0"/>
            <a:ext cx="46583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prstClr val="white"/>
              </a:solidFill>
            </a:endParaRPr>
          </a:p>
        </p:txBody>
      </p:sp>
      <p:sp>
        <p:nvSpPr>
          <p:cNvPr id="1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19872" y="576072"/>
            <a:ext cx="3576829" cy="5824728"/>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2">
            <a:extLst>
              <a:ext uri="{FF2B5EF4-FFF2-40B4-BE49-F238E27FC236}">
                <a16:creationId xmlns:a16="http://schemas.microsoft.com/office/drawing/2014/main" id="{341AC08F-5BB2-40F2-8C8D-8557C887030E}"/>
              </a:ext>
            </a:extLst>
          </p:cNvPr>
          <p:cNvSpPr>
            <a:spLocks noGrp="1"/>
          </p:cNvSpPr>
          <p:nvPr>
            <p:ph type="ftr" sz="quarter" idx="16"/>
          </p:nvPr>
        </p:nvSpPr>
        <p:spPr>
          <a:xfrm>
            <a:off x="495299" y="6532895"/>
            <a:ext cx="6428232"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endParaRPr lang="en-US" dirty="0"/>
          </a:p>
        </p:txBody>
      </p:sp>
      <p:sp>
        <p:nvSpPr>
          <p:cNvPr id="11" name="TextBox 10">
            <a:extLst>
              <a:ext uri="{FF2B5EF4-FFF2-40B4-BE49-F238E27FC236}">
                <a16:creationId xmlns:a16="http://schemas.microsoft.com/office/drawing/2014/main" id="{1F640C09-C902-4DE5-BF94-53CFD41C075C}"/>
              </a:ext>
            </a:extLst>
          </p:cNvPr>
          <p:cNvSpPr txBox="1"/>
          <p:nvPr userDrawn="1"/>
        </p:nvSpPr>
        <p:spPr>
          <a:xfrm>
            <a:off x="11571666" y="6513829"/>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2">
                    <a:lumMod val="60000"/>
                    <a:lumOff val="40000"/>
                  </a:schemeClr>
                </a:solidFill>
                <a:latin typeface="+mn-lt"/>
                <a:ea typeface="+mn-ea"/>
                <a:cs typeface="+mn-cs"/>
              </a:rPr>
              <a:pPr marL="0" lvl="0" algn="r" defTabSz="914400" rtl="0" eaLnBrk="1" latinLnBrk="0" hangingPunct="1">
                <a:lnSpc>
                  <a:spcPct val="125000"/>
                </a:lnSpc>
              </a:pPr>
              <a:t>‹#›</a:t>
            </a:fld>
            <a:endParaRPr lang="en-US" sz="800" kern="1200" dirty="0">
              <a:solidFill>
                <a:schemeClr val="accent2">
                  <a:lumMod val="60000"/>
                  <a:lumOff val="40000"/>
                </a:schemeClr>
              </a:solidFill>
              <a:latin typeface="+mn-lt"/>
              <a:ea typeface="+mn-ea"/>
              <a:cs typeface="+mn-cs"/>
            </a:endParaRPr>
          </a:p>
        </p:txBody>
      </p:sp>
      <p:sp>
        <p:nvSpPr>
          <p:cNvPr id="3" name="Title 2">
            <a:extLst>
              <a:ext uri="{FF2B5EF4-FFF2-40B4-BE49-F238E27FC236}">
                <a16:creationId xmlns:a16="http://schemas.microsoft.com/office/drawing/2014/main" id="{0BDD562F-BAEC-47D5-AC8F-57BB78CBBE6C}"/>
              </a:ext>
            </a:extLst>
          </p:cNvPr>
          <p:cNvSpPr>
            <a:spLocks noGrp="1"/>
          </p:cNvSpPr>
          <p:nvPr>
            <p:ph type="title"/>
          </p:nvPr>
        </p:nvSpPr>
        <p:spPr>
          <a:xfrm>
            <a:off x="495300" y="575576"/>
            <a:ext cx="6426200" cy="429028"/>
          </a:xfrm>
        </p:spPr>
        <p:txBody>
          <a:bodyPr/>
          <a:lstStyle/>
          <a:p>
            <a:r>
              <a:rPr lang="en-US"/>
              <a:t>Click to edit Master title style</a:t>
            </a:r>
            <a:endParaRPr lang="en-US" dirty="0"/>
          </a:p>
        </p:txBody>
      </p:sp>
      <p:sp>
        <p:nvSpPr>
          <p:cNvPr id="12" name="Subtitle">
            <a:extLst>
              <a:ext uri="{FF2B5EF4-FFF2-40B4-BE49-F238E27FC236}">
                <a16:creationId xmlns:a16="http://schemas.microsoft.com/office/drawing/2014/main" id="{7FADC137-0CE3-442A-9D3C-ECE4360D481F}"/>
              </a:ext>
            </a:extLst>
          </p:cNvPr>
          <p:cNvSpPr>
            <a:spLocks noGrp="1"/>
          </p:cNvSpPr>
          <p:nvPr>
            <p:ph type="subTitle" idx="1"/>
          </p:nvPr>
        </p:nvSpPr>
        <p:spPr>
          <a:xfrm>
            <a:off x="494189" y="1088136"/>
            <a:ext cx="6426200" cy="265907"/>
          </a:xfrm>
          <a:prstGeom prst="rect">
            <a:avLst/>
          </a:prstGeom>
        </p:spPr>
        <p:txBody>
          <a:bodyPr wrap="square">
            <a:spAutoFit/>
          </a:bodyPr>
          <a:lstStyle>
            <a:lvl1pPr marL="0" indent="0" algn="l">
              <a:lnSpc>
                <a:spcPct val="96000"/>
              </a:lnSpc>
              <a:spcBef>
                <a:spcPts val="900"/>
              </a:spcBef>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Rectangle 19">
            <a:extLst>
              <a:ext uri="{FF2B5EF4-FFF2-40B4-BE49-F238E27FC236}">
                <a16:creationId xmlns:a16="http://schemas.microsoft.com/office/drawing/2014/main" id="{06827744-B91D-4E14-9EE6-4F4E5230170B}"/>
              </a:ext>
            </a:extLst>
          </p:cNvPr>
          <p:cNvSpPr/>
          <p:nvPr userDrawn="1"/>
        </p:nvSpPr>
        <p:spPr bwMode="gray">
          <a:xfrm flipH="1">
            <a:off x="7533627" y="0"/>
            <a:ext cx="493776" cy="6858000"/>
          </a:xfrm>
          <a:prstGeom prst="rect">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a:solidFill>
                <a:prstClr val="white"/>
              </a:solidFill>
            </a:endParaRPr>
          </a:p>
        </p:txBody>
      </p:sp>
    </p:spTree>
    <p:extLst>
      <p:ext uri="{BB962C8B-B14F-4D97-AF65-F5344CB8AC3E}">
        <p14:creationId xmlns:p14="http://schemas.microsoft.com/office/powerpoint/2010/main" val="326725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utaway 1/3 Right Light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68A4FCD-30A8-446A-AB4C-13ACB27E6228}"/>
              </a:ext>
            </a:extLst>
          </p:cNvPr>
          <p:cNvSpPr/>
          <p:nvPr userDrawn="1"/>
        </p:nvSpPr>
        <p:spPr bwMode="gray">
          <a:xfrm>
            <a:off x="7533627" y="0"/>
            <a:ext cx="46583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prstClr val="white"/>
              </a:solidFill>
            </a:endParaRPr>
          </a:p>
        </p:txBody>
      </p:sp>
      <p:sp>
        <p:nvSpPr>
          <p:cNvPr id="13" name="Rectangle 12">
            <a:extLst>
              <a:ext uri="{FF2B5EF4-FFF2-40B4-BE49-F238E27FC236}">
                <a16:creationId xmlns:a16="http://schemas.microsoft.com/office/drawing/2014/main" id="{96D5943C-75AB-4BED-9FFA-7B6830FACA97}"/>
              </a:ext>
            </a:extLst>
          </p:cNvPr>
          <p:cNvSpPr/>
          <p:nvPr userDrawn="1"/>
        </p:nvSpPr>
        <p:spPr bwMode="gray">
          <a:xfrm flipH="1">
            <a:off x="7525676" y="0"/>
            <a:ext cx="493776" cy="6858000"/>
          </a:xfrm>
          <a:prstGeom prst="rect">
            <a:avLst/>
          </a:prstGeom>
          <a:gradFill flip="none" rotWithShape="1">
            <a:gsLst>
              <a:gs pos="100000">
                <a:srgbClr val="3F59AD">
                  <a:lumMod val="90000"/>
                  <a:lumOff val="10000"/>
                </a:srgbClr>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a:solidFill>
                <a:prstClr val="white"/>
              </a:solidFill>
            </a:endParaRPr>
          </a:p>
        </p:txBody>
      </p:sp>
      <p:sp>
        <p:nvSpPr>
          <p:cNvPr id="1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19872" y="576072"/>
            <a:ext cx="3576829" cy="5824728"/>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2">
            <a:extLst>
              <a:ext uri="{FF2B5EF4-FFF2-40B4-BE49-F238E27FC236}">
                <a16:creationId xmlns:a16="http://schemas.microsoft.com/office/drawing/2014/main" id="{341AC08F-5BB2-40F2-8C8D-8557C887030E}"/>
              </a:ext>
            </a:extLst>
          </p:cNvPr>
          <p:cNvSpPr>
            <a:spLocks noGrp="1"/>
          </p:cNvSpPr>
          <p:nvPr>
            <p:ph type="ftr" sz="quarter" idx="16"/>
          </p:nvPr>
        </p:nvSpPr>
        <p:spPr>
          <a:xfrm>
            <a:off x="495299" y="6532895"/>
            <a:ext cx="6428232"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endParaRPr lang="en-US" dirty="0"/>
          </a:p>
        </p:txBody>
      </p:sp>
      <p:sp>
        <p:nvSpPr>
          <p:cNvPr id="11" name="TextBox 10">
            <a:extLst>
              <a:ext uri="{FF2B5EF4-FFF2-40B4-BE49-F238E27FC236}">
                <a16:creationId xmlns:a16="http://schemas.microsoft.com/office/drawing/2014/main" id="{1F640C09-C902-4DE5-BF94-53CFD41C075C}"/>
              </a:ext>
            </a:extLst>
          </p:cNvPr>
          <p:cNvSpPr txBox="1"/>
          <p:nvPr userDrawn="1"/>
        </p:nvSpPr>
        <p:spPr>
          <a:xfrm>
            <a:off x="11571666" y="6513829"/>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2">
                    <a:lumMod val="40000"/>
                    <a:lumOff val="60000"/>
                  </a:schemeClr>
                </a:solidFill>
                <a:latin typeface="+mn-lt"/>
                <a:ea typeface="+mn-ea"/>
                <a:cs typeface="+mn-cs"/>
              </a:rPr>
              <a:pPr marL="0" lvl="0" algn="r" defTabSz="914400" rtl="0" eaLnBrk="1" latinLnBrk="0" hangingPunct="1">
                <a:lnSpc>
                  <a:spcPct val="125000"/>
                </a:lnSpc>
              </a:pPr>
              <a:t>‹#›</a:t>
            </a:fld>
            <a:endParaRPr lang="en-US" sz="800" kern="1200" dirty="0">
              <a:solidFill>
                <a:schemeClr val="accent2">
                  <a:lumMod val="40000"/>
                  <a:lumOff val="60000"/>
                </a:schemeClr>
              </a:solidFill>
              <a:latin typeface="+mn-lt"/>
              <a:ea typeface="+mn-ea"/>
              <a:cs typeface="+mn-cs"/>
            </a:endParaRPr>
          </a:p>
        </p:txBody>
      </p:sp>
      <p:sp>
        <p:nvSpPr>
          <p:cNvPr id="3" name="Title 2">
            <a:extLst>
              <a:ext uri="{FF2B5EF4-FFF2-40B4-BE49-F238E27FC236}">
                <a16:creationId xmlns:a16="http://schemas.microsoft.com/office/drawing/2014/main" id="{0BDD562F-BAEC-47D5-AC8F-57BB78CBBE6C}"/>
              </a:ext>
            </a:extLst>
          </p:cNvPr>
          <p:cNvSpPr>
            <a:spLocks noGrp="1"/>
          </p:cNvSpPr>
          <p:nvPr>
            <p:ph type="title"/>
          </p:nvPr>
        </p:nvSpPr>
        <p:spPr>
          <a:xfrm>
            <a:off x="495300" y="575576"/>
            <a:ext cx="6426200" cy="429028"/>
          </a:xfrm>
        </p:spPr>
        <p:txBody>
          <a:bodyPr/>
          <a:lstStyle/>
          <a:p>
            <a:r>
              <a:rPr lang="en-US"/>
              <a:t>Click to edit Master title style</a:t>
            </a:r>
            <a:endParaRPr lang="en-US" dirty="0"/>
          </a:p>
        </p:txBody>
      </p:sp>
      <p:sp>
        <p:nvSpPr>
          <p:cNvPr id="12" name="Subtitle">
            <a:extLst>
              <a:ext uri="{FF2B5EF4-FFF2-40B4-BE49-F238E27FC236}">
                <a16:creationId xmlns:a16="http://schemas.microsoft.com/office/drawing/2014/main" id="{7FADC137-0CE3-442A-9D3C-ECE4360D481F}"/>
              </a:ext>
            </a:extLst>
          </p:cNvPr>
          <p:cNvSpPr>
            <a:spLocks noGrp="1"/>
          </p:cNvSpPr>
          <p:nvPr>
            <p:ph type="subTitle" idx="1"/>
          </p:nvPr>
        </p:nvSpPr>
        <p:spPr>
          <a:xfrm>
            <a:off x="494189" y="1088136"/>
            <a:ext cx="6426200" cy="265907"/>
          </a:xfrm>
          <a:prstGeom prst="rect">
            <a:avLst/>
          </a:prstGeom>
        </p:spPr>
        <p:txBody>
          <a:bodyPr wrap="square">
            <a:spAutoFit/>
          </a:bodyPr>
          <a:lstStyle>
            <a:lvl1pPr marL="0" indent="0" algn="l">
              <a:lnSpc>
                <a:spcPct val="96000"/>
              </a:lnSpc>
              <a:spcBef>
                <a:spcPts val="900"/>
              </a:spcBef>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469555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taway 1/3 Right Teal">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B51F90E-B93A-4E1E-980A-EC51B8C51A79}"/>
              </a:ext>
            </a:extLst>
          </p:cNvPr>
          <p:cNvSpPr/>
          <p:nvPr userDrawn="1"/>
        </p:nvSpPr>
        <p:spPr bwMode="gray">
          <a:xfrm>
            <a:off x="7533627" y="0"/>
            <a:ext cx="4658373"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prstClr val="white"/>
              </a:solidFill>
            </a:endParaRPr>
          </a:p>
        </p:txBody>
      </p:sp>
      <p:sp>
        <p:nvSpPr>
          <p:cNvPr id="15" name="Rectangle 14">
            <a:extLst>
              <a:ext uri="{FF2B5EF4-FFF2-40B4-BE49-F238E27FC236}">
                <a16:creationId xmlns:a16="http://schemas.microsoft.com/office/drawing/2014/main" id="{D4148F99-B815-445E-B22D-27FE0C6128C1}"/>
              </a:ext>
            </a:extLst>
          </p:cNvPr>
          <p:cNvSpPr/>
          <p:nvPr userDrawn="1"/>
        </p:nvSpPr>
        <p:spPr bwMode="gray">
          <a:xfrm flipH="1">
            <a:off x="7525676"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a:solidFill>
                <a:sysClr val="windowText" lastClr="000000"/>
              </a:solidFill>
            </a:endParaRPr>
          </a:p>
        </p:txBody>
      </p:sp>
      <p:sp>
        <p:nvSpPr>
          <p:cNvPr id="1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19872" y="576072"/>
            <a:ext cx="3576829" cy="5824728"/>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2">
            <a:extLst>
              <a:ext uri="{FF2B5EF4-FFF2-40B4-BE49-F238E27FC236}">
                <a16:creationId xmlns:a16="http://schemas.microsoft.com/office/drawing/2014/main" id="{341AC08F-5BB2-40F2-8C8D-8557C887030E}"/>
              </a:ext>
            </a:extLst>
          </p:cNvPr>
          <p:cNvSpPr>
            <a:spLocks noGrp="1"/>
          </p:cNvSpPr>
          <p:nvPr>
            <p:ph type="ftr" sz="quarter" idx="16"/>
          </p:nvPr>
        </p:nvSpPr>
        <p:spPr>
          <a:xfrm>
            <a:off x="495299" y="6532895"/>
            <a:ext cx="6428232"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endParaRPr lang="en-US" dirty="0"/>
          </a:p>
        </p:txBody>
      </p:sp>
      <p:sp>
        <p:nvSpPr>
          <p:cNvPr id="11" name="TextBox 10">
            <a:extLst>
              <a:ext uri="{FF2B5EF4-FFF2-40B4-BE49-F238E27FC236}">
                <a16:creationId xmlns:a16="http://schemas.microsoft.com/office/drawing/2014/main" id="{1F640C09-C902-4DE5-BF94-53CFD41C075C}"/>
              </a:ext>
            </a:extLst>
          </p:cNvPr>
          <p:cNvSpPr txBox="1"/>
          <p:nvPr userDrawn="1"/>
        </p:nvSpPr>
        <p:spPr>
          <a:xfrm>
            <a:off x="11571666" y="6513829"/>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3">
                    <a:lumMod val="40000"/>
                    <a:lumOff val="60000"/>
                  </a:schemeClr>
                </a:solidFill>
                <a:latin typeface="+mn-lt"/>
                <a:ea typeface="+mn-ea"/>
                <a:cs typeface="+mn-cs"/>
              </a:rPr>
              <a:pPr marL="0" lvl="0" algn="r" defTabSz="914400" rtl="0" eaLnBrk="1" latinLnBrk="0" hangingPunct="1">
                <a:lnSpc>
                  <a:spcPct val="125000"/>
                </a:lnSpc>
              </a:pPr>
              <a:t>‹#›</a:t>
            </a:fld>
            <a:endParaRPr lang="en-US" sz="800" kern="1200" dirty="0">
              <a:solidFill>
                <a:schemeClr val="accent3">
                  <a:lumMod val="40000"/>
                  <a:lumOff val="60000"/>
                </a:schemeClr>
              </a:solidFill>
              <a:latin typeface="+mn-lt"/>
              <a:ea typeface="+mn-ea"/>
              <a:cs typeface="+mn-cs"/>
            </a:endParaRPr>
          </a:p>
        </p:txBody>
      </p:sp>
      <p:sp>
        <p:nvSpPr>
          <p:cNvPr id="3" name="Title 2">
            <a:extLst>
              <a:ext uri="{FF2B5EF4-FFF2-40B4-BE49-F238E27FC236}">
                <a16:creationId xmlns:a16="http://schemas.microsoft.com/office/drawing/2014/main" id="{0BDD562F-BAEC-47D5-AC8F-57BB78CBBE6C}"/>
              </a:ext>
            </a:extLst>
          </p:cNvPr>
          <p:cNvSpPr>
            <a:spLocks noGrp="1"/>
          </p:cNvSpPr>
          <p:nvPr>
            <p:ph type="title"/>
          </p:nvPr>
        </p:nvSpPr>
        <p:spPr>
          <a:xfrm>
            <a:off x="495300" y="575576"/>
            <a:ext cx="6426200" cy="429028"/>
          </a:xfrm>
        </p:spPr>
        <p:txBody>
          <a:bodyPr/>
          <a:lstStyle/>
          <a:p>
            <a:r>
              <a:rPr lang="en-US"/>
              <a:t>Click to edit Master title style</a:t>
            </a:r>
            <a:endParaRPr lang="en-US" dirty="0"/>
          </a:p>
        </p:txBody>
      </p:sp>
      <p:sp>
        <p:nvSpPr>
          <p:cNvPr id="12" name="Subtitle">
            <a:extLst>
              <a:ext uri="{FF2B5EF4-FFF2-40B4-BE49-F238E27FC236}">
                <a16:creationId xmlns:a16="http://schemas.microsoft.com/office/drawing/2014/main" id="{7FADC137-0CE3-442A-9D3C-ECE4360D481F}"/>
              </a:ext>
            </a:extLst>
          </p:cNvPr>
          <p:cNvSpPr>
            <a:spLocks noGrp="1"/>
          </p:cNvSpPr>
          <p:nvPr>
            <p:ph type="subTitle" idx="1"/>
          </p:nvPr>
        </p:nvSpPr>
        <p:spPr>
          <a:xfrm>
            <a:off x="494189" y="1088136"/>
            <a:ext cx="6426200" cy="265907"/>
          </a:xfrm>
          <a:prstGeom prst="rect">
            <a:avLst/>
          </a:prstGeom>
        </p:spPr>
        <p:txBody>
          <a:bodyPr wrap="square">
            <a:spAutoFit/>
          </a:bodyPr>
          <a:lstStyle>
            <a:lvl1pPr marL="0" indent="0" algn="l">
              <a:lnSpc>
                <a:spcPct val="96000"/>
              </a:lnSpc>
              <a:spcBef>
                <a:spcPts val="900"/>
              </a:spcBef>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820745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utaway 1/3 Right Nickel">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31954D-F38E-4B9C-8225-2512833E3BA9}"/>
              </a:ext>
            </a:extLst>
          </p:cNvPr>
          <p:cNvSpPr/>
          <p:nvPr userDrawn="1"/>
        </p:nvSpPr>
        <p:spPr bwMode="gray">
          <a:xfrm>
            <a:off x="7533627" y="0"/>
            <a:ext cx="4658373" cy="6858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prstClr val="white"/>
              </a:solidFill>
            </a:endParaRPr>
          </a:p>
        </p:txBody>
      </p:sp>
      <p:sp>
        <p:nvSpPr>
          <p:cNvPr id="13" name="Rectangle 12">
            <a:extLst>
              <a:ext uri="{FF2B5EF4-FFF2-40B4-BE49-F238E27FC236}">
                <a16:creationId xmlns:a16="http://schemas.microsoft.com/office/drawing/2014/main" id="{1F746A2F-65ED-4DC7-ABBA-D95E9E1CF83C}"/>
              </a:ext>
            </a:extLst>
          </p:cNvPr>
          <p:cNvSpPr/>
          <p:nvPr userDrawn="1"/>
        </p:nvSpPr>
        <p:spPr bwMode="gray">
          <a:xfrm flipH="1">
            <a:off x="7525676" y="0"/>
            <a:ext cx="493776" cy="6858000"/>
          </a:xfrm>
          <a:prstGeom prst="rect">
            <a:avLst/>
          </a:prstGeom>
          <a:gradFill flip="none" rotWithShape="1">
            <a:gsLst>
              <a:gs pos="0">
                <a:schemeClr val="accent6">
                  <a:lumMod val="40000"/>
                  <a:lumOff val="60000"/>
                  <a:alpha val="0"/>
                </a:schemeClr>
              </a:gs>
              <a:gs pos="100000">
                <a:schemeClr val="accent5">
                  <a:lumMod val="50000"/>
                  <a:alpha val="44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a:solidFill>
                <a:prstClr val="white"/>
              </a:solidFill>
            </a:endParaRPr>
          </a:p>
        </p:txBody>
      </p:sp>
      <p:sp>
        <p:nvSpPr>
          <p:cNvPr id="1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19872" y="576072"/>
            <a:ext cx="3576829" cy="5824728"/>
          </a:xfrm>
          <a:prstGeom prst="rect">
            <a:avLst/>
          </a:prstGeo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None/>
              <a:defRPr>
                <a:solidFill>
                  <a:schemeClr val="tx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2">
            <a:extLst>
              <a:ext uri="{FF2B5EF4-FFF2-40B4-BE49-F238E27FC236}">
                <a16:creationId xmlns:a16="http://schemas.microsoft.com/office/drawing/2014/main" id="{341AC08F-5BB2-40F2-8C8D-8557C887030E}"/>
              </a:ext>
            </a:extLst>
          </p:cNvPr>
          <p:cNvSpPr>
            <a:spLocks noGrp="1"/>
          </p:cNvSpPr>
          <p:nvPr>
            <p:ph type="ftr" sz="quarter" idx="16"/>
          </p:nvPr>
        </p:nvSpPr>
        <p:spPr>
          <a:xfrm>
            <a:off x="495299" y="6532895"/>
            <a:ext cx="6428232"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endParaRPr lang="en-US" dirty="0"/>
          </a:p>
        </p:txBody>
      </p:sp>
      <p:sp>
        <p:nvSpPr>
          <p:cNvPr id="11" name="TextBox 10">
            <a:extLst>
              <a:ext uri="{FF2B5EF4-FFF2-40B4-BE49-F238E27FC236}">
                <a16:creationId xmlns:a16="http://schemas.microsoft.com/office/drawing/2014/main" id="{1F640C09-C902-4DE5-BF94-53CFD41C075C}"/>
              </a:ext>
            </a:extLst>
          </p:cNvPr>
          <p:cNvSpPr txBox="1"/>
          <p:nvPr userDrawn="1"/>
        </p:nvSpPr>
        <p:spPr>
          <a:xfrm>
            <a:off x="11571666" y="6513829"/>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5">
                    <a:lumMod val="60000"/>
                    <a:lumOff val="40000"/>
                  </a:schemeClr>
                </a:solidFill>
                <a:latin typeface="+mn-lt"/>
                <a:ea typeface="+mn-ea"/>
                <a:cs typeface="+mn-cs"/>
              </a:rPr>
              <a:pPr marL="0" lvl="0" algn="r" defTabSz="914400" rtl="0" eaLnBrk="1" latinLnBrk="0" hangingPunct="1">
                <a:lnSpc>
                  <a:spcPct val="125000"/>
                </a:lnSpc>
              </a:pPr>
              <a:t>‹#›</a:t>
            </a:fld>
            <a:endParaRPr lang="en-US" sz="800" kern="1200" dirty="0">
              <a:solidFill>
                <a:schemeClr val="accent5">
                  <a:lumMod val="60000"/>
                  <a:lumOff val="40000"/>
                </a:schemeClr>
              </a:solidFill>
              <a:latin typeface="+mn-lt"/>
              <a:ea typeface="+mn-ea"/>
              <a:cs typeface="+mn-cs"/>
            </a:endParaRPr>
          </a:p>
        </p:txBody>
      </p:sp>
      <p:sp>
        <p:nvSpPr>
          <p:cNvPr id="3" name="Title 2">
            <a:extLst>
              <a:ext uri="{FF2B5EF4-FFF2-40B4-BE49-F238E27FC236}">
                <a16:creationId xmlns:a16="http://schemas.microsoft.com/office/drawing/2014/main" id="{0BDD562F-BAEC-47D5-AC8F-57BB78CBBE6C}"/>
              </a:ext>
            </a:extLst>
          </p:cNvPr>
          <p:cNvSpPr>
            <a:spLocks noGrp="1"/>
          </p:cNvSpPr>
          <p:nvPr>
            <p:ph type="title"/>
          </p:nvPr>
        </p:nvSpPr>
        <p:spPr>
          <a:xfrm>
            <a:off x="495300" y="575576"/>
            <a:ext cx="6426200" cy="429028"/>
          </a:xfrm>
        </p:spPr>
        <p:txBody>
          <a:bodyPr/>
          <a:lstStyle/>
          <a:p>
            <a:r>
              <a:rPr lang="en-US"/>
              <a:t>Click to edit Master title style</a:t>
            </a:r>
            <a:endParaRPr lang="en-US" dirty="0"/>
          </a:p>
        </p:txBody>
      </p:sp>
      <p:sp>
        <p:nvSpPr>
          <p:cNvPr id="12" name="Subtitle">
            <a:extLst>
              <a:ext uri="{FF2B5EF4-FFF2-40B4-BE49-F238E27FC236}">
                <a16:creationId xmlns:a16="http://schemas.microsoft.com/office/drawing/2014/main" id="{7FADC137-0CE3-442A-9D3C-ECE4360D481F}"/>
              </a:ext>
            </a:extLst>
          </p:cNvPr>
          <p:cNvSpPr>
            <a:spLocks noGrp="1"/>
          </p:cNvSpPr>
          <p:nvPr>
            <p:ph type="subTitle" idx="1"/>
          </p:nvPr>
        </p:nvSpPr>
        <p:spPr>
          <a:xfrm>
            <a:off x="494189" y="1088136"/>
            <a:ext cx="6426200" cy="265907"/>
          </a:xfrm>
          <a:prstGeom prst="rect">
            <a:avLst/>
          </a:prstGeom>
        </p:spPr>
        <p:txBody>
          <a:bodyPr wrap="square">
            <a:spAutoFit/>
          </a:bodyPr>
          <a:lstStyle>
            <a:lvl1pPr marL="0" indent="0" algn="l">
              <a:lnSpc>
                <a:spcPct val="96000"/>
              </a:lnSpc>
              <a:spcBef>
                <a:spcPts val="900"/>
              </a:spcBef>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067245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utaway 1/3 Right Gun Metal">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B841618-0B77-4F32-A159-4DE43C0A1317}"/>
              </a:ext>
            </a:extLst>
          </p:cNvPr>
          <p:cNvSpPr/>
          <p:nvPr userDrawn="1"/>
        </p:nvSpPr>
        <p:spPr bwMode="gray">
          <a:xfrm>
            <a:off x="7533627" y="0"/>
            <a:ext cx="465837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prstClr val="white"/>
              </a:solidFill>
            </a:endParaRPr>
          </a:p>
        </p:txBody>
      </p:sp>
      <p:sp>
        <p:nvSpPr>
          <p:cNvPr id="15" name="Rectangle 14">
            <a:extLst>
              <a:ext uri="{FF2B5EF4-FFF2-40B4-BE49-F238E27FC236}">
                <a16:creationId xmlns:a16="http://schemas.microsoft.com/office/drawing/2014/main" id="{45DA6A80-E051-42BF-B6D5-4416297417FC}"/>
              </a:ext>
            </a:extLst>
          </p:cNvPr>
          <p:cNvSpPr/>
          <p:nvPr userDrawn="1"/>
        </p:nvSpPr>
        <p:spPr bwMode="gray">
          <a:xfrm flipH="1">
            <a:off x="7525676"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a:solidFill>
                <a:prstClr val="white"/>
              </a:solidFill>
            </a:endParaRPr>
          </a:p>
        </p:txBody>
      </p:sp>
      <p:sp>
        <p:nvSpPr>
          <p:cNvPr id="1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19872" y="576072"/>
            <a:ext cx="3576829" cy="5824728"/>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2">
            <a:extLst>
              <a:ext uri="{FF2B5EF4-FFF2-40B4-BE49-F238E27FC236}">
                <a16:creationId xmlns:a16="http://schemas.microsoft.com/office/drawing/2014/main" id="{341AC08F-5BB2-40F2-8C8D-8557C887030E}"/>
              </a:ext>
            </a:extLst>
          </p:cNvPr>
          <p:cNvSpPr>
            <a:spLocks noGrp="1"/>
          </p:cNvSpPr>
          <p:nvPr>
            <p:ph type="ftr" sz="quarter" idx="16"/>
          </p:nvPr>
        </p:nvSpPr>
        <p:spPr>
          <a:xfrm>
            <a:off x="495299" y="6532895"/>
            <a:ext cx="6428232"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endParaRPr lang="en-US" dirty="0"/>
          </a:p>
        </p:txBody>
      </p:sp>
      <p:sp>
        <p:nvSpPr>
          <p:cNvPr id="11" name="TextBox 10">
            <a:extLst>
              <a:ext uri="{FF2B5EF4-FFF2-40B4-BE49-F238E27FC236}">
                <a16:creationId xmlns:a16="http://schemas.microsoft.com/office/drawing/2014/main" id="{1F640C09-C902-4DE5-BF94-53CFD41C075C}"/>
              </a:ext>
            </a:extLst>
          </p:cNvPr>
          <p:cNvSpPr txBox="1"/>
          <p:nvPr userDrawn="1"/>
        </p:nvSpPr>
        <p:spPr>
          <a:xfrm>
            <a:off x="11571666" y="6513829"/>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5">
                    <a:lumMod val="40000"/>
                    <a:lumOff val="60000"/>
                  </a:schemeClr>
                </a:solidFill>
                <a:latin typeface="+mn-lt"/>
                <a:ea typeface="+mn-ea"/>
                <a:cs typeface="+mn-cs"/>
              </a:rPr>
              <a:pPr marL="0" lvl="0" algn="r" defTabSz="914400" rtl="0" eaLnBrk="1" latinLnBrk="0" hangingPunct="1">
                <a:lnSpc>
                  <a:spcPct val="125000"/>
                </a:lnSpc>
              </a:pPr>
              <a:t>‹#›</a:t>
            </a:fld>
            <a:endParaRPr lang="en-US" sz="800" kern="1200" dirty="0">
              <a:solidFill>
                <a:schemeClr val="accent5">
                  <a:lumMod val="40000"/>
                  <a:lumOff val="60000"/>
                </a:schemeClr>
              </a:solidFill>
              <a:latin typeface="+mn-lt"/>
              <a:ea typeface="+mn-ea"/>
              <a:cs typeface="+mn-cs"/>
            </a:endParaRPr>
          </a:p>
        </p:txBody>
      </p:sp>
      <p:sp>
        <p:nvSpPr>
          <p:cNvPr id="3" name="Title 2">
            <a:extLst>
              <a:ext uri="{FF2B5EF4-FFF2-40B4-BE49-F238E27FC236}">
                <a16:creationId xmlns:a16="http://schemas.microsoft.com/office/drawing/2014/main" id="{0BDD562F-BAEC-47D5-AC8F-57BB78CBBE6C}"/>
              </a:ext>
            </a:extLst>
          </p:cNvPr>
          <p:cNvSpPr>
            <a:spLocks noGrp="1"/>
          </p:cNvSpPr>
          <p:nvPr>
            <p:ph type="title"/>
          </p:nvPr>
        </p:nvSpPr>
        <p:spPr>
          <a:xfrm>
            <a:off x="495300" y="575576"/>
            <a:ext cx="6426200" cy="429028"/>
          </a:xfrm>
        </p:spPr>
        <p:txBody>
          <a:bodyPr/>
          <a:lstStyle/>
          <a:p>
            <a:r>
              <a:rPr lang="en-US"/>
              <a:t>Click to edit Master title style</a:t>
            </a:r>
            <a:endParaRPr lang="en-US" dirty="0"/>
          </a:p>
        </p:txBody>
      </p:sp>
      <p:sp>
        <p:nvSpPr>
          <p:cNvPr id="12" name="Subtitle">
            <a:extLst>
              <a:ext uri="{FF2B5EF4-FFF2-40B4-BE49-F238E27FC236}">
                <a16:creationId xmlns:a16="http://schemas.microsoft.com/office/drawing/2014/main" id="{7FADC137-0CE3-442A-9D3C-ECE4360D481F}"/>
              </a:ext>
            </a:extLst>
          </p:cNvPr>
          <p:cNvSpPr>
            <a:spLocks noGrp="1"/>
          </p:cNvSpPr>
          <p:nvPr>
            <p:ph type="subTitle" idx="1"/>
          </p:nvPr>
        </p:nvSpPr>
        <p:spPr>
          <a:xfrm>
            <a:off x="494189" y="1088136"/>
            <a:ext cx="6426200" cy="265907"/>
          </a:xfrm>
          <a:prstGeom prst="rect">
            <a:avLst/>
          </a:prstGeom>
        </p:spPr>
        <p:txBody>
          <a:bodyPr wrap="square">
            <a:spAutoFit/>
          </a:bodyPr>
          <a:lstStyle>
            <a:lvl1pPr marL="0" indent="0" algn="l">
              <a:lnSpc>
                <a:spcPct val="96000"/>
              </a:lnSpc>
              <a:spcBef>
                <a:spcPts val="900"/>
              </a:spcBef>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445151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utaway 1/3 Right Midnigh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8BE28DD-5384-4ADB-A3D5-27F435BB7048}"/>
              </a:ext>
            </a:extLst>
          </p:cNvPr>
          <p:cNvSpPr/>
          <p:nvPr userDrawn="1"/>
        </p:nvSpPr>
        <p:spPr bwMode="gray">
          <a:xfrm>
            <a:off x="7533627" y="0"/>
            <a:ext cx="465837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prstClr val="white"/>
              </a:solidFill>
            </a:endParaRPr>
          </a:p>
        </p:txBody>
      </p:sp>
      <p:sp>
        <p:nvSpPr>
          <p:cNvPr id="13" name="Rectangle 12">
            <a:extLst>
              <a:ext uri="{FF2B5EF4-FFF2-40B4-BE49-F238E27FC236}">
                <a16:creationId xmlns:a16="http://schemas.microsoft.com/office/drawing/2014/main" id="{6D2B7282-B427-4833-8084-9895CB62F63F}"/>
              </a:ext>
            </a:extLst>
          </p:cNvPr>
          <p:cNvSpPr/>
          <p:nvPr userDrawn="1"/>
        </p:nvSpPr>
        <p:spPr bwMode="gray">
          <a:xfrm flipH="1">
            <a:off x="7525676" y="0"/>
            <a:ext cx="493776" cy="6858000"/>
          </a:xfrm>
          <a:prstGeom prst="rect">
            <a:avLst/>
          </a:prstGeom>
          <a:gradFill flip="none" rotWithShape="1">
            <a:gsLst>
              <a:gs pos="0">
                <a:schemeClr val="tx2"/>
              </a:gs>
              <a:gs pos="100000">
                <a:srgbClr val="06101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a:solidFill>
                <a:prstClr val="white"/>
              </a:solidFill>
            </a:endParaRPr>
          </a:p>
        </p:txBody>
      </p:sp>
      <p:sp>
        <p:nvSpPr>
          <p:cNvPr id="1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19872" y="576072"/>
            <a:ext cx="3576829" cy="5824728"/>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2">
            <a:extLst>
              <a:ext uri="{FF2B5EF4-FFF2-40B4-BE49-F238E27FC236}">
                <a16:creationId xmlns:a16="http://schemas.microsoft.com/office/drawing/2014/main" id="{341AC08F-5BB2-40F2-8C8D-8557C887030E}"/>
              </a:ext>
            </a:extLst>
          </p:cNvPr>
          <p:cNvSpPr>
            <a:spLocks noGrp="1"/>
          </p:cNvSpPr>
          <p:nvPr>
            <p:ph type="ftr" sz="quarter" idx="16"/>
          </p:nvPr>
        </p:nvSpPr>
        <p:spPr>
          <a:xfrm>
            <a:off x="495299" y="6532895"/>
            <a:ext cx="6428232"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endParaRPr lang="en-US" dirty="0"/>
          </a:p>
        </p:txBody>
      </p:sp>
      <p:sp>
        <p:nvSpPr>
          <p:cNvPr id="11" name="TextBox 10">
            <a:extLst>
              <a:ext uri="{FF2B5EF4-FFF2-40B4-BE49-F238E27FC236}">
                <a16:creationId xmlns:a16="http://schemas.microsoft.com/office/drawing/2014/main" id="{1F640C09-C902-4DE5-BF94-53CFD41C075C}"/>
              </a:ext>
            </a:extLst>
          </p:cNvPr>
          <p:cNvSpPr txBox="1"/>
          <p:nvPr userDrawn="1"/>
        </p:nvSpPr>
        <p:spPr>
          <a:xfrm>
            <a:off x="11571666" y="6513829"/>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5">
                    <a:lumMod val="60000"/>
                    <a:lumOff val="40000"/>
                  </a:schemeClr>
                </a:solidFill>
                <a:latin typeface="+mn-lt"/>
                <a:ea typeface="+mn-ea"/>
                <a:cs typeface="+mn-cs"/>
              </a:rPr>
              <a:pPr marL="0" lvl="0" algn="r" defTabSz="914400" rtl="0" eaLnBrk="1" latinLnBrk="0" hangingPunct="1">
                <a:lnSpc>
                  <a:spcPct val="125000"/>
                </a:lnSpc>
              </a:pPr>
              <a:t>‹#›</a:t>
            </a:fld>
            <a:endParaRPr lang="en-US" sz="800" kern="1200" dirty="0">
              <a:solidFill>
                <a:schemeClr val="accent5">
                  <a:lumMod val="60000"/>
                  <a:lumOff val="40000"/>
                </a:schemeClr>
              </a:solidFill>
              <a:latin typeface="+mn-lt"/>
              <a:ea typeface="+mn-ea"/>
              <a:cs typeface="+mn-cs"/>
            </a:endParaRPr>
          </a:p>
        </p:txBody>
      </p:sp>
      <p:sp>
        <p:nvSpPr>
          <p:cNvPr id="3" name="Title 2">
            <a:extLst>
              <a:ext uri="{FF2B5EF4-FFF2-40B4-BE49-F238E27FC236}">
                <a16:creationId xmlns:a16="http://schemas.microsoft.com/office/drawing/2014/main" id="{0BDD562F-BAEC-47D5-AC8F-57BB78CBBE6C}"/>
              </a:ext>
            </a:extLst>
          </p:cNvPr>
          <p:cNvSpPr>
            <a:spLocks noGrp="1"/>
          </p:cNvSpPr>
          <p:nvPr>
            <p:ph type="title"/>
          </p:nvPr>
        </p:nvSpPr>
        <p:spPr>
          <a:xfrm>
            <a:off x="495300" y="575576"/>
            <a:ext cx="6426200" cy="429028"/>
          </a:xfrm>
        </p:spPr>
        <p:txBody>
          <a:bodyPr/>
          <a:lstStyle/>
          <a:p>
            <a:r>
              <a:rPr lang="en-US"/>
              <a:t>Click to edit Master title style</a:t>
            </a:r>
            <a:endParaRPr lang="en-US" dirty="0"/>
          </a:p>
        </p:txBody>
      </p:sp>
      <p:sp>
        <p:nvSpPr>
          <p:cNvPr id="12" name="Subtitle">
            <a:extLst>
              <a:ext uri="{FF2B5EF4-FFF2-40B4-BE49-F238E27FC236}">
                <a16:creationId xmlns:a16="http://schemas.microsoft.com/office/drawing/2014/main" id="{7FADC137-0CE3-442A-9D3C-ECE4360D481F}"/>
              </a:ext>
            </a:extLst>
          </p:cNvPr>
          <p:cNvSpPr>
            <a:spLocks noGrp="1"/>
          </p:cNvSpPr>
          <p:nvPr>
            <p:ph type="subTitle" idx="1"/>
          </p:nvPr>
        </p:nvSpPr>
        <p:spPr>
          <a:xfrm>
            <a:off x="494189" y="1088136"/>
            <a:ext cx="6426200" cy="265907"/>
          </a:xfrm>
          <a:prstGeom prst="rect">
            <a:avLst/>
          </a:prstGeom>
        </p:spPr>
        <p:txBody>
          <a:bodyPr wrap="square">
            <a:spAutoFit/>
          </a:bodyPr>
          <a:lstStyle>
            <a:lvl1pPr marL="0" indent="0" algn="l">
              <a:lnSpc>
                <a:spcPct val="96000"/>
              </a:lnSpc>
              <a:spcBef>
                <a:spcPts val="900"/>
              </a:spcBef>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49312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Nicke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D120CCC-109C-4E5C-B306-EFDD6AA78641}"/>
              </a:ext>
            </a:extLst>
          </p:cNvPr>
          <p:cNvGrpSpPr/>
          <p:nvPr userDrawn="1"/>
        </p:nvGrpSpPr>
        <p:grpSpPr>
          <a:xfrm>
            <a:off x="-1" y="-3"/>
            <a:ext cx="9789436" cy="6167628"/>
            <a:chOff x="-1" y="-3"/>
            <a:chExt cx="9789436" cy="6167628"/>
          </a:xfrm>
        </p:grpSpPr>
        <p:sp>
          <p:nvSpPr>
            <p:cNvPr id="71" name="Rectangle: Single Corner Rounded 55">
              <a:extLst>
                <a:ext uri="{FF2B5EF4-FFF2-40B4-BE49-F238E27FC236}">
                  <a16:creationId xmlns:a16="http://schemas.microsoft.com/office/drawing/2014/main" id="{8EA3C713-B8AC-4809-9208-3E3B708504DD}"/>
                </a:ext>
              </a:extLst>
            </p:cNvPr>
            <p:cNvSpPr/>
            <p:nvPr userDrawn="1"/>
          </p:nvSpPr>
          <p:spPr bwMode="gray">
            <a:xfrm flipV="1">
              <a:off x="-1" y="2"/>
              <a:ext cx="9779986" cy="6167623"/>
            </a:xfrm>
            <a:prstGeom prst="round1Rect">
              <a:avLst>
                <a:gd name="adj" fmla="val 1969"/>
              </a:avLst>
            </a:prstGeom>
            <a:solidFill>
              <a:srgbClr val="F2F5F8"/>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350" kern="0" dirty="0">
                <a:solidFill>
                  <a:prstClr val="white"/>
                </a:solidFill>
              </a:endParaRPr>
            </a:p>
          </p:txBody>
        </p:sp>
        <p:sp>
          <p:nvSpPr>
            <p:cNvPr id="72" name="Rectangle: Single Corner Rounded 49">
              <a:extLst>
                <a:ext uri="{FF2B5EF4-FFF2-40B4-BE49-F238E27FC236}">
                  <a16:creationId xmlns:a16="http://schemas.microsoft.com/office/drawing/2014/main" id="{4EEC7D30-2878-4223-82F7-D2AC2961696B}"/>
                </a:ext>
              </a:extLst>
            </p:cNvPr>
            <p:cNvSpPr/>
            <p:nvPr userDrawn="1"/>
          </p:nvSpPr>
          <p:spPr bwMode="gray">
            <a:xfrm flipV="1">
              <a:off x="9537470" y="2"/>
              <a:ext cx="251965" cy="6167623"/>
            </a:xfrm>
            <a:prstGeom prst="round1Rect">
              <a:avLst>
                <a:gd name="adj" fmla="val 50000"/>
              </a:avLst>
            </a:prstGeom>
            <a:gradFill flip="none" rotWithShape="1">
              <a:gsLst>
                <a:gs pos="17000">
                  <a:schemeClr val="accent6">
                    <a:lumMod val="20000"/>
                    <a:lumOff val="80000"/>
                    <a:alpha val="0"/>
                  </a:schemeClr>
                </a:gs>
                <a:gs pos="100000">
                  <a:schemeClr val="accent6">
                    <a:lumMod val="50000"/>
                    <a:alpha val="3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350" b="1" dirty="0">
                <a:solidFill>
                  <a:prstClr val="white"/>
                </a:solidFill>
              </a:endParaRPr>
            </a:p>
          </p:txBody>
        </p:sp>
        <p:sp>
          <p:nvSpPr>
            <p:cNvPr id="76" name="Rectangle: Single Corner Rounded 61">
              <a:extLst>
                <a:ext uri="{FF2B5EF4-FFF2-40B4-BE49-F238E27FC236}">
                  <a16:creationId xmlns:a16="http://schemas.microsoft.com/office/drawing/2014/main" id="{1BFF8163-93A0-42A6-BDE3-CBBEB8EDFE2F}"/>
                </a:ext>
              </a:extLst>
            </p:cNvPr>
            <p:cNvSpPr/>
            <p:nvPr/>
          </p:nvSpPr>
          <p:spPr bwMode="gray">
            <a:xfrm flipV="1">
              <a:off x="0" y="-3"/>
              <a:ext cx="8507176" cy="5477243"/>
            </a:xfrm>
            <a:prstGeom prst="round1Rect">
              <a:avLst>
                <a:gd name="adj" fmla="val 2348"/>
              </a:avLst>
            </a:prstGeom>
            <a:solidFill>
              <a:schemeClr val="accent6">
                <a:lumMod val="40000"/>
                <a:lumOff val="60000"/>
              </a:schemeClr>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dirty="0">
                <a:solidFill>
                  <a:prstClr val="white"/>
                </a:solidFill>
              </a:endParaRPr>
            </a:p>
          </p:txBody>
        </p:sp>
        <p:sp>
          <p:nvSpPr>
            <p:cNvPr id="13" name="first shadow">
              <a:extLst>
                <a:ext uri="{FF2B5EF4-FFF2-40B4-BE49-F238E27FC236}">
                  <a16:creationId xmlns:a16="http://schemas.microsoft.com/office/drawing/2014/main" id="{04A8C0BE-7856-4CA4-8492-3CB665CE0716}"/>
                </a:ext>
              </a:extLst>
            </p:cNvPr>
            <p:cNvSpPr/>
            <p:nvPr userDrawn="1"/>
          </p:nvSpPr>
          <p:spPr bwMode="gray">
            <a:xfrm flipV="1">
              <a:off x="8035728" y="0"/>
              <a:ext cx="471447" cy="5477240"/>
            </a:xfrm>
            <a:prstGeom prst="round1Rect">
              <a:avLst>
                <a:gd name="adj" fmla="val 27232"/>
              </a:avLst>
            </a:prstGeom>
            <a:gradFill flip="none" rotWithShape="1">
              <a:gsLst>
                <a:gs pos="25000">
                  <a:schemeClr val="accent6">
                    <a:lumMod val="40000"/>
                    <a:lumOff val="60000"/>
                    <a:alpha val="0"/>
                  </a:schemeClr>
                </a:gs>
                <a:gs pos="100000">
                  <a:schemeClr val="accent6">
                    <a:lumMod val="50000"/>
                    <a:alpha val="39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a:solidFill>
                  <a:prstClr val="white"/>
                </a:solidFill>
              </a:endParaRPr>
            </a:p>
          </p:txBody>
        </p:sp>
      </p:grpSp>
      <p:sp>
        <p:nvSpPr>
          <p:cNvPr id="38" name="Text Placeholder 7"/>
          <p:cNvSpPr>
            <a:spLocks noGrp="1"/>
          </p:cNvSpPr>
          <p:nvPr userDrawn="1">
            <p:ph type="body" sz="quarter" idx="10" hasCustomPrompt="1"/>
          </p:nvPr>
        </p:nvSpPr>
        <p:spPr bwMode="gray">
          <a:xfrm>
            <a:off x="495299" y="4195085"/>
            <a:ext cx="7069525" cy="961930"/>
          </a:xfrm>
          <a:prstGeom prst="rect">
            <a:avLst/>
          </a:prstGeo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tx1"/>
                </a:solidFill>
              </a:defRPr>
            </a:lvl1pPr>
            <a:lvl2pPr marL="0" indent="0">
              <a:lnSpc>
                <a:spcPct val="96000"/>
              </a:lnSpc>
              <a:spcBef>
                <a:spcPts val="0"/>
              </a:spcBef>
              <a:buFont typeface="Microsoft Sans Serif" panose="020B0604020202020204" pitchFamily="34" charset="0"/>
              <a:buNone/>
              <a:defRPr sz="1800">
                <a:solidFill>
                  <a:schemeClr val="tx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28" name="Text Placeholder 7">
            <a:extLst>
              <a:ext uri="{FF2B5EF4-FFF2-40B4-BE49-F238E27FC236}">
                <a16:creationId xmlns:a16="http://schemas.microsoft.com/office/drawing/2014/main" id="{B04D80C5-5B09-4391-914E-491EB6BF922B}"/>
              </a:ext>
            </a:extLst>
          </p:cNvPr>
          <p:cNvSpPr>
            <a:spLocks noGrp="1"/>
          </p:cNvSpPr>
          <p:nvPr userDrawn="1">
            <p:ph type="body" sz="quarter" idx="11" hasCustomPrompt="1"/>
          </p:nvPr>
        </p:nvSpPr>
        <p:spPr bwMode="gray">
          <a:xfrm>
            <a:off x="3372251" y="399994"/>
            <a:ext cx="1904056" cy="226772"/>
          </a:xfrm>
          <a:prstGeom prst="rect">
            <a:avLst/>
          </a:prstGeom>
        </p:spPr>
        <p:txBody>
          <a:bodyPr wrap="none"/>
          <a:lstStyle>
            <a:lvl1pPr marL="0" indent="0" algn="l">
              <a:lnSpc>
                <a:spcPct val="87000"/>
              </a:lnSpc>
              <a:spcBef>
                <a:spcPts val="0"/>
              </a:spcBef>
              <a:buNone/>
              <a:defRPr sz="1600" b="0">
                <a:solidFill>
                  <a:schemeClr val="tx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Location</a:t>
            </a:r>
          </a:p>
        </p:txBody>
      </p:sp>
      <p:sp>
        <p:nvSpPr>
          <p:cNvPr id="29" name="Text Placeholder 5">
            <a:extLst>
              <a:ext uri="{FF2B5EF4-FFF2-40B4-BE49-F238E27FC236}">
                <a16:creationId xmlns:a16="http://schemas.microsoft.com/office/drawing/2014/main" id="{E4B73436-F9A5-4201-8676-5BB1475322E2}"/>
              </a:ext>
            </a:extLst>
          </p:cNvPr>
          <p:cNvSpPr>
            <a:spLocks noGrp="1"/>
          </p:cNvSpPr>
          <p:nvPr userDrawn="1">
            <p:ph type="body" sz="quarter" idx="13" hasCustomPrompt="1"/>
          </p:nvPr>
        </p:nvSpPr>
        <p:spPr bwMode="gray">
          <a:xfrm>
            <a:off x="495300" y="396125"/>
            <a:ext cx="1882210" cy="262176"/>
          </a:xfrm>
          <a:prstGeom prst="rect">
            <a:avLst/>
          </a:prstGeom>
        </p:spPr>
        <p:txBody>
          <a:bodyPr wrap="none"/>
          <a:lstStyle>
            <a:lvl1pPr marL="0" indent="0">
              <a:lnSpc>
                <a:spcPct val="87000"/>
              </a:lnSpc>
              <a:spcBef>
                <a:spcPts val="0"/>
              </a:spcBef>
              <a:buNone/>
              <a:defRPr sz="1600">
                <a:solidFill>
                  <a:schemeClr val="tx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30" name="Text Placeholder 48">
            <a:extLst>
              <a:ext uri="{FF2B5EF4-FFF2-40B4-BE49-F238E27FC236}">
                <a16:creationId xmlns:a16="http://schemas.microsoft.com/office/drawing/2014/main" id="{44CE8076-2642-41CB-B9C4-44BBD2A86AAA}"/>
              </a:ext>
            </a:extLst>
          </p:cNvPr>
          <p:cNvSpPr>
            <a:spLocks noGrp="1"/>
          </p:cNvSpPr>
          <p:nvPr userDrawn="1">
            <p:ph type="body" sz="quarter" idx="14" hasCustomPrompt="1"/>
          </p:nvPr>
        </p:nvSpPr>
        <p:spPr bwMode="gray">
          <a:xfrm>
            <a:off x="6233491" y="380897"/>
            <a:ext cx="1888737" cy="265271"/>
          </a:xfrm>
          <a:prstGeom prst="rect">
            <a:avLst/>
          </a:prstGeom>
        </p:spPr>
        <p:txBody>
          <a:bodyPr wrap="none"/>
          <a:lstStyle>
            <a:lvl1pPr marL="0" marR="0" indent="0" algn="l" defTabSz="914400" rtl="0" eaLnBrk="1" fontAlgn="auto" latinLnBrk="0" hangingPunct="1">
              <a:lnSpc>
                <a:spcPct val="87000"/>
              </a:lnSpc>
              <a:spcBef>
                <a:spcPts val="0"/>
              </a:spcBef>
              <a:spcAft>
                <a:spcPts val="0"/>
              </a:spcAft>
              <a:buClr>
                <a:srgbClr val="3253DC"/>
              </a:buClr>
              <a:buSzTx/>
              <a:buFont typeface="Arial" panose="020B0604020202020204" pitchFamily="34" charset="0"/>
              <a:buNone/>
              <a:tabLst/>
              <a:defRPr sz="1600" b="1">
                <a:solidFill>
                  <a:schemeClr val="tx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marL="0" marR="0" lvl="0" indent="0" algn="l" defTabSz="914400" rtl="0" eaLnBrk="1" fontAlgn="auto" latinLnBrk="0" hangingPunct="1">
              <a:lnSpc>
                <a:spcPct val="98000"/>
              </a:lnSpc>
              <a:spcBef>
                <a:spcPts val="0"/>
              </a:spcBef>
              <a:spcAft>
                <a:spcPts val="0"/>
              </a:spcAft>
              <a:buClr>
                <a:srgbClr val="3253DC"/>
              </a:buClr>
              <a:buSzTx/>
              <a:buFont typeface="Arial" panose="020B0604020202020204" pitchFamily="34" charset="0"/>
              <a:buNone/>
              <a:tabLst/>
              <a:defRPr/>
            </a:pPr>
            <a:r>
              <a:rPr lang="en-US" dirty="0"/>
              <a:t>@</a:t>
            </a:r>
            <a:r>
              <a:rPr lang="en-US" dirty="0" err="1"/>
              <a:t>qualcomm</a:t>
            </a:r>
            <a:endParaRPr lang="en-US" dirty="0"/>
          </a:p>
        </p:txBody>
      </p:sp>
      <p:sp>
        <p:nvSpPr>
          <p:cNvPr id="15" name="Freeform 5">
            <a:extLst>
              <a:ext uri="{FF2B5EF4-FFF2-40B4-BE49-F238E27FC236}">
                <a16:creationId xmlns:a16="http://schemas.microsoft.com/office/drawing/2014/main" id="{10F45CAB-6C78-42FD-A10C-D8E2F32FE977}"/>
              </a:ext>
            </a:extLst>
          </p:cNvPr>
          <p:cNvSpPr>
            <a:spLocks noChangeAspect="1" noEditPoints="1"/>
          </p:cNvSpPr>
          <p:nvPr userDrawn="1"/>
        </p:nvSpPr>
        <p:spPr bwMode="black">
          <a:xfrm>
            <a:off x="10273307" y="348782"/>
            <a:ext cx="1432990" cy="262653"/>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icrosoft Sans Serif"/>
              <a:ea typeface="+mn-ea"/>
              <a:cs typeface="+mn-cs"/>
            </a:endParaRPr>
          </a:p>
        </p:txBody>
      </p:sp>
      <p:sp>
        <p:nvSpPr>
          <p:cNvPr id="14" name="Title 2">
            <a:extLst>
              <a:ext uri="{FF2B5EF4-FFF2-40B4-BE49-F238E27FC236}">
                <a16:creationId xmlns:a16="http://schemas.microsoft.com/office/drawing/2014/main" id="{54674946-CCA2-4A4D-840D-BEF24D092472}"/>
              </a:ext>
            </a:extLst>
          </p:cNvPr>
          <p:cNvSpPr>
            <a:spLocks noGrp="1"/>
          </p:cNvSpPr>
          <p:nvPr>
            <p:ph type="title"/>
          </p:nvPr>
        </p:nvSpPr>
        <p:spPr bwMode="gray">
          <a:xfrm>
            <a:off x="431638" y="2194052"/>
            <a:ext cx="7415930" cy="1883593"/>
          </a:xfrm>
        </p:spPr>
        <p:txBody>
          <a:bodyPr wrap="square">
            <a:spAutoFit/>
          </a:bodyPr>
          <a:lstStyle>
            <a:lvl1pPr>
              <a:lnSpc>
                <a:spcPct val="87000"/>
              </a:lnSpc>
              <a:defRPr sz="6800"/>
            </a:lvl1pPr>
          </a:lstStyle>
          <a:p>
            <a:r>
              <a:rPr lang="en-US"/>
              <a:t>Click to edit Master title style</a:t>
            </a:r>
            <a:endParaRPr lang="en-US" dirty="0"/>
          </a:p>
        </p:txBody>
      </p:sp>
    </p:spTree>
    <p:extLst>
      <p:ext uri="{BB962C8B-B14F-4D97-AF65-F5344CB8AC3E}">
        <p14:creationId xmlns:p14="http://schemas.microsoft.com/office/powerpoint/2010/main" val="2889436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ull Image">
    <p:bg>
      <p:bgPr>
        <a:solidFill>
          <a:schemeClr val="tx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12192000" cy="6858000"/>
          </a:xfrm>
          <a:prstGeom prst="rect">
            <a:avLst/>
          </a:prstGeom>
          <a:noFill/>
        </p:spPr>
        <p:txBody>
          <a:bodyPr anchor="ctr"/>
          <a:lstStyle>
            <a:lvl1pPr marL="0" indent="0" algn="ctr">
              <a:buNone/>
              <a:defRPr>
                <a:solidFill>
                  <a:schemeClr val="tx1"/>
                </a:solidFill>
              </a:defRPr>
            </a:lvl1pPr>
          </a:lstStyle>
          <a:p>
            <a:r>
              <a:rPr lang="en-US"/>
              <a:t>Click icon to add picture</a:t>
            </a:r>
            <a:endParaRPr lang="en-US" dirty="0"/>
          </a:p>
        </p:txBody>
      </p:sp>
      <p:sp>
        <p:nvSpPr>
          <p:cNvPr id="11" name="TextBox 10">
            <a:extLst>
              <a:ext uri="{FF2B5EF4-FFF2-40B4-BE49-F238E27FC236}">
                <a16:creationId xmlns:a16="http://schemas.microsoft.com/office/drawing/2014/main" id="{68544918-59EA-42FF-BD90-3E9394ACFC21}"/>
              </a:ext>
            </a:extLst>
          </p:cNvPr>
          <p:cNvSpPr txBox="1"/>
          <p:nvPr userDrawn="1"/>
        </p:nvSpPr>
        <p:spPr>
          <a:xfrm>
            <a:off x="11571666" y="6513829"/>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5">
                    <a:lumMod val="60000"/>
                    <a:lumOff val="40000"/>
                  </a:schemeClr>
                </a:solidFill>
                <a:latin typeface="+mn-lt"/>
                <a:ea typeface="+mn-ea"/>
                <a:cs typeface="+mn-cs"/>
              </a:rPr>
              <a:pPr marL="0" lvl="0" algn="r" defTabSz="914400" rtl="0" eaLnBrk="1" latinLnBrk="0" hangingPunct="1">
                <a:lnSpc>
                  <a:spcPct val="125000"/>
                </a:lnSpc>
              </a:pPr>
              <a:t>‹#›</a:t>
            </a:fld>
            <a:endParaRPr lang="en-US" sz="800" kern="1200" dirty="0">
              <a:solidFill>
                <a:schemeClr val="accent5">
                  <a:lumMod val="60000"/>
                  <a:lumOff val="40000"/>
                </a:schemeClr>
              </a:solidFill>
              <a:latin typeface="+mn-lt"/>
              <a:ea typeface="+mn-ea"/>
              <a:cs typeface="+mn-cs"/>
            </a:endParaRPr>
          </a:p>
        </p:txBody>
      </p:sp>
      <p:sp>
        <p:nvSpPr>
          <p:cNvPr id="4" name="Footer Placeholder 2">
            <a:extLst>
              <a:ext uri="{FF2B5EF4-FFF2-40B4-BE49-F238E27FC236}">
                <a16:creationId xmlns:a16="http://schemas.microsoft.com/office/drawing/2014/main" id="{41CB0C33-9F43-475D-A03E-9162B95F0D8B}"/>
              </a:ext>
            </a:extLst>
          </p:cNvPr>
          <p:cNvSpPr>
            <a:spLocks noGrp="1"/>
          </p:cNvSpPr>
          <p:nvPr>
            <p:ph type="ftr" sz="quarter" idx="10"/>
          </p:nvPr>
        </p:nvSpPr>
        <p:spPr>
          <a:xfrm>
            <a:off x="495299" y="6532895"/>
            <a:ext cx="10489691" cy="118174"/>
          </a:xfrm>
        </p:spPr>
        <p:txBody>
          <a:bodyPr/>
          <a:lstStyle>
            <a:lvl1pPr marL="0" algn="l" defTabSz="685800" rtl="0" eaLnBrk="1" latinLnBrk="0" hangingPunct="1">
              <a:lnSpc>
                <a:spcPct val="96000"/>
              </a:lnSpc>
              <a:spcBef>
                <a:spcPts val="0"/>
              </a:spcBef>
              <a:buClr>
                <a:srgbClr val="3253DC"/>
              </a:buClr>
              <a:buFont typeface="Arial" panose="020B0604020202020204" pitchFamily="34" charset="0"/>
              <a:buNone/>
              <a:defRPr lang="en-US" sz="800" kern="1200" baseline="0" smtClean="0">
                <a:solidFill>
                  <a:schemeClr val="accent5">
                    <a:lumMod val="60000"/>
                    <a:lumOff val="40000"/>
                  </a:schemeClr>
                </a:solidFill>
                <a:latin typeface="+mn-lt"/>
                <a:ea typeface="+mn-ea"/>
                <a:cs typeface="+mn-cs"/>
              </a:defRPr>
            </a:lvl1pPr>
          </a:lstStyle>
          <a:p>
            <a:r>
              <a:rPr lang="en-US"/>
              <a:t>Source sample text</a:t>
            </a:r>
            <a:endParaRPr lang="en-US" dirty="0"/>
          </a:p>
        </p:txBody>
      </p:sp>
    </p:spTree>
    <p:extLst>
      <p:ext uri="{BB962C8B-B14F-4D97-AF65-F5344CB8AC3E}">
        <p14:creationId xmlns:p14="http://schemas.microsoft.com/office/powerpoint/2010/main" val="2253379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mage Left Blue">
    <p:bg>
      <p:bgPr>
        <a:solidFill>
          <a:srgbClr val="FFFFFF"/>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prstGeom prst="rect">
            <a:avLst/>
          </a:prstGeom>
          <a:noFill/>
        </p:spPr>
        <p:txBody>
          <a:bodyPr anchor="ctr"/>
          <a:lstStyle>
            <a:lvl1pPr marL="0" indent="0" algn="ctr">
              <a:buNone/>
              <a:defRPr>
                <a:solidFill>
                  <a:schemeClr val="tx1"/>
                </a:solidFill>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57338"/>
          </a:xfrm>
          <a:prstGeom prst="rect">
            <a:avLst/>
          </a:prstGeom>
        </p:spPr>
        <p:txBody>
          <a:bodyPr anchor="t"/>
          <a:lstStyle>
            <a:lvl1pPr marL="0" indent="0">
              <a:lnSpc>
                <a:spcPct val="96000"/>
              </a:lnSpc>
              <a:buClr>
                <a:schemeClr val="bg1"/>
              </a:buClr>
              <a:buNone/>
              <a:defRPr sz="1800">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800">
                <a:solidFill>
                  <a:schemeClr val="bg1"/>
                </a:solidFill>
              </a:defRPr>
            </a:lvl4pPr>
            <a:lvl5pPr marL="0" indent="0">
              <a:lnSpc>
                <a:spcPct val="107000"/>
              </a:lnSpc>
              <a:spcBef>
                <a:spcPts val="1200"/>
              </a:spcBef>
              <a:buFont typeface="Arial" panose="020B0604020202020204" pitchFamily="34" charset="0"/>
              <a:buNone/>
              <a:defRPr sz="28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9" name="Footer Placeholder 2">
            <a:extLst>
              <a:ext uri="{FF2B5EF4-FFF2-40B4-BE49-F238E27FC236}">
                <a16:creationId xmlns:a16="http://schemas.microsoft.com/office/drawing/2014/main" id="{C5D6C4BB-10B8-48B1-8A75-CB4C3C072DD2}"/>
              </a:ext>
            </a:extLst>
          </p:cNvPr>
          <p:cNvSpPr>
            <a:spLocks noGrp="1"/>
          </p:cNvSpPr>
          <p:nvPr>
            <p:ph type="ftr" sz="quarter" idx="16"/>
          </p:nvPr>
        </p:nvSpPr>
        <p:spPr>
          <a:xfrm>
            <a:off x="8103394" y="6532895"/>
            <a:ext cx="329184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2">
                    <a:lumMod val="60000"/>
                    <a:lumOff val="40000"/>
                  </a:schemeClr>
                </a:solidFill>
              </a:defRPr>
            </a:lvl1pPr>
          </a:lstStyle>
          <a:p>
            <a:r>
              <a:rPr lang="en-US"/>
              <a:t>Source sample text</a:t>
            </a:r>
            <a:endParaRPr lang="en-US" dirty="0"/>
          </a:p>
        </p:txBody>
      </p:sp>
      <p:sp>
        <p:nvSpPr>
          <p:cNvPr id="11" name="TextBox 10">
            <a:extLst>
              <a:ext uri="{FF2B5EF4-FFF2-40B4-BE49-F238E27FC236}">
                <a16:creationId xmlns:a16="http://schemas.microsoft.com/office/drawing/2014/main" id="{68544918-59EA-42FF-BD90-3E9394ACFC21}"/>
              </a:ext>
            </a:extLst>
          </p:cNvPr>
          <p:cNvSpPr txBox="1"/>
          <p:nvPr userDrawn="1"/>
        </p:nvSpPr>
        <p:spPr>
          <a:xfrm>
            <a:off x="11571666" y="6513829"/>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2">
                    <a:lumMod val="60000"/>
                    <a:lumOff val="40000"/>
                  </a:schemeClr>
                </a:solidFill>
                <a:latin typeface="+mn-lt"/>
                <a:ea typeface="+mn-ea"/>
                <a:cs typeface="+mn-cs"/>
              </a:rPr>
              <a:pPr marL="0" lvl="0" algn="r" defTabSz="914400" rtl="0" eaLnBrk="1" latinLnBrk="0" hangingPunct="1">
                <a:lnSpc>
                  <a:spcPct val="125000"/>
                </a:lnSpc>
              </a:pPr>
              <a:t>‹#›</a:t>
            </a:fld>
            <a:endParaRPr lang="en-US" sz="800" kern="1200" dirty="0">
              <a:solidFill>
                <a:schemeClr val="accent2">
                  <a:lumMod val="60000"/>
                  <a:lumOff val="40000"/>
                </a:schemeClr>
              </a:solidFill>
              <a:latin typeface="+mn-lt"/>
              <a:ea typeface="+mn-ea"/>
              <a:cs typeface="+mn-cs"/>
            </a:endParaRPr>
          </a:p>
        </p:txBody>
      </p:sp>
      <p:sp>
        <p:nvSpPr>
          <p:cNvPr id="12" name="Title 1">
            <a:extLst>
              <a:ext uri="{FF2B5EF4-FFF2-40B4-BE49-F238E27FC236}">
                <a16:creationId xmlns:a16="http://schemas.microsoft.com/office/drawing/2014/main" id="{A7476AD6-6474-493F-AC7C-EB97BA7C71BE}"/>
              </a:ext>
            </a:extLst>
          </p:cNvPr>
          <p:cNvSpPr>
            <a:spLocks noGrp="1"/>
          </p:cNvSpPr>
          <p:nvPr>
            <p:ph type="title"/>
          </p:nvPr>
        </p:nvSpPr>
        <p:spPr bwMode="gray">
          <a:xfrm>
            <a:off x="8108300" y="2797094"/>
            <a:ext cx="3574220" cy="1787605"/>
          </a:xfrm>
        </p:spPr>
        <p:txBody>
          <a:bodyPr wrap="square">
            <a:spAutoFit/>
          </a:bodyPr>
          <a:lstStyle>
            <a:lvl1pPr>
              <a:lnSpc>
                <a:spcPct val="87000"/>
              </a:lnSpc>
              <a:defRPr sz="44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71715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mage Left Light Blu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prstGeom prst="rect">
            <a:avLst/>
          </a:prstGeom>
          <a:noFill/>
        </p:spPr>
        <p:txBody>
          <a:bodyPr anchor="ctr"/>
          <a:lstStyle>
            <a:lvl1pPr marL="0" indent="0" algn="ctr">
              <a:buNone/>
              <a:defRPr>
                <a:solidFill>
                  <a:schemeClr val="tx1"/>
                </a:solidFill>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100000">
                <a:srgbClr val="3F59AD">
                  <a:lumMod val="90000"/>
                  <a:lumOff val="10000"/>
                </a:srgbClr>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57344"/>
          </a:xfrm>
          <a:prstGeom prst="rect">
            <a:avLst/>
          </a:prstGeom>
        </p:spPr>
        <p:txBody>
          <a:bodyPr anchor="t"/>
          <a:lstStyle>
            <a:lvl1pPr marL="0" indent="0">
              <a:lnSpc>
                <a:spcPct val="96000"/>
              </a:lnSpc>
              <a:buClr>
                <a:schemeClr val="bg1"/>
              </a:buClr>
              <a:buNone/>
              <a:defRPr sz="1800">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800">
                <a:solidFill>
                  <a:schemeClr val="bg1"/>
                </a:solidFill>
              </a:defRPr>
            </a:lvl4pPr>
            <a:lvl5pPr marL="0" indent="0">
              <a:lnSpc>
                <a:spcPct val="107000"/>
              </a:lnSpc>
              <a:spcBef>
                <a:spcPts val="1200"/>
              </a:spcBef>
              <a:buFont typeface="Arial" panose="020B0604020202020204" pitchFamily="34" charset="0"/>
              <a:buNone/>
              <a:defRPr sz="28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9" name="Footer Placeholder 2">
            <a:extLst>
              <a:ext uri="{FF2B5EF4-FFF2-40B4-BE49-F238E27FC236}">
                <a16:creationId xmlns:a16="http://schemas.microsoft.com/office/drawing/2014/main" id="{82F2D51B-5576-4517-9671-7D622E841C9C}"/>
              </a:ext>
            </a:extLst>
          </p:cNvPr>
          <p:cNvSpPr>
            <a:spLocks noGrp="1"/>
          </p:cNvSpPr>
          <p:nvPr>
            <p:ph type="ftr" sz="quarter" idx="16"/>
          </p:nvPr>
        </p:nvSpPr>
        <p:spPr>
          <a:xfrm>
            <a:off x="8103394" y="6532895"/>
            <a:ext cx="329184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2">
                    <a:lumMod val="40000"/>
                    <a:lumOff val="60000"/>
                  </a:schemeClr>
                </a:solidFill>
              </a:defRPr>
            </a:lvl1pPr>
          </a:lstStyle>
          <a:p>
            <a:r>
              <a:rPr lang="en-US"/>
              <a:t>Source sample text</a:t>
            </a:r>
            <a:endParaRPr lang="en-US" dirty="0"/>
          </a:p>
        </p:txBody>
      </p:sp>
      <p:sp>
        <p:nvSpPr>
          <p:cNvPr id="11" name="TextBox 10">
            <a:extLst>
              <a:ext uri="{FF2B5EF4-FFF2-40B4-BE49-F238E27FC236}">
                <a16:creationId xmlns:a16="http://schemas.microsoft.com/office/drawing/2014/main" id="{0778670D-4F69-4C4D-B117-2B7F0B321896}"/>
              </a:ext>
            </a:extLst>
          </p:cNvPr>
          <p:cNvSpPr txBox="1"/>
          <p:nvPr userDrawn="1"/>
        </p:nvSpPr>
        <p:spPr>
          <a:xfrm>
            <a:off x="11571666" y="6513829"/>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2">
                    <a:lumMod val="40000"/>
                    <a:lumOff val="60000"/>
                  </a:schemeClr>
                </a:solidFill>
                <a:latin typeface="+mn-lt"/>
                <a:ea typeface="+mn-ea"/>
                <a:cs typeface="+mn-cs"/>
              </a:rPr>
              <a:pPr marL="0" lvl="0" algn="r" defTabSz="914400" rtl="0" eaLnBrk="1" latinLnBrk="0" hangingPunct="1">
                <a:lnSpc>
                  <a:spcPct val="125000"/>
                </a:lnSpc>
              </a:pPr>
              <a:t>‹#›</a:t>
            </a:fld>
            <a:endParaRPr lang="en-US" sz="800" kern="1200" dirty="0">
              <a:solidFill>
                <a:schemeClr val="accent2">
                  <a:lumMod val="40000"/>
                  <a:lumOff val="60000"/>
                </a:schemeClr>
              </a:solidFill>
              <a:latin typeface="+mn-lt"/>
              <a:ea typeface="+mn-ea"/>
              <a:cs typeface="+mn-cs"/>
            </a:endParaRPr>
          </a:p>
        </p:txBody>
      </p:sp>
      <p:sp>
        <p:nvSpPr>
          <p:cNvPr id="10" name="Title 1">
            <a:extLst>
              <a:ext uri="{FF2B5EF4-FFF2-40B4-BE49-F238E27FC236}">
                <a16:creationId xmlns:a16="http://schemas.microsoft.com/office/drawing/2014/main" id="{D59F355A-448C-46FB-AD5A-C2715FB65F1F}"/>
              </a:ext>
            </a:extLst>
          </p:cNvPr>
          <p:cNvSpPr>
            <a:spLocks noGrp="1"/>
          </p:cNvSpPr>
          <p:nvPr>
            <p:ph type="title"/>
          </p:nvPr>
        </p:nvSpPr>
        <p:spPr>
          <a:xfrm>
            <a:off x="8108300" y="2797094"/>
            <a:ext cx="3574220" cy="1787605"/>
          </a:xfrm>
        </p:spPr>
        <p:txBody>
          <a:bodyPr wrap="square">
            <a:spAutoFit/>
          </a:bodyPr>
          <a:lstStyle>
            <a:lvl1pPr>
              <a:lnSpc>
                <a:spcPct val="87000"/>
              </a:lnSpc>
              <a:defRPr sz="44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041147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mage Left Teal">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prstGeom prst="rect">
            <a:avLst/>
          </a:prstGeom>
          <a:noFill/>
        </p:spPr>
        <p:txBody>
          <a:bodyPr anchor="ctr"/>
          <a:lstStyle>
            <a:lvl1pPr marL="0" indent="0" algn="ctr">
              <a:buNone/>
              <a:defRPr>
                <a:solidFill>
                  <a:schemeClr val="tx1"/>
                </a:solidFill>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a:solidFill>
                <a:sysClr val="windowText" lastClr="000000"/>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57339"/>
          </a:xfrm>
          <a:prstGeom prst="rect">
            <a:avLst/>
          </a:prstGeom>
        </p:spPr>
        <p:txBody>
          <a:bodyPr anchor="t"/>
          <a:lstStyle>
            <a:lvl1pPr marL="0" indent="0">
              <a:lnSpc>
                <a:spcPct val="96000"/>
              </a:lnSpc>
              <a:buClr>
                <a:schemeClr val="bg1"/>
              </a:buClr>
              <a:buNone/>
              <a:defRPr sz="1800">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800">
                <a:solidFill>
                  <a:schemeClr val="bg1"/>
                </a:solidFill>
              </a:defRPr>
            </a:lvl4pPr>
            <a:lvl5pPr marL="0" indent="0">
              <a:lnSpc>
                <a:spcPct val="107000"/>
              </a:lnSpc>
              <a:spcBef>
                <a:spcPts val="1200"/>
              </a:spcBef>
              <a:buFont typeface="Arial" panose="020B0604020202020204" pitchFamily="34" charset="0"/>
              <a:buNone/>
              <a:defRPr sz="28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9" name="Footer Placeholder 2">
            <a:extLst>
              <a:ext uri="{FF2B5EF4-FFF2-40B4-BE49-F238E27FC236}">
                <a16:creationId xmlns:a16="http://schemas.microsoft.com/office/drawing/2014/main" id="{F3E091B5-BFCD-4450-B65E-BD037B9E0C10}"/>
              </a:ext>
            </a:extLst>
          </p:cNvPr>
          <p:cNvSpPr>
            <a:spLocks noGrp="1"/>
          </p:cNvSpPr>
          <p:nvPr>
            <p:ph type="ftr" sz="quarter" idx="16"/>
          </p:nvPr>
        </p:nvSpPr>
        <p:spPr>
          <a:xfrm>
            <a:off x="8103394" y="6532895"/>
            <a:ext cx="329184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4">
                    <a:lumMod val="60000"/>
                    <a:lumOff val="40000"/>
                  </a:schemeClr>
                </a:solidFill>
              </a:defRPr>
            </a:lvl1pPr>
          </a:lstStyle>
          <a:p>
            <a:r>
              <a:rPr lang="en-US"/>
              <a:t>Source sample text</a:t>
            </a:r>
            <a:endParaRPr lang="en-US" dirty="0"/>
          </a:p>
        </p:txBody>
      </p:sp>
      <p:sp>
        <p:nvSpPr>
          <p:cNvPr id="11" name="TextBox 10">
            <a:extLst>
              <a:ext uri="{FF2B5EF4-FFF2-40B4-BE49-F238E27FC236}">
                <a16:creationId xmlns:a16="http://schemas.microsoft.com/office/drawing/2014/main" id="{23FD9A0F-97F7-4850-8C6F-60BFF40BC6F0}"/>
              </a:ext>
            </a:extLst>
          </p:cNvPr>
          <p:cNvSpPr txBox="1"/>
          <p:nvPr userDrawn="1"/>
        </p:nvSpPr>
        <p:spPr>
          <a:xfrm>
            <a:off x="11571666" y="6513829"/>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4">
                    <a:lumMod val="60000"/>
                    <a:lumOff val="40000"/>
                  </a:schemeClr>
                </a:solidFill>
                <a:latin typeface="+mn-lt"/>
                <a:ea typeface="+mn-ea"/>
                <a:cs typeface="+mn-cs"/>
              </a:rPr>
              <a:pPr marL="0" lvl="0" algn="r" defTabSz="914400" rtl="0" eaLnBrk="1" latinLnBrk="0" hangingPunct="1">
                <a:lnSpc>
                  <a:spcPct val="125000"/>
                </a:lnSpc>
              </a:pPr>
              <a:t>‹#›</a:t>
            </a:fld>
            <a:endParaRPr lang="en-US" sz="800" kern="1200" dirty="0">
              <a:solidFill>
                <a:schemeClr val="accent4">
                  <a:lumMod val="60000"/>
                  <a:lumOff val="40000"/>
                </a:schemeClr>
              </a:solidFill>
              <a:latin typeface="+mn-lt"/>
              <a:ea typeface="+mn-ea"/>
              <a:cs typeface="+mn-cs"/>
            </a:endParaRPr>
          </a:p>
        </p:txBody>
      </p:sp>
      <p:sp>
        <p:nvSpPr>
          <p:cNvPr id="10" name="Title 1">
            <a:extLst>
              <a:ext uri="{FF2B5EF4-FFF2-40B4-BE49-F238E27FC236}">
                <a16:creationId xmlns:a16="http://schemas.microsoft.com/office/drawing/2014/main" id="{F6904370-72AB-4BB4-A7CD-A52DDDBB6992}"/>
              </a:ext>
            </a:extLst>
          </p:cNvPr>
          <p:cNvSpPr>
            <a:spLocks noGrp="1"/>
          </p:cNvSpPr>
          <p:nvPr>
            <p:ph type="title"/>
          </p:nvPr>
        </p:nvSpPr>
        <p:spPr>
          <a:xfrm>
            <a:off x="8108300" y="2797094"/>
            <a:ext cx="3574220" cy="1787605"/>
          </a:xfrm>
        </p:spPr>
        <p:txBody>
          <a:bodyPr wrap="square">
            <a:spAutoFit/>
          </a:bodyPr>
          <a:lstStyle>
            <a:lvl1pPr>
              <a:lnSpc>
                <a:spcPct val="87000"/>
              </a:lnSpc>
              <a:defRPr sz="44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45033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mage Left Nickel">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prstGeom prst="rect">
            <a:avLst/>
          </a:prstGeom>
          <a:noFill/>
        </p:spPr>
        <p:txBody>
          <a:bodyPr anchor="ctr"/>
          <a:lstStyle>
            <a:lvl1pPr marL="0" indent="0" algn="ctr">
              <a:buNone/>
              <a:defRPr>
                <a:solidFill>
                  <a:schemeClr val="tx1"/>
                </a:solidFill>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0">
                <a:schemeClr val="accent6">
                  <a:lumMod val="40000"/>
                  <a:lumOff val="60000"/>
                  <a:alpha val="0"/>
                </a:schemeClr>
              </a:gs>
              <a:gs pos="100000">
                <a:schemeClr val="accent5">
                  <a:lumMod val="50000"/>
                  <a:alpha val="44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57339"/>
          </a:xfrm>
          <a:prstGeom prst="rect">
            <a:avLst/>
          </a:prstGeom>
        </p:spPr>
        <p:txBody>
          <a:bodyPr anchor="t"/>
          <a:lstStyle>
            <a:lvl1pPr marL="0" indent="0">
              <a:lnSpc>
                <a:spcPct val="96000"/>
              </a:lnSpc>
              <a:buClr>
                <a:schemeClr val="bg1"/>
              </a:buClr>
              <a:buNone/>
              <a:defRPr sz="1800">
                <a:solidFill>
                  <a:schemeClr val="tx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800">
                <a:solidFill>
                  <a:schemeClr val="bg1"/>
                </a:solidFill>
              </a:defRPr>
            </a:lvl4pPr>
            <a:lvl5pPr marL="0" indent="0">
              <a:lnSpc>
                <a:spcPct val="107000"/>
              </a:lnSpc>
              <a:spcBef>
                <a:spcPts val="1200"/>
              </a:spcBef>
              <a:buFont typeface="Arial" panose="020B0604020202020204" pitchFamily="34" charset="0"/>
              <a:buNone/>
              <a:defRPr sz="28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9" name="Footer Placeholder 2">
            <a:extLst>
              <a:ext uri="{FF2B5EF4-FFF2-40B4-BE49-F238E27FC236}">
                <a16:creationId xmlns:a16="http://schemas.microsoft.com/office/drawing/2014/main" id="{F3E091B5-BFCD-4450-B65E-BD037B9E0C10}"/>
              </a:ext>
            </a:extLst>
          </p:cNvPr>
          <p:cNvSpPr>
            <a:spLocks noGrp="1"/>
          </p:cNvSpPr>
          <p:nvPr>
            <p:ph type="ftr" sz="quarter" idx="16"/>
          </p:nvPr>
        </p:nvSpPr>
        <p:spPr>
          <a:xfrm>
            <a:off x="8103394" y="6532895"/>
            <a:ext cx="329184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endParaRPr lang="en-US" dirty="0"/>
          </a:p>
        </p:txBody>
      </p:sp>
      <p:sp>
        <p:nvSpPr>
          <p:cNvPr id="11" name="TextBox 10">
            <a:extLst>
              <a:ext uri="{FF2B5EF4-FFF2-40B4-BE49-F238E27FC236}">
                <a16:creationId xmlns:a16="http://schemas.microsoft.com/office/drawing/2014/main" id="{23FD9A0F-97F7-4850-8C6F-60BFF40BC6F0}"/>
              </a:ext>
            </a:extLst>
          </p:cNvPr>
          <p:cNvSpPr txBox="1"/>
          <p:nvPr userDrawn="1"/>
        </p:nvSpPr>
        <p:spPr>
          <a:xfrm>
            <a:off x="11571666" y="6513829"/>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5">
                    <a:lumMod val="60000"/>
                    <a:lumOff val="40000"/>
                  </a:schemeClr>
                </a:solidFill>
                <a:latin typeface="+mn-lt"/>
                <a:ea typeface="+mn-ea"/>
                <a:cs typeface="+mn-cs"/>
              </a:rPr>
              <a:pPr marL="0" lvl="0" algn="r" defTabSz="914400" rtl="0" eaLnBrk="1" latinLnBrk="0" hangingPunct="1">
                <a:lnSpc>
                  <a:spcPct val="125000"/>
                </a:lnSpc>
              </a:pPr>
              <a:t>‹#›</a:t>
            </a:fld>
            <a:endParaRPr lang="en-US" sz="800" kern="1200" dirty="0">
              <a:solidFill>
                <a:schemeClr val="accent5">
                  <a:lumMod val="60000"/>
                  <a:lumOff val="40000"/>
                </a:schemeClr>
              </a:solidFill>
              <a:latin typeface="+mn-lt"/>
              <a:ea typeface="+mn-ea"/>
              <a:cs typeface="+mn-cs"/>
            </a:endParaRPr>
          </a:p>
        </p:txBody>
      </p:sp>
      <p:sp>
        <p:nvSpPr>
          <p:cNvPr id="10" name="Title 1">
            <a:extLst>
              <a:ext uri="{FF2B5EF4-FFF2-40B4-BE49-F238E27FC236}">
                <a16:creationId xmlns:a16="http://schemas.microsoft.com/office/drawing/2014/main" id="{5D5512B1-49FB-4D22-8991-A399C53BF2F7}"/>
              </a:ext>
            </a:extLst>
          </p:cNvPr>
          <p:cNvSpPr>
            <a:spLocks noGrp="1"/>
          </p:cNvSpPr>
          <p:nvPr>
            <p:ph type="title"/>
          </p:nvPr>
        </p:nvSpPr>
        <p:spPr>
          <a:xfrm>
            <a:off x="8108300" y="2797094"/>
            <a:ext cx="3574220" cy="1787605"/>
          </a:xfrm>
        </p:spPr>
        <p:txBody>
          <a:bodyPr wrap="square">
            <a:spAutoFit/>
          </a:bodyPr>
          <a:lstStyle>
            <a:lvl1pPr>
              <a:lnSpc>
                <a:spcPct val="87000"/>
              </a:lnSpc>
              <a:defRPr sz="4400"/>
            </a:lvl1pPr>
          </a:lstStyle>
          <a:p>
            <a:r>
              <a:rPr lang="en-US"/>
              <a:t>Click to edit Master title style</a:t>
            </a:r>
            <a:endParaRPr lang="en-US" dirty="0"/>
          </a:p>
        </p:txBody>
      </p:sp>
    </p:spTree>
    <p:extLst>
      <p:ext uri="{BB962C8B-B14F-4D97-AF65-F5344CB8AC3E}">
        <p14:creationId xmlns:p14="http://schemas.microsoft.com/office/powerpoint/2010/main" val="1912664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mage Left Gun Metal">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prstGeom prst="rect">
            <a:avLst/>
          </a:prstGeom>
          <a:noFill/>
        </p:spPr>
        <p:txBody>
          <a:bodyPr anchor="ctr"/>
          <a:lstStyle>
            <a:lvl1pPr marL="0" indent="0" algn="ctr">
              <a:buNone/>
              <a:defRPr>
                <a:solidFill>
                  <a:schemeClr val="tx1"/>
                </a:solidFill>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57338"/>
          </a:xfrm>
          <a:prstGeom prst="rect">
            <a:avLst/>
          </a:prstGeom>
        </p:spPr>
        <p:txBody>
          <a:bodyPr anchor="t"/>
          <a:lstStyle>
            <a:lvl1pPr marL="0" indent="0">
              <a:lnSpc>
                <a:spcPct val="96000"/>
              </a:lnSpc>
              <a:buClr>
                <a:schemeClr val="bg1"/>
              </a:buClr>
              <a:buNone/>
              <a:defRPr sz="1800">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800">
                <a:solidFill>
                  <a:schemeClr val="bg1"/>
                </a:solidFill>
              </a:defRPr>
            </a:lvl4pPr>
            <a:lvl5pPr marL="0" indent="0">
              <a:lnSpc>
                <a:spcPct val="107000"/>
              </a:lnSpc>
              <a:spcBef>
                <a:spcPts val="1200"/>
              </a:spcBef>
              <a:buFont typeface="Arial" panose="020B0604020202020204" pitchFamily="34" charset="0"/>
              <a:buNone/>
              <a:defRPr sz="28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9" name="Footer Placeholder 2">
            <a:extLst>
              <a:ext uri="{FF2B5EF4-FFF2-40B4-BE49-F238E27FC236}">
                <a16:creationId xmlns:a16="http://schemas.microsoft.com/office/drawing/2014/main" id="{F11DEBD1-5919-4686-9452-739A6D1692D0}"/>
              </a:ext>
            </a:extLst>
          </p:cNvPr>
          <p:cNvSpPr>
            <a:spLocks noGrp="1"/>
          </p:cNvSpPr>
          <p:nvPr>
            <p:ph type="ftr" sz="quarter" idx="16"/>
          </p:nvPr>
        </p:nvSpPr>
        <p:spPr bwMode="gray">
          <a:xfrm>
            <a:off x="8103394" y="6532895"/>
            <a:ext cx="329184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40000"/>
                    <a:lumOff val="60000"/>
                  </a:schemeClr>
                </a:solidFill>
              </a:defRPr>
            </a:lvl1pPr>
          </a:lstStyle>
          <a:p>
            <a:r>
              <a:rPr lang="en-US" dirty="0"/>
              <a:t>Source sample text</a:t>
            </a:r>
          </a:p>
        </p:txBody>
      </p:sp>
      <p:sp>
        <p:nvSpPr>
          <p:cNvPr id="11" name="TextBox 10">
            <a:extLst>
              <a:ext uri="{FF2B5EF4-FFF2-40B4-BE49-F238E27FC236}">
                <a16:creationId xmlns:a16="http://schemas.microsoft.com/office/drawing/2014/main" id="{435DC34B-0DF9-44EF-8844-6F6CC8EEFC02}"/>
              </a:ext>
            </a:extLst>
          </p:cNvPr>
          <p:cNvSpPr txBox="1"/>
          <p:nvPr userDrawn="1"/>
        </p:nvSpPr>
        <p:spPr bwMode="gray">
          <a:xfrm>
            <a:off x="11571666" y="6513829"/>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5">
                    <a:lumMod val="40000"/>
                    <a:lumOff val="60000"/>
                  </a:schemeClr>
                </a:solidFill>
                <a:latin typeface="+mn-lt"/>
                <a:ea typeface="+mn-ea"/>
                <a:cs typeface="+mn-cs"/>
              </a:rPr>
              <a:pPr marL="0" lvl="0" algn="r" defTabSz="914400" rtl="0" eaLnBrk="1" latinLnBrk="0" hangingPunct="1">
                <a:lnSpc>
                  <a:spcPct val="125000"/>
                </a:lnSpc>
              </a:pPr>
              <a:t>‹#›</a:t>
            </a:fld>
            <a:endParaRPr lang="en-US" sz="800" kern="1200" dirty="0">
              <a:solidFill>
                <a:schemeClr val="accent5">
                  <a:lumMod val="40000"/>
                  <a:lumOff val="60000"/>
                </a:schemeClr>
              </a:solidFill>
              <a:latin typeface="+mn-lt"/>
              <a:ea typeface="+mn-ea"/>
              <a:cs typeface="+mn-cs"/>
            </a:endParaRPr>
          </a:p>
        </p:txBody>
      </p:sp>
      <p:sp>
        <p:nvSpPr>
          <p:cNvPr id="10" name="Title 1">
            <a:extLst>
              <a:ext uri="{FF2B5EF4-FFF2-40B4-BE49-F238E27FC236}">
                <a16:creationId xmlns:a16="http://schemas.microsoft.com/office/drawing/2014/main" id="{8DC30169-2852-41FD-A7C3-4826B66A052C}"/>
              </a:ext>
            </a:extLst>
          </p:cNvPr>
          <p:cNvSpPr>
            <a:spLocks noGrp="1"/>
          </p:cNvSpPr>
          <p:nvPr>
            <p:ph type="title"/>
          </p:nvPr>
        </p:nvSpPr>
        <p:spPr bwMode="gray">
          <a:xfrm>
            <a:off x="8108300" y="2797094"/>
            <a:ext cx="3574220" cy="1787605"/>
          </a:xfrm>
        </p:spPr>
        <p:txBody>
          <a:bodyPr wrap="square">
            <a:spAutoFit/>
          </a:bodyPr>
          <a:lstStyle>
            <a:lvl1pPr>
              <a:lnSpc>
                <a:spcPct val="87000"/>
              </a:lnSpc>
              <a:defRPr sz="44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521430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mage Left Midnigh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prstGeom prst="rect">
            <a:avLst/>
          </a:prstGeom>
          <a:noFill/>
        </p:spPr>
        <p:txBody>
          <a:bodyPr anchor="ctr"/>
          <a:lstStyle>
            <a:lvl1pPr marL="0" indent="0" algn="ctr">
              <a:buNone/>
              <a:defRPr>
                <a:solidFill>
                  <a:schemeClr val="tx1"/>
                </a:solidFill>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0">
                <a:schemeClr val="tx2"/>
              </a:gs>
              <a:gs pos="100000">
                <a:srgbClr val="06101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57338"/>
          </a:xfrm>
          <a:prstGeom prst="rect">
            <a:avLst/>
          </a:prstGeom>
        </p:spPr>
        <p:txBody>
          <a:bodyPr anchor="t"/>
          <a:lstStyle>
            <a:lvl1pPr marL="0" indent="0">
              <a:lnSpc>
                <a:spcPct val="96000"/>
              </a:lnSpc>
              <a:buClr>
                <a:schemeClr val="bg1"/>
              </a:buClr>
              <a:buNone/>
              <a:defRPr sz="1800">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800">
                <a:solidFill>
                  <a:schemeClr val="bg1"/>
                </a:solidFill>
              </a:defRPr>
            </a:lvl4pPr>
            <a:lvl5pPr marL="0" indent="0">
              <a:lnSpc>
                <a:spcPct val="107000"/>
              </a:lnSpc>
              <a:spcBef>
                <a:spcPts val="1200"/>
              </a:spcBef>
              <a:buFont typeface="Arial" panose="020B0604020202020204" pitchFamily="34" charset="0"/>
              <a:buNone/>
              <a:defRPr sz="28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9" name="Footer Placeholder 2">
            <a:extLst>
              <a:ext uri="{FF2B5EF4-FFF2-40B4-BE49-F238E27FC236}">
                <a16:creationId xmlns:a16="http://schemas.microsoft.com/office/drawing/2014/main" id="{F11DEBD1-5919-4686-9452-739A6D1692D0}"/>
              </a:ext>
            </a:extLst>
          </p:cNvPr>
          <p:cNvSpPr>
            <a:spLocks noGrp="1"/>
          </p:cNvSpPr>
          <p:nvPr>
            <p:ph type="ftr" sz="quarter" idx="16"/>
          </p:nvPr>
        </p:nvSpPr>
        <p:spPr bwMode="gray">
          <a:xfrm>
            <a:off x="8103394" y="6532895"/>
            <a:ext cx="329184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endParaRPr lang="en-US" dirty="0"/>
          </a:p>
        </p:txBody>
      </p:sp>
      <p:sp>
        <p:nvSpPr>
          <p:cNvPr id="11" name="TextBox 10">
            <a:extLst>
              <a:ext uri="{FF2B5EF4-FFF2-40B4-BE49-F238E27FC236}">
                <a16:creationId xmlns:a16="http://schemas.microsoft.com/office/drawing/2014/main" id="{435DC34B-0DF9-44EF-8844-6F6CC8EEFC02}"/>
              </a:ext>
            </a:extLst>
          </p:cNvPr>
          <p:cNvSpPr txBox="1"/>
          <p:nvPr userDrawn="1"/>
        </p:nvSpPr>
        <p:spPr bwMode="gray">
          <a:xfrm>
            <a:off x="11571666" y="6513829"/>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5">
                    <a:lumMod val="60000"/>
                    <a:lumOff val="40000"/>
                  </a:schemeClr>
                </a:solidFill>
                <a:latin typeface="+mn-lt"/>
                <a:ea typeface="+mn-ea"/>
                <a:cs typeface="+mn-cs"/>
              </a:rPr>
              <a:pPr marL="0" lvl="0" algn="r" defTabSz="914400" rtl="0" eaLnBrk="1" latinLnBrk="0" hangingPunct="1">
                <a:lnSpc>
                  <a:spcPct val="125000"/>
                </a:lnSpc>
              </a:pPr>
              <a:t>‹#›</a:t>
            </a:fld>
            <a:endParaRPr lang="en-US" sz="800" kern="1200" dirty="0">
              <a:solidFill>
                <a:schemeClr val="accent5">
                  <a:lumMod val="60000"/>
                  <a:lumOff val="40000"/>
                </a:schemeClr>
              </a:solidFill>
              <a:latin typeface="+mn-lt"/>
              <a:ea typeface="+mn-ea"/>
              <a:cs typeface="+mn-cs"/>
            </a:endParaRPr>
          </a:p>
        </p:txBody>
      </p:sp>
      <p:sp>
        <p:nvSpPr>
          <p:cNvPr id="10" name="Title 1">
            <a:extLst>
              <a:ext uri="{FF2B5EF4-FFF2-40B4-BE49-F238E27FC236}">
                <a16:creationId xmlns:a16="http://schemas.microsoft.com/office/drawing/2014/main" id="{F8B30772-61E4-4188-8773-0B3D2EF52290}"/>
              </a:ext>
            </a:extLst>
          </p:cNvPr>
          <p:cNvSpPr>
            <a:spLocks noGrp="1"/>
          </p:cNvSpPr>
          <p:nvPr>
            <p:ph type="title"/>
          </p:nvPr>
        </p:nvSpPr>
        <p:spPr bwMode="gray">
          <a:xfrm>
            <a:off x="8108300" y="2797094"/>
            <a:ext cx="3574220" cy="1787605"/>
          </a:xfrm>
        </p:spPr>
        <p:txBody>
          <a:bodyPr wrap="square">
            <a:spAutoFit/>
          </a:bodyPr>
          <a:lstStyle>
            <a:lvl1pPr>
              <a:lnSpc>
                <a:spcPct val="87000"/>
              </a:lnSpc>
              <a:defRPr sz="44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342090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Image R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75000">
                <a:srgbClr val="233DA8"/>
              </a:gs>
              <a:gs pos="0">
                <a:schemeClr val="accent1">
                  <a:alpha val="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prstGeom prst="rect">
            <a:avLst/>
          </a:prstGeom>
          <a:noFill/>
        </p:spPr>
        <p:txBody>
          <a:bodyPr anchor="ctr"/>
          <a:lstStyle>
            <a:lvl1pPr marL="0" indent="0" algn="ctr">
              <a:buNone/>
              <a:defRPr>
                <a:solidFill>
                  <a:schemeClr val="tx1"/>
                </a:solidFill>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95300" y="4743450"/>
            <a:ext cx="3556000" cy="1657341"/>
          </a:xfrm>
          <a:prstGeom prst="rect">
            <a:avLst/>
          </a:prstGeom>
        </p:spPr>
        <p:txBody>
          <a:bodyPr anchor="t"/>
          <a:lstStyle>
            <a:lvl1pPr marL="0" indent="0">
              <a:lnSpc>
                <a:spcPct val="96000"/>
              </a:lnSpc>
              <a:buClr>
                <a:schemeClr val="bg1"/>
              </a:buClr>
              <a:buNone/>
              <a:defRPr sz="18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8" name="Footer Placeholder 2">
            <a:extLst>
              <a:ext uri="{FF2B5EF4-FFF2-40B4-BE49-F238E27FC236}">
                <a16:creationId xmlns:a16="http://schemas.microsoft.com/office/drawing/2014/main" id="{BE859372-4677-4C6F-BF6E-40E3BFADA6DE}"/>
              </a:ext>
            </a:extLst>
          </p:cNvPr>
          <p:cNvSpPr>
            <a:spLocks noGrp="1"/>
          </p:cNvSpPr>
          <p:nvPr>
            <p:ph type="ftr" sz="quarter" idx="16"/>
          </p:nvPr>
        </p:nvSpPr>
        <p:spPr bwMode="gray">
          <a:xfrm>
            <a:off x="495300" y="6532895"/>
            <a:ext cx="3557016"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2">
                    <a:lumMod val="60000"/>
                    <a:lumOff val="40000"/>
                  </a:schemeClr>
                </a:solidFill>
              </a:defRPr>
            </a:lvl1pPr>
          </a:lstStyle>
          <a:p>
            <a:r>
              <a:rPr lang="en-US"/>
              <a:t>Source sample text</a:t>
            </a:r>
            <a:endParaRPr lang="en-US" dirty="0"/>
          </a:p>
        </p:txBody>
      </p:sp>
      <p:sp>
        <p:nvSpPr>
          <p:cNvPr id="10" name="Title 1">
            <a:extLst>
              <a:ext uri="{FF2B5EF4-FFF2-40B4-BE49-F238E27FC236}">
                <a16:creationId xmlns:a16="http://schemas.microsoft.com/office/drawing/2014/main" id="{6435A7F3-6D74-487F-B987-EE024614BB1E}"/>
              </a:ext>
            </a:extLst>
          </p:cNvPr>
          <p:cNvSpPr>
            <a:spLocks noGrp="1"/>
          </p:cNvSpPr>
          <p:nvPr>
            <p:ph type="title"/>
          </p:nvPr>
        </p:nvSpPr>
        <p:spPr bwMode="gray">
          <a:xfrm>
            <a:off x="495300" y="2797094"/>
            <a:ext cx="3574220" cy="1787605"/>
          </a:xfrm>
        </p:spPr>
        <p:txBody>
          <a:bodyPr wrap="square">
            <a:spAutoFit/>
          </a:bodyPr>
          <a:lstStyle>
            <a:lvl1pPr>
              <a:lnSpc>
                <a:spcPct val="87000"/>
              </a:lnSpc>
              <a:defRPr sz="44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427904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Image Right L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prstGeom prst="rect">
            <a:avLst/>
          </a:prstGeom>
          <a:noFill/>
        </p:spPr>
        <p:txBody>
          <a:bodyPr anchor="ctr"/>
          <a:lstStyle>
            <a:lvl1pPr marL="0" indent="0" algn="ctr">
              <a:buNone/>
              <a:defRPr>
                <a:solidFill>
                  <a:schemeClr val="tx1"/>
                </a:solidFill>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black">
          <a:xfrm>
            <a:off x="495300" y="4743450"/>
            <a:ext cx="3556000" cy="1657345"/>
          </a:xfrm>
          <a:prstGeom prst="rect">
            <a:avLst/>
          </a:prstGeom>
        </p:spPr>
        <p:txBody>
          <a:bodyPr anchor="t"/>
          <a:lstStyle>
            <a:lvl1pPr marL="0" indent="0">
              <a:lnSpc>
                <a:spcPct val="96000"/>
              </a:lnSpc>
              <a:buClr>
                <a:schemeClr val="bg1"/>
              </a:buClr>
              <a:buNone/>
              <a:defRPr sz="18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8" name="Footer Placeholder 2">
            <a:extLst>
              <a:ext uri="{FF2B5EF4-FFF2-40B4-BE49-F238E27FC236}">
                <a16:creationId xmlns:a16="http://schemas.microsoft.com/office/drawing/2014/main" id="{624A2011-D876-411A-AE88-8884DC253188}"/>
              </a:ext>
            </a:extLst>
          </p:cNvPr>
          <p:cNvSpPr>
            <a:spLocks noGrp="1"/>
          </p:cNvSpPr>
          <p:nvPr>
            <p:ph type="ftr" sz="quarter" idx="16"/>
          </p:nvPr>
        </p:nvSpPr>
        <p:spPr>
          <a:xfrm>
            <a:off x="495300" y="6532895"/>
            <a:ext cx="3557016"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2">
                    <a:lumMod val="40000"/>
                    <a:lumOff val="60000"/>
                  </a:schemeClr>
                </a:solidFill>
              </a:defRPr>
            </a:lvl1pPr>
          </a:lstStyle>
          <a:p>
            <a:r>
              <a:rPr lang="en-US"/>
              <a:t>Source sample text</a:t>
            </a:r>
            <a:endParaRPr lang="en-US" dirty="0"/>
          </a:p>
        </p:txBody>
      </p:sp>
      <p:sp>
        <p:nvSpPr>
          <p:cNvPr id="9" name="Title 1">
            <a:extLst>
              <a:ext uri="{FF2B5EF4-FFF2-40B4-BE49-F238E27FC236}">
                <a16:creationId xmlns:a16="http://schemas.microsoft.com/office/drawing/2014/main" id="{BCE7E5EC-A980-499E-B261-9B6A724F45FB}"/>
              </a:ext>
            </a:extLst>
          </p:cNvPr>
          <p:cNvSpPr>
            <a:spLocks noGrp="1"/>
          </p:cNvSpPr>
          <p:nvPr>
            <p:ph type="title"/>
          </p:nvPr>
        </p:nvSpPr>
        <p:spPr>
          <a:xfrm>
            <a:off x="495300" y="2797094"/>
            <a:ext cx="3574220" cy="1787605"/>
          </a:xfrm>
        </p:spPr>
        <p:txBody>
          <a:bodyPr wrap="square">
            <a:spAutoFit/>
          </a:bodyPr>
          <a:lstStyle>
            <a:lvl1pPr>
              <a:lnSpc>
                <a:spcPct val="87000"/>
              </a:lnSpc>
              <a:defRPr sz="44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113636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Image Right Teal">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prstGeom prst="rect">
            <a:avLst/>
          </a:prstGeom>
          <a:noFill/>
        </p:spPr>
        <p:txBody>
          <a:bodyPr anchor="ctr"/>
          <a:lstStyle>
            <a:lvl1pPr marL="0" indent="0" algn="ctr">
              <a:buNone/>
              <a:defRPr>
                <a:solidFill>
                  <a:schemeClr val="tx1"/>
                </a:solidFill>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black">
          <a:xfrm>
            <a:off x="495300" y="4743450"/>
            <a:ext cx="3555999" cy="1657344"/>
          </a:xfrm>
          <a:prstGeom prst="rect">
            <a:avLst/>
          </a:prstGeom>
        </p:spPr>
        <p:txBody>
          <a:bodyPr anchor="t"/>
          <a:lstStyle>
            <a:lvl1pPr marL="0" indent="0">
              <a:lnSpc>
                <a:spcPct val="96000"/>
              </a:lnSpc>
              <a:buClr>
                <a:schemeClr val="bg1"/>
              </a:buClr>
              <a:buNone/>
              <a:defRPr sz="18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8" name="Footer Placeholder 2">
            <a:extLst>
              <a:ext uri="{FF2B5EF4-FFF2-40B4-BE49-F238E27FC236}">
                <a16:creationId xmlns:a16="http://schemas.microsoft.com/office/drawing/2014/main" id="{2B7861F5-3EBA-4F8B-961A-D9B20FF749FC}"/>
              </a:ext>
            </a:extLst>
          </p:cNvPr>
          <p:cNvSpPr>
            <a:spLocks noGrp="1"/>
          </p:cNvSpPr>
          <p:nvPr>
            <p:ph type="ftr" sz="quarter" idx="16"/>
          </p:nvPr>
        </p:nvSpPr>
        <p:spPr>
          <a:xfrm>
            <a:off x="495300" y="6532895"/>
            <a:ext cx="3557016"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4">
                    <a:lumMod val="60000"/>
                    <a:lumOff val="40000"/>
                  </a:schemeClr>
                </a:solidFill>
              </a:defRPr>
            </a:lvl1pPr>
          </a:lstStyle>
          <a:p>
            <a:r>
              <a:rPr lang="en-US"/>
              <a:t>Source sample text</a:t>
            </a:r>
            <a:endParaRPr lang="en-US" dirty="0"/>
          </a:p>
        </p:txBody>
      </p:sp>
      <p:sp>
        <p:nvSpPr>
          <p:cNvPr id="9" name="Title 1">
            <a:extLst>
              <a:ext uri="{FF2B5EF4-FFF2-40B4-BE49-F238E27FC236}">
                <a16:creationId xmlns:a16="http://schemas.microsoft.com/office/drawing/2014/main" id="{2868BC3B-427B-42AE-99BE-43783D38DBAC}"/>
              </a:ext>
            </a:extLst>
          </p:cNvPr>
          <p:cNvSpPr>
            <a:spLocks noGrp="1"/>
          </p:cNvSpPr>
          <p:nvPr>
            <p:ph type="title"/>
          </p:nvPr>
        </p:nvSpPr>
        <p:spPr>
          <a:xfrm>
            <a:off x="495300" y="2797094"/>
            <a:ext cx="3574220" cy="1787605"/>
          </a:xfrm>
        </p:spPr>
        <p:txBody>
          <a:bodyPr wrap="square">
            <a:spAutoFit/>
          </a:bodyPr>
          <a:lstStyle>
            <a:lvl1pPr>
              <a:lnSpc>
                <a:spcPct val="87000"/>
              </a:lnSpc>
              <a:defRPr sz="44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214307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Gun Metal">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9F9C18C-4185-44B8-A8F7-0B0E67D86A05}"/>
              </a:ext>
            </a:extLst>
          </p:cNvPr>
          <p:cNvGrpSpPr/>
          <p:nvPr userDrawn="1"/>
        </p:nvGrpSpPr>
        <p:grpSpPr>
          <a:xfrm>
            <a:off x="-1" y="-3"/>
            <a:ext cx="9789436" cy="6167628"/>
            <a:chOff x="-1" y="-3"/>
            <a:chExt cx="9789436" cy="6167628"/>
          </a:xfrm>
        </p:grpSpPr>
        <p:sp>
          <p:nvSpPr>
            <p:cNvPr id="71" name="Rectangle: Single Corner Rounded 55">
              <a:extLst>
                <a:ext uri="{FF2B5EF4-FFF2-40B4-BE49-F238E27FC236}">
                  <a16:creationId xmlns:a16="http://schemas.microsoft.com/office/drawing/2014/main" id="{8EA3C713-B8AC-4809-9208-3E3B708504DD}"/>
                </a:ext>
              </a:extLst>
            </p:cNvPr>
            <p:cNvSpPr/>
            <p:nvPr userDrawn="1"/>
          </p:nvSpPr>
          <p:spPr bwMode="gray">
            <a:xfrm flipV="1">
              <a:off x="-1" y="2"/>
              <a:ext cx="9779986" cy="6167623"/>
            </a:xfrm>
            <a:prstGeom prst="round1Rect">
              <a:avLst>
                <a:gd name="adj" fmla="val 1969"/>
              </a:avLst>
            </a:prstGeom>
            <a:solidFill>
              <a:schemeClr val="accent6"/>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dirty="0">
                <a:solidFill>
                  <a:prstClr val="white"/>
                </a:solidFill>
              </a:endParaRPr>
            </a:p>
          </p:txBody>
        </p:sp>
        <p:sp>
          <p:nvSpPr>
            <p:cNvPr id="72" name="Rectangle: Single Corner Rounded 49">
              <a:extLst>
                <a:ext uri="{FF2B5EF4-FFF2-40B4-BE49-F238E27FC236}">
                  <a16:creationId xmlns:a16="http://schemas.microsoft.com/office/drawing/2014/main" id="{4EEC7D30-2878-4223-82F7-D2AC2961696B}"/>
                </a:ext>
              </a:extLst>
            </p:cNvPr>
            <p:cNvSpPr/>
            <p:nvPr userDrawn="1"/>
          </p:nvSpPr>
          <p:spPr bwMode="gray">
            <a:xfrm flipV="1">
              <a:off x="9537470" y="2"/>
              <a:ext cx="251965" cy="6167623"/>
            </a:xfrm>
            <a:prstGeom prst="round1Rect">
              <a:avLst>
                <a:gd name="adj" fmla="val 50000"/>
              </a:avLst>
            </a:prstGeom>
            <a:gradFill flip="none" rotWithShape="1">
              <a:gsLst>
                <a:gs pos="100000">
                  <a:schemeClr val="accent6">
                    <a:lumMod val="50000"/>
                    <a:alpha val="65000"/>
                  </a:schemeClr>
                </a:gs>
                <a:gs pos="0">
                  <a:schemeClr val="accent6">
                    <a:alpha val="0"/>
                  </a:schemeClr>
                </a:gs>
                <a:gs pos="64000">
                  <a:schemeClr val="accent6">
                    <a:lumMod val="50000"/>
                    <a:alpha val="35000"/>
                  </a:schemeClr>
                </a:gs>
              </a:gsLst>
              <a:lin ang="0" scaled="1"/>
              <a:tileRect/>
            </a:gradFill>
            <a:ln w="10795" cap="flat" cmpd="sng" algn="ctr">
              <a:noFill/>
              <a:prstDash val="solid"/>
            </a:ln>
            <a:effectLst/>
          </p:spPr>
          <p:txBody>
            <a:bodyPr rtlCol="0" anchor="ctr"/>
            <a:lstStyle/>
            <a:p>
              <a:pPr lvl="0" algn="ctr"/>
              <a:endParaRPr lang="en-US" kern="0" dirty="0">
                <a:solidFill>
                  <a:prstClr val="white"/>
                </a:solidFill>
              </a:endParaRPr>
            </a:p>
          </p:txBody>
        </p:sp>
        <p:sp>
          <p:nvSpPr>
            <p:cNvPr id="76" name="Rectangle: Single Corner Rounded 61">
              <a:extLst>
                <a:ext uri="{FF2B5EF4-FFF2-40B4-BE49-F238E27FC236}">
                  <a16:creationId xmlns:a16="http://schemas.microsoft.com/office/drawing/2014/main" id="{1BFF8163-93A0-42A6-BDE3-CBBEB8EDFE2F}"/>
                </a:ext>
              </a:extLst>
            </p:cNvPr>
            <p:cNvSpPr/>
            <p:nvPr/>
          </p:nvSpPr>
          <p:spPr bwMode="gray">
            <a:xfrm flipV="1">
              <a:off x="0" y="-3"/>
              <a:ext cx="8507176" cy="5477243"/>
            </a:xfrm>
            <a:prstGeom prst="round1Rect">
              <a:avLst>
                <a:gd name="adj" fmla="val 2348"/>
              </a:avLst>
            </a:prstGeom>
            <a:solidFill>
              <a:schemeClr val="accent5"/>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dirty="0">
                <a:solidFill>
                  <a:prstClr val="white"/>
                </a:solidFill>
              </a:endParaRPr>
            </a:p>
          </p:txBody>
        </p:sp>
        <p:sp>
          <p:nvSpPr>
            <p:cNvPr id="14" name="first shadow">
              <a:extLst>
                <a:ext uri="{FF2B5EF4-FFF2-40B4-BE49-F238E27FC236}">
                  <a16:creationId xmlns:a16="http://schemas.microsoft.com/office/drawing/2014/main" id="{45B2270E-52C5-4478-9D7B-6EBAC263E5EC}"/>
                </a:ext>
              </a:extLst>
            </p:cNvPr>
            <p:cNvSpPr/>
            <p:nvPr userDrawn="1"/>
          </p:nvSpPr>
          <p:spPr bwMode="gray">
            <a:xfrm flipV="1">
              <a:off x="7771339" y="0"/>
              <a:ext cx="735836" cy="5477240"/>
            </a:xfrm>
            <a:prstGeom prst="round1Rect">
              <a:avLst>
                <a:gd name="adj" fmla="val 17346"/>
              </a:avLst>
            </a:prstGeom>
            <a:gradFill flip="none" rotWithShape="0">
              <a:gsLst>
                <a:gs pos="100000">
                  <a:schemeClr val="accent5">
                    <a:lumMod val="50000"/>
                  </a:schemeClr>
                </a:gs>
                <a:gs pos="0">
                  <a:schemeClr val="accent5">
                    <a:alpha val="0"/>
                  </a:schemeClr>
                </a:gs>
                <a:gs pos="54000">
                  <a:schemeClr val="accent5">
                    <a:lumMod val="50000"/>
                    <a:alpha val="20000"/>
                  </a:schemeClr>
                </a:gs>
              </a:gsLst>
              <a:lin ang="0" scaled="1"/>
              <a:tileRect/>
            </a:gradFill>
            <a:ln w="10795" cap="flat" cmpd="sng" algn="ctr">
              <a:noFill/>
              <a:prstDash val="solid"/>
            </a:ln>
            <a:effectLst/>
          </p:spPr>
          <p:txBody>
            <a:bodyPr rtlCol="0" anchor="ctr"/>
            <a:lstStyle/>
            <a:p>
              <a:pPr lvl="0" algn="ctr"/>
              <a:endParaRPr lang="en-US" kern="0" dirty="0">
                <a:solidFill>
                  <a:prstClr val="white"/>
                </a:solidFill>
              </a:endParaRPr>
            </a:p>
          </p:txBody>
        </p:sp>
      </p:grpSp>
      <p:sp>
        <p:nvSpPr>
          <p:cNvPr id="38" name="Text Placeholder 7"/>
          <p:cNvSpPr>
            <a:spLocks noGrp="1"/>
          </p:cNvSpPr>
          <p:nvPr userDrawn="1">
            <p:ph type="body" sz="quarter" idx="10" hasCustomPrompt="1"/>
          </p:nvPr>
        </p:nvSpPr>
        <p:spPr bwMode="gray">
          <a:xfrm>
            <a:off x="495299" y="4195085"/>
            <a:ext cx="7055035" cy="961930"/>
          </a:xfrm>
          <a:prstGeom prst="rect">
            <a:avLst/>
          </a:prstGeo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6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28" name="Text Placeholder 7">
            <a:extLst>
              <a:ext uri="{FF2B5EF4-FFF2-40B4-BE49-F238E27FC236}">
                <a16:creationId xmlns:a16="http://schemas.microsoft.com/office/drawing/2014/main" id="{B04D80C5-5B09-4391-914E-491EB6BF922B}"/>
              </a:ext>
            </a:extLst>
          </p:cNvPr>
          <p:cNvSpPr>
            <a:spLocks noGrp="1"/>
          </p:cNvSpPr>
          <p:nvPr userDrawn="1">
            <p:ph type="body" sz="quarter" idx="11" hasCustomPrompt="1"/>
          </p:nvPr>
        </p:nvSpPr>
        <p:spPr bwMode="gray">
          <a:xfrm>
            <a:off x="3372251" y="399994"/>
            <a:ext cx="1904056" cy="226772"/>
          </a:xfrm>
          <a:prstGeom prst="rect">
            <a:avLst/>
          </a:prstGeom>
        </p:spPr>
        <p:txBody>
          <a:bodyPr wrap="none"/>
          <a:lstStyle>
            <a:lvl1pPr marL="0" indent="0" algn="l">
              <a:lnSpc>
                <a:spcPct val="87000"/>
              </a:lnSpc>
              <a:spcBef>
                <a:spcPts val="0"/>
              </a:spcBef>
              <a:buNone/>
              <a:defRPr sz="1600" b="0">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Location</a:t>
            </a:r>
          </a:p>
        </p:txBody>
      </p:sp>
      <p:sp>
        <p:nvSpPr>
          <p:cNvPr id="29" name="Text Placeholder 5">
            <a:extLst>
              <a:ext uri="{FF2B5EF4-FFF2-40B4-BE49-F238E27FC236}">
                <a16:creationId xmlns:a16="http://schemas.microsoft.com/office/drawing/2014/main" id="{E4B73436-F9A5-4201-8676-5BB1475322E2}"/>
              </a:ext>
            </a:extLst>
          </p:cNvPr>
          <p:cNvSpPr>
            <a:spLocks noGrp="1"/>
          </p:cNvSpPr>
          <p:nvPr userDrawn="1">
            <p:ph type="body" sz="quarter" idx="13" hasCustomPrompt="1"/>
          </p:nvPr>
        </p:nvSpPr>
        <p:spPr bwMode="gray">
          <a:xfrm>
            <a:off x="495300" y="396125"/>
            <a:ext cx="1882210" cy="262176"/>
          </a:xfrm>
          <a:prstGeom prst="rect">
            <a:avLst/>
          </a:prstGeom>
        </p:spPr>
        <p:txBody>
          <a:bodyPr wrap="none"/>
          <a:lstStyle>
            <a:lvl1pPr marL="0" indent="0">
              <a:lnSpc>
                <a:spcPct val="87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30" name="Text Placeholder 48">
            <a:extLst>
              <a:ext uri="{FF2B5EF4-FFF2-40B4-BE49-F238E27FC236}">
                <a16:creationId xmlns:a16="http://schemas.microsoft.com/office/drawing/2014/main" id="{44CE8076-2642-41CB-B9C4-44BBD2A86AAA}"/>
              </a:ext>
            </a:extLst>
          </p:cNvPr>
          <p:cNvSpPr>
            <a:spLocks noGrp="1"/>
          </p:cNvSpPr>
          <p:nvPr userDrawn="1">
            <p:ph type="body" sz="quarter" idx="14" hasCustomPrompt="1"/>
          </p:nvPr>
        </p:nvSpPr>
        <p:spPr bwMode="gray">
          <a:xfrm>
            <a:off x="6233491" y="380897"/>
            <a:ext cx="1888737" cy="265271"/>
          </a:xfrm>
          <a:prstGeom prst="rect">
            <a:avLst/>
          </a:prstGeom>
        </p:spPr>
        <p:txBody>
          <a:bodyPr wrap="none"/>
          <a:lstStyle>
            <a:lvl1pPr marL="0" marR="0" indent="0" algn="l" defTabSz="914400" rtl="0" eaLnBrk="1" fontAlgn="auto" latinLnBrk="0" hangingPunct="1">
              <a:lnSpc>
                <a:spcPct val="87000"/>
              </a:lnSpc>
              <a:spcBef>
                <a:spcPts val="0"/>
              </a:spcBef>
              <a:spcAft>
                <a:spcPts val="0"/>
              </a:spcAft>
              <a:buClr>
                <a:srgbClr val="3253DC"/>
              </a:buClr>
              <a:buSzTx/>
              <a:buFont typeface="Arial" panose="020B0604020202020204" pitchFamily="34" charset="0"/>
              <a:buNone/>
              <a:tabLst/>
              <a:defRPr sz="1600" b="1">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marL="0" marR="0" lvl="0" indent="0" algn="l" defTabSz="914400" rtl="0" eaLnBrk="1" fontAlgn="auto" latinLnBrk="0" hangingPunct="1">
              <a:lnSpc>
                <a:spcPct val="98000"/>
              </a:lnSpc>
              <a:spcBef>
                <a:spcPts val="0"/>
              </a:spcBef>
              <a:spcAft>
                <a:spcPts val="0"/>
              </a:spcAft>
              <a:buClr>
                <a:srgbClr val="3253DC"/>
              </a:buClr>
              <a:buSzTx/>
              <a:buFont typeface="Arial" panose="020B0604020202020204" pitchFamily="34" charset="0"/>
              <a:buNone/>
              <a:tabLst/>
              <a:defRPr/>
            </a:pPr>
            <a:r>
              <a:rPr lang="en-US" dirty="0"/>
              <a:t>@</a:t>
            </a:r>
            <a:r>
              <a:rPr lang="en-US" dirty="0" err="1"/>
              <a:t>qualcomm</a:t>
            </a:r>
            <a:endParaRPr lang="en-US" dirty="0"/>
          </a:p>
        </p:txBody>
      </p:sp>
      <p:sp>
        <p:nvSpPr>
          <p:cNvPr id="16" name="Freeform 5">
            <a:extLst>
              <a:ext uri="{FF2B5EF4-FFF2-40B4-BE49-F238E27FC236}">
                <a16:creationId xmlns:a16="http://schemas.microsoft.com/office/drawing/2014/main" id="{EAF54038-2EE1-4AAA-8E7D-7B51C2DE442F}"/>
              </a:ext>
            </a:extLst>
          </p:cNvPr>
          <p:cNvSpPr>
            <a:spLocks noChangeAspect="1" noEditPoints="1"/>
          </p:cNvSpPr>
          <p:nvPr userDrawn="1"/>
        </p:nvSpPr>
        <p:spPr bwMode="black">
          <a:xfrm>
            <a:off x="10273307" y="348782"/>
            <a:ext cx="1432990" cy="262653"/>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icrosoft Sans Serif"/>
              <a:ea typeface="+mn-ea"/>
              <a:cs typeface="+mn-cs"/>
            </a:endParaRPr>
          </a:p>
        </p:txBody>
      </p:sp>
      <p:sp>
        <p:nvSpPr>
          <p:cNvPr id="13" name="Title 2">
            <a:extLst>
              <a:ext uri="{FF2B5EF4-FFF2-40B4-BE49-F238E27FC236}">
                <a16:creationId xmlns:a16="http://schemas.microsoft.com/office/drawing/2014/main" id="{1FC1E11E-35BC-4505-BB14-A81D00893FB3}"/>
              </a:ext>
            </a:extLst>
          </p:cNvPr>
          <p:cNvSpPr>
            <a:spLocks noGrp="1"/>
          </p:cNvSpPr>
          <p:nvPr>
            <p:ph type="title"/>
          </p:nvPr>
        </p:nvSpPr>
        <p:spPr bwMode="gray">
          <a:xfrm>
            <a:off x="431638" y="2194052"/>
            <a:ext cx="7415930" cy="1883593"/>
          </a:xfrm>
        </p:spPr>
        <p:txBody>
          <a:bodyPr wrap="square">
            <a:spAutoFit/>
          </a:bodyPr>
          <a:lstStyle>
            <a:lvl1pPr>
              <a:lnSpc>
                <a:spcPct val="87000"/>
              </a:lnSpc>
              <a:defRPr sz="68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725512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mage Right Nickel">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0">
                <a:schemeClr val="accent6">
                  <a:lumMod val="40000"/>
                  <a:lumOff val="60000"/>
                  <a:alpha val="0"/>
                </a:schemeClr>
              </a:gs>
              <a:gs pos="100000">
                <a:schemeClr val="accent5">
                  <a:lumMod val="50000"/>
                  <a:alpha val="44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prstGeom prst="rect">
            <a:avLst/>
          </a:prstGeom>
          <a:noFill/>
        </p:spPr>
        <p:txBody>
          <a:bodyPr anchor="ctr"/>
          <a:lstStyle>
            <a:lvl1pPr marL="0" indent="0" algn="ctr">
              <a:buNone/>
              <a:defRPr>
                <a:solidFill>
                  <a:schemeClr val="tx1"/>
                </a:solidFill>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black">
          <a:xfrm>
            <a:off x="495300" y="4743450"/>
            <a:ext cx="3555999" cy="1657344"/>
          </a:xfrm>
          <a:prstGeom prst="rect">
            <a:avLst/>
          </a:prstGeom>
        </p:spPr>
        <p:txBody>
          <a:bodyPr anchor="t"/>
          <a:lstStyle>
            <a:lvl1pPr marL="0" indent="0">
              <a:lnSpc>
                <a:spcPct val="96000"/>
              </a:lnSpc>
              <a:buClr>
                <a:schemeClr val="bg1"/>
              </a:buClr>
              <a:buNone/>
              <a:defRPr sz="1800">
                <a:solidFill>
                  <a:schemeClr val="tx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8" name="Footer Placeholder 2">
            <a:extLst>
              <a:ext uri="{FF2B5EF4-FFF2-40B4-BE49-F238E27FC236}">
                <a16:creationId xmlns:a16="http://schemas.microsoft.com/office/drawing/2014/main" id="{2B7861F5-3EBA-4F8B-961A-D9B20FF749FC}"/>
              </a:ext>
            </a:extLst>
          </p:cNvPr>
          <p:cNvSpPr>
            <a:spLocks noGrp="1"/>
          </p:cNvSpPr>
          <p:nvPr>
            <p:ph type="ftr" sz="quarter" idx="16"/>
          </p:nvPr>
        </p:nvSpPr>
        <p:spPr>
          <a:xfrm>
            <a:off x="495300" y="6532895"/>
            <a:ext cx="3557016"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endParaRPr lang="en-US" dirty="0"/>
          </a:p>
        </p:txBody>
      </p:sp>
      <p:sp>
        <p:nvSpPr>
          <p:cNvPr id="9" name="Title 1">
            <a:extLst>
              <a:ext uri="{FF2B5EF4-FFF2-40B4-BE49-F238E27FC236}">
                <a16:creationId xmlns:a16="http://schemas.microsoft.com/office/drawing/2014/main" id="{38252DF1-084E-4672-B68F-141714EEA8C7}"/>
              </a:ext>
            </a:extLst>
          </p:cNvPr>
          <p:cNvSpPr>
            <a:spLocks noGrp="1"/>
          </p:cNvSpPr>
          <p:nvPr>
            <p:ph type="title"/>
          </p:nvPr>
        </p:nvSpPr>
        <p:spPr>
          <a:xfrm>
            <a:off x="495300" y="2797094"/>
            <a:ext cx="3574220" cy="1787605"/>
          </a:xfrm>
        </p:spPr>
        <p:txBody>
          <a:bodyPr wrap="square">
            <a:spAutoFit/>
          </a:bodyPr>
          <a:lstStyle>
            <a:lvl1pPr>
              <a:lnSpc>
                <a:spcPct val="87000"/>
              </a:lnSpc>
              <a:defRPr sz="4400"/>
            </a:lvl1pPr>
          </a:lstStyle>
          <a:p>
            <a:r>
              <a:rPr lang="en-US"/>
              <a:t>Click to edit Master title style</a:t>
            </a:r>
            <a:endParaRPr lang="en-US" dirty="0"/>
          </a:p>
        </p:txBody>
      </p:sp>
    </p:spTree>
    <p:extLst>
      <p:ext uri="{BB962C8B-B14F-4D97-AF65-F5344CB8AC3E}">
        <p14:creationId xmlns:p14="http://schemas.microsoft.com/office/powerpoint/2010/main" val="2344397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mage Right Gun Metal">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prstGeom prst="rect">
            <a:avLst/>
          </a:prstGeom>
          <a:noFill/>
        </p:spPr>
        <p:txBody>
          <a:bodyPr anchor="ctr"/>
          <a:lstStyle>
            <a:lvl1pPr marL="0" indent="0" algn="ctr">
              <a:buNone/>
              <a:defRPr>
                <a:solidFill>
                  <a:schemeClr val="tx1"/>
                </a:solidFill>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95300" y="4743450"/>
            <a:ext cx="3556000" cy="1657343"/>
          </a:xfrm>
          <a:prstGeom prst="rect">
            <a:avLst/>
          </a:prstGeom>
        </p:spPr>
        <p:txBody>
          <a:bodyPr anchor="t"/>
          <a:lstStyle>
            <a:lvl1pPr marL="0" indent="0">
              <a:lnSpc>
                <a:spcPct val="96000"/>
              </a:lnSpc>
              <a:buClr>
                <a:schemeClr val="bg1"/>
              </a:buClr>
              <a:buNone/>
              <a:defRPr sz="18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8" name="Footer Placeholder 2">
            <a:extLst>
              <a:ext uri="{FF2B5EF4-FFF2-40B4-BE49-F238E27FC236}">
                <a16:creationId xmlns:a16="http://schemas.microsoft.com/office/drawing/2014/main" id="{6F4D48ED-5D8A-47EE-956E-72B7EE984BDE}"/>
              </a:ext>
            </a:extLst>
          </p:cNvPr>
          <p:cNvSpPr>
            <a:spLocks noGrp="1"/>
          </p:cNvSpPr>
          <p:nvPr>
            <p:ph type="ftr" sz="quarter" idx="16"/>
          </p:nvPr>
        </p:nvSpPr>
        <p:spPr bwMode="gray">
          <a:xfrm>
            <a:off x="495300" y="6532895"/>
            <a:ext cx="3557016"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40000"/>
                    <a:lumOff val="60000"/>
                  </a:schemeClr>
                </a:solidFill>
              </a:defRPr>
            </a:lvl1pPr>
          </a:lstStyle>
          <a:p>
            <a:r>
              <a:rPr lang="en-US"/>
              <a:t>Source sample text</a:t>
            </a:r>
            <a:endParaRPr lang="en-US" dirty="0"/>
          </a:p>
        </p:txBody>
      </p:sp>
      <p:sp>
        <p:nvSpPr>
          <p:cNvPr id="9" name="Title 1">
            <a:extLst>
              <a:ext uri="{FF2B5EF4-FFF2-40B4-BE49-F238E27FC236}">
                <a16:creationId xmlns:a16="http://schemas.microsoft.com/office/drawing/2014/main" id="{55F13055-7657-4496-81D2-B665F79B6A2B}"/>
              </a:ext>
            </a:extLst>
          </p:cNvPr>
          <p:cNvSpPr>
            <a:spLocks noGrp="1"/>
          </p:cNvSpPr>
          <p:nvPr>
            <p:ph type="title"/>
          </p:nvPr>
        </p:nvSpPr>
        <p:spPr bwMode="gray">
          <a:xfrm>
            <a:off x="495300" y="2797094"/>
            <a:ext cx="3574220" cy="1787605"/>
          </a:xfrm>
        </p:spPr>
        <p:txBody>
          <a:bodyPr wrap="square">
            <a:spAutoFit/>
          </a:bodyPr>
          <a:lstStyle>
            <a:lvl1pPr>
              <a:lnSpc>
                <a:spcPct val="87000"/>
              </a:lnSpc>
              <a:defRPr sz="44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593493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Image Right Midnigh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0">
                <a:schemeClr val="tx2"/>
              </a:gs>
              <a:gs pos="100000">
                <a:srgbClr val="06101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prstGeom prst="rect">
            <a:avLst/>
          </a:prstGeom>
          <a:noFill/>
        </p:spPr>
        <p:txBody>
          <a:bodyPr anchor="ctr"/>
          <a:lstStyle>
            <a:lvl1pPr marL="0" indent="0" algn="ctr">
              <a:buNone/>
              <a:defRPr>
                <a:solidFill>
                  <a:schemeClr val="tx1"/>
                </a:solidFill>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95300" y="4743450"/>
            <a:ext cx="3556000" cy="1657343"/>
          </a:xfrm>
          <a:prstGeom prst="rect">
            <a:avLst/>
          </a:prstGeom>
        </p:spPr>
        <p:txBody>
          <a:bodyPr anchor="t"/>
          <a:lstStyle>
            <a:lvl1pPr marL="0" indent="0">
              <a:lnSpc>
                <a:spcPct val="96000"/>
              </a:lnSpc>
              <a:buClr>
                <a:schemeClr val="bg1"/>
              </a:buClr>
              <a:buNone/>
              <a:defRPr sz="18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8" name="Footer Placeholder 2">
            <a:extLst>
              <a:ext uri="{FF2B5EF4-FFF2-40B4-BE49-F238E27FC236}">
                <a16:creationId xmlns:a16="http://schemas.microsoft.com/office/drawing/2014/main" id="{6F4D48ED-5D8A-47EE-956E-72B7EE984BDE}"/>
              </a:ext>
            </a:extLst>
          </p:cNvPr>
          <p:cNvSpPr>
            <a:spLocks noGrp="1"/>
          </p:cNvSpPr>
          <p:nvPr>
            <p:ph type="ftr" sz="quarter" idx="16"/>
          </p:nvPr>
        </p:nvSpPr>
        <p:spPr bwMode="gray">
          <a:xfrm>
            <a:off x="495300" y="6532895"/>
            <a:ext cx="3557016"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endParaRPr lang="en-US" dirty="0"/>
          </a:p>
        </p:txBody>
      </p:sp>
      <p:sp>
        <p:nvSpPr>
          <p:cNvPr id="9" name="Title 1">
            <a:extLst>
              <a:ext uri="{FF2B5EF4-FFF2-40B4-BE49-F238E27FC236}">
                <a16:creationId xmlns:a16="http://schemas.microsoft.com/office/drawing/2014/main" id="{F61C4DE6-E5D7-49BF-BE1D-0EC8FCDC68D1}"/>
              </a:ext>
            </a:extLst>
          </p:cNvPr>
          <p:cNvSpPr>
            <a:spLocks noGrp="1"/>
          </p:cNvSpPr>
          <p:nvPr>
            <p:ph type="title"/>
          </p:nvPr>
        </p:nvSpPr>
        <p:spPr bwMode="gray">
          <a:xfrm>
            <a:off x="495300" y="2797094"/>
            <a:ext cx="3574220" cy="1787605"/>
          </a:xfrm>
        </p:spPr>
        <p:txBody>
          <a:bodyPr wrap="square">
            <a:spAutoFit/>
          </a:bodyPr>
          <a:lstStyle>
            <a:lvl1pPr>
              <a:lnSpc>
                <a:spcPct val="87000"/>
              </a:lnSpc>
              <a:defRPr sz="44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50677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utaway 1/4 Left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a:solidFill>
                <a:prstClr val="white"/>
              </a:solidFill>
            </a:endParaRPr>
          </a:p>
        </p:txBody>
      </p:sp>
      <p:sp>
        <p:nvSpPr>
          <p:cNvPr id="15" name="Text Placeholder 3">
            <a:extLst>
              <a:ext uri="{FF2B5EF4-FFF2-40B4-BE49-F238E27FC236}">
                <a16:creationId xmlns:a16="http://schemas.microsoft.com/office/drawing/2014/main" id="{4B8DA94D-4ADC-4A5B-8902-A406820A58B6}"/>
              </a:ext>
            </a:extLst>
          </p:cNvPr>
          <p:cNvSpPr>
            <a:spLocks noGrp="1"/>
          </p:cNvSpPr>
          <p:nvPr>
            <p:ph type="body" sz="quarter" idx="10"/>
          </p:nvPr>
        </p:nvSpPr>
        <p:spPr bwMode="gray">
          <a:xfrm>
            <a:off x="493713" y="2673349"/>
            <a:ext cx="2606675" cy="3727435"/>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ubtitle">
            <a:extLst>
              <a:ext uri="{FF2B5EF4-FFF2-40B4-BE49-F238E27FC236}">
                <a16:creationId xmlns:a16="http://schemas.microsoft.com/office/drawing/2014/main" id="{7B8D4663-B6E0-4AD4-8563-711289FF2DB0}"/>
              </a:ext>
            </a:extLst>
          </p:cNvPr>
          <p:cNvSpPr>
            <a:spLocks noGrp="1"/>
          </p:cNvSpPr>
          <p:nvPr>
            <p:ph type="subTitle" idx="1"/>
          </p:nvPr>
        </p:nvSpPr>
        <p:spPr bwMode="gray">
          <a:xfrm>
            <a:off x="495300" y="1869281"/>
            <a:ext cx="2607469" cy="428451"/>
          </a:xfrm>
          <a:prstGeom prst="rect">
            <a:avLst/>
          </a:prstGeom>
        </p:spPr>
        <p:txBody>
          <a:bodyPr>
            <a:spAutoFit/>
          </a:bodyPr>
          <a:lstStyle>
            <a:lvl1pPr marL="0" indent="0" algn="l">
              <a:lnSpc>
                <a:spcPct val="87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2">
            <a:extLst>
              <a:ext uri="{FF2B5EF4-FFF2-40B4-BE49-F238E27FC236}">
                <a16:creationId xmlns:a16="http://schemas.microsoft.com/office/drawing/2014/main" id="{06F2EB5A-66E7-46F4-A54E-D517AD1E8AFA}"/>
              </a:ext>
            </a:extLst>
          </p:cNvPr>
          <p:cNvSpPr>
            <a:spLocks noGrp="1"/>
          </p:cNvSpPr>
          <p:nvPr>
            <p:ph type="ftr" sz="quarter" idx="16"/>
          </p:nvPr>
        </p:nvSpPr>
        <p:spPr bwMode="gray">
          <a:xfrm>
            <a:off x="495300" y="6532895"/>
            <a:ext cx="260604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2">
                    <a:lumMod val="60000"/>
                    <a:lumOff val="40000"/>
                  </a:schemeClr>
                </a:solidFill>
              </a:defRPr>
            </a:lvl1pPr>
          </a:lstStyle>
          <a:p>
            <a:r>
              <a:rPr lang="en-US"/>
              <a:t>Source sample text</a:t>
            </a:r>
            <a:endParaRPr lang="en-US" dirty="0"/>
          </a:p>
        </p:txBody>
      </p:sp>
      <p:sp>
        <p:nvSpPr>
          <p:cNvPr id="13" name="Title 1">
            <a:extLst>
              <a:ext uri="{FF2B5EF4-FFF2-40B4-BE49-F238E27FC236}">
                <a16:creationId xmlns:a16="http://schemas.microsoft.com/office/drawing/2014/main" id="{7779B7D9-EE1F-4683-8289-2F379FA449E0}"/>
              </a:ext>
            </a:extLst>
          </p:cNvPr>
          <p:cNvSpPr>
            <a:spLocks noGrp="1"/>
          </p:cNvSpPr>
          <p:nvPr>
            <p:ph type="title"/>
          </p:nvPr>
        </p:nvSpPr>
        <p:spPr bwMode="gray">
          <a:xfrm>
            <a:off x="495300" y="413092"/>
            <a:ext cx="2605088" cy="1381340"/>
          </a:xfrm>
        </p:spPr>
        <p:txBody>
          <a:bodyPr wrap="square">
            <a:spAutoFit/>
          </a:bodyPr>
          <a:lstStyle>
            <a:lvl1pPr>
              <a:lnSpc>
                <a:spcPct val="87000"/>
              </a:lnSpc>
              <a:defRPr sz="34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1541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utaway 1/4 Left Light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a:solidFill>
                <a:prstClr val="white"/>
              </a:solidFill>
            </a:endParaRPr>
          </a:p>
        </p:txBody>
      </p:sp>
      <p:sp>
        <p:nvSpPr>
          <p:cNvPr id="15" name="Text Placeholder 3">
            <a:extLst>
              <a:ext uri="{FF2B5EF4-FFF2-40B4-BE49-F238E27FC236}">
                <a16:creationId xmlns:a16="http://schemas.microsoft.com/office/drawing/2014/main" id="{4B8DA94D-4ADC-4A5B-8902-A406820A58B6}"/>
              </a:ext>
            </a:extLst>
          </p:cNvPr>
          <p:cNvSpPr>
            <a:spLocks noGrp="1"/>
          </p:cNvSpPr>
          <p:nvPr>
            <p:ph type="body" sz="quarter" idx="10"/>
          </p:nvPr>
        </p:nvSpPr>
        <p:spPr bwMode="black">
          <a:xfrm>
            <a:off x="493713" y="2673349"/>
            <a:ext cx="2606675" cy="3727435"/>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2">
            <a:extLst>
              <a:ext uri="{FF2B5EF4-FFF2-40B4-BE49-F238E27FC236}">
                <a16:creationId xmlns:a16="http://schemas.microsoft.com/office/drawing/2014/main" id="{B2F625D1-43CE-4269-85DE-B80E7855C56A}"/>
              </a:ext>
            </a:extLst>
          </p:cNvPr>
          <p:cNvSpPr>
            <a:spLocks noGrp="1"/>
          </p:cNvSpPr>
          <p:nvPr>
            <p:ph type="ftr" sz="quarter" idx="16"/>
          </p:nvPr>
        </p:nvSpPr>
        <p:spPr>
          <a:xfrm>
            <a:off x="495300" y="6532895"/>
            <a:ext cx="260604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2">
                    <a:lumMod val="40000"/>
                    <a:lumOff val="60000"/>
                  </a:schemeClr>
                </a:solidFill>
              </a:defRPr>
            </a:lvl1pPr>
          </a:lstStyle>
          <a:p>
            <a:r>
              <a:rPr lang="en-US"/>
              <a:t>Source sample text</a:t>
            </a:r>
            <a:endParaRPr lang="en-US" dirty="0"/>
          </a:p>
        </p:txBody>
      </p:sp>
      <p:sp>
        <p:nvSpPr>
          <p:cNvPr id="12" name="Title 1">
            <a:extLst>
              <a:ext uri="{FF2B5EF4-FFF2-40B4-BE49-F238E27FC236}">
                <a16:creationId xmlns:a16="http://schemas.microsoft.com/office/drawing/2014/main" id="{E5B14D2D-DB7D-4B69-AD15-233459F8F4B3}"/>
              </a:ext>
            </a:extLst>
          </p:cNvPr>
          <p:cNvSpPr>
            <a:spLocks noGrp="1"/>
          </p:cNvSpPr>
          <p:nvPr>
            <p:ph type="title"/>
          </p:nvPr>
        </p:nvSpPr>
        <p:spPr>
          <a:xfrm>
            <a:off x="495300" y="428865"/>
            <a:ext cx="2605088" cy="1365567"/>
          </a:xfrm>
        </p:spPr>
        <p:txBody>
          <a:bodyPr wrap="square">
            <a:spAutoFit/>
          </a:bodyPr>
          <a:lstStyle>
            <a:lvl1pPr>
              <a:lnSpc>
                <a:spcPct val="87000"/>
              </a:lnSpc>
              <a:defRPr sz="3400">
                <a:solidFill>
                  <a:schemeClr val="bg1"/>
                </a:solidFill>
              </a:defRPr>
            </a:lvl1pPr>
          </a:lstStyle>
          <a:p>
            <a:r>
              <a:rPr lang="en-US"/>
              <a:t>Click to edit Master title style</a:t>
            </a:r>
            <a:endParaRPr lang="en-US" dirty="0"/>
          </a:p>
        </p:txBody>
      </p:sp>
      <p:sp>
        <p:nvSpPr>
          <p:cNvPr id="14" name="Subtitle">
            <a:extLst>
              <a:ext uri="{FF2B5EF4-FFF2-40B4-BE49-F238E27FC236}">
                <a16:creationId xmlns:a16="http://schemas.microsoft.com/office/drawing/2014/main" id="{146C74A4-A6C9-4FA1-B811-B674B4DBBBA7}"/>
              </a:ext>
            </a:extLst>
          </p:cNvPr>
          <p:cNvSpPr>
            <a:spLocks noGrp="1"/>
          </p:cNvSpPr>
          <p:nvPr>
            <p:ph type="subTitle" idx="1"/>
          </p:nvPr>
        </p:nvSpPr>
        <p:spPr bwMode="auto">
          <a:xfrm>
            <a:off x="495300" y="1869281"/>
            <a:ext cx="2607469" cy="428451"/>
          </a:xfrm>
          <a:prstGeom prst="rect">
            <a:avLst/>
          </a:prstGeom>
        </p:spPr>
        <p:txBody>
          <a:bodyPr wrap="square">
            <a:spAutoFit/>
          </a:bodyPr>
          <a:lstStyle>
            <a:lvl1pPr marL="0" indent="0" algn="l">
              <a:lnSpc>
                <a:spcPct val="87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268411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utaway 1/4 Left Teal">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a:solidFill>
                <a:prstClr val="white"/>
              </a:solidFill>
            </a:endParaRPr>
          </a:p>
        </p:txBody>
      </p:sp>
      <p:sp>
        <p:nvSpPr>
          <p:cNvPr id="4" name="Text Placeholder 3">
            <a:extLst>
              <a:ext uri="{FF2B5EF4-FFF2-40B4-BE49-F238E27FC236}">
                <a16:creationId xmlns:a16="http://schemas.microsoft.com/office/drawing/2014/main" id="{48D7216B-5003-4E43-B813-C6F19C9684EA}"/>
              </a:ext>
            </a:extLst>
          </p:cNvPr>
          <p:cNvSpPr>
            <a:spLocks noGrp="1"/>
          </p:cNvSpPr>
          <p:nvPr>
            <p:ph type="body" sz="quarter" idx="10"/>
          </p:nvPr>
        </p:nvSpPr>
        <p:spPr bwMode="black">
          <a:xfrm>
            <a:off x="493713" y="2673349"/>
            <a:ext cx="2606675" cy="3727439"/>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2">
            <a:extLst>
              <a:ext uri="{FF2B5EF4-FFF2-40B4-BE49-F238E27FC236}">
                <a16:creationId xmlns:a16="http://schemas.microsoft.com/office/drawing/2014/main" id="{E2C29AEC-B7E2-4A18-A39E-44AB602E210E}"/>
              </a:ext>
            </a:extLst>
          </p:cNvPr>
          <p:cNvSpPr>
            <a:spLocks noGrp="1"/>
          </p:cNvSpPr>
          <p:nvPr>
            <p:ph type="ftr" sz="quarter" idx="16"/>
          </p:nvPr>
        </p:nvSpPr>
        <p:spPr>
          <a:xfrm>
            <a:off x="495300" y="6532895"/>
            <a:ext cx="260604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4">
                    <a:lumMod val="60000"/>
                    <a:lumOff val="40000"/>
                  </a:schemeClr>
                </a:solidFill>
              </a:defRPr>
            </a:lvl1pPr>
          </a:lstStyle>
          <a:p>
            <a:r>
              <a:rPr lang="en-US"/>
              <a:t>Source sample text</a:t>
            </a:r>
            <a:endParaRPr lang="en-US" dirty="0"/>
          </a:p>
        </p:txBody>
      </p:sp>
      <p:sp>
        <p:nvSpPr>
          <p:cNvPr id="12" name="Title 1">
            <a:extLst>
              <a:ext uri="{FF2B5EF4-FFF2-40B4-BE49-F238E27FC236}">
                <a16:creationId xmlns:a16="http://schemas.microsoft.com/office/drawing/2014/main" id="{0DC4CC26-1781-4E6F-9904-2F3F546E1BC5}"/>
              </a:ext>
            </a:extLst>
          </p:cNvPr>
          <p:cNvSpPr>
            <a:spLocks noGrp="1"/>
          </p:cNvSpPr>
          <p:nvPr>
            <p:ph type="title"/>
          </p:nvPr>
        </p:nvSpPr>
        <p:spPr>
          <a:xfrm>
            <a:off x="495300" y="413092"/>
            <a:ext cx="2605088" cy="1381340"/>
          </a:xfrm>
        </p:spPr>
        <p:txBody>
          <a:bodyPr wrap="square">
            <a:spAutoFit/>
          </a:bodyPr>
          <a:lstStyle>
            <a:lvl1pPr>
              <a:lnSpc>
                <a:spcPct val="87000"/>
              </a:lnSpc>
              <a:defRPr sz="3400">
                <a:solidFill>
                  <a:schemeClr val="bg1"/>
                </a:solidFill>
              </a:defRPr>
            </a:lvl1pPr>
          </a:lstStyle>
          <a:p>
            <a:r>
              <a:rPr lang="en-US"/>
              <a:t>Click to edit Master title style</a:t>
            </a:r>
            <a:endParaRPr lang="en-US" dirty="0"/>
          </a:p>
        </p:txBody>
      </p:sp>
      <p:sp>
        <p:nvSpPr>
          <p:cNvPr id="14" name="Subtitle">
            <a:extLst>
              <a:ext uri="{FF2B5EF4-FFF2-40B4-BE49-F238E27FC236}">
                <a16:creationId xmlns:a16="http://schemas.microsoft.com/office/drawing/2014/main" id="{F791D318-BA35-40BC-B9B6-494F84B94A40}"/>
              </a:ext>
            </a:extLst>
          </p:cNvPr>
          <p:cNvSpPr>
            <a:spLocks noGrp="1"/>
          </p:cNvSpPr>
          <p:nvPr>
            <p:ph type="subTitle" idx="1"/>
          </p:nvPr>
        </p:nvSpPr>
        <p:spPr bwMode="auto">
          <a:xfrm>
            <a:off x="495300" y="1869281"/>
            <a:ext cx="2607469" cy="428451"/>
          </a:xfrm>
          <a:prstGeom prst="rect">
            <a:avLst/>
          </a:prstGeom>
        </p:spPr>
        <p:txBody>
          <a:bodyPr>
            <a:spAutoFit/>
          </a:bodyPr>
          <a:lstStyle>
            <a:lvl1pPr marL="0" indent="0" algn="l">
              <a:lnSpc>
                <a:spcPct val="87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490789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utaway 1/4 Left Nickel">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0">
                <a:schemeClr val="accent6">
                  <a:lumMod val="40000"/>
                  <a:lumOff val="60000"/>
                  <a:alpha val="0"/>
                </a:schemeClr>
              </a:gs>
              <a:gs pos="100000">
                <a:schemeClr val="accent5">
                  <a:lumMod val="50000"/>
                  <a:alpha val="44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a:solidFill>
                <a:prstClr val="white"/>
              </a:solidFill>
            </a:endParaRPr>
          </a:p>
        </p:txBody>
      </p:sp>
      <p:sp>
        <p:nvSpPr>
          <p:cNvPr id="4" name="Text Placeholder 3">
            <a:extLst>
              <a:ext uri="{FF2B5EF4-FFF2-40B4-BE49-F238E27FC236}">
                <a16:creationId xmlns:a16="http://schemas.microsoft.com/office/drawing/2014/main" id="{48D7216B-5003-4E43-B813-C6F19C9684EA}"/>
              </a:ext>
            </a:extLst>
          </p:cNvPr>
          <p:cNvSpPr>
            <a:spLocks noGrp="1"/>
          </p:cNvSpPr>
          <p:nvPr>
            <p:ph type="body" sz="quarter" idx="10"/>
          </p:nvPr>
        </p:nvSpPr>
        <p:spPr bwMode="black">
          <a:xfrm>
            <a:off x="493713" y="2673349"/>
            <a:ext cx="2606675" cy="3727439"/>
          </a:xfrm>
          <a:prstGeom prst="rect">
            <a:avLst/>
          </a:prstGeo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None/>
              <a:defRPr>
                <a:solidFill>
                  <a:schemeClr val="tx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2">
            <a:extLst>
              <a:ext uri="{FF2B5EF4-FFF2-40B4-BE49-F238E27FC236}">
                <a16:creationId xmlns:a16="http://schemas.microsoft.com/office/drawing/2014/main" id="{E2C29AEC-B7E2-4A18-A39E-44AB602E210E}"/>
              </a:ext>
            </a:extLst>
          </p:cNvPr>
          <p:cNvSpPr>
            <a:spLocks noGrp="1"/>
          </p:cNvSpPr>
          <p:nvPr>
            <p:ph type="ftr" sz="quarter" idx="16"/>
          </p:nvPr>
        </p:nvSpPr>
        <p:spPr>
          <a:xfrm>
            <a:off x="495300" y="6532895"/>
            <a:ext cx="260604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endParaRPr lang="en-US" dirty="0"/>
          </a:p>
        </p:txBody>
      </p:sp>
      <p:sp>
        <p:nvSpPr>
          <p:cNvPr id="12" name="Title 1">
            <a:extLst>
              <a:ext uri="{FF2B5EF4-FFF2-40B4-BE49-F238E27FC236}">
                <a16:creationId xmlns:a16="http://schemas.microsoft.com/office/drawing/2014/main" id="{8AF59A10-4C05-406A-AA75-78CF3E59B8C7}"/>
              </a:ext>
            </a:extLst>
          </p:cNvPr>
          <p:cNvSpPr>
            <a:spLocks noGrp="1"/>
          </p:cNvSpPr>
          <p:nvPr>
            <p:ph type="title"/>
          </p:nvPr>
        </p:nvSpPr>
        <p:spPr>
          <a:xfrm>
            <a:off x="495300" y="413092"/>
            <a:ext cx="2605088" cy="1381340"/>
          </a:xfrm>
        </p:spPr>
        <p:txBody>
          <a:bodyPr wrap="square">
            <a:spAutoFit/>
          </a:bodyPr>
          <a:lstStyle>
            <a:lvl1pPr>
              <a:lnSpc>
                <a:spcPct val="87000"/>
              </a:lnSpc>
              <a:defRPr sz="3400"/>
            </a:lvl1pPr>
          </a:lstStyle>
          <a:p>
            <a:r>
              <a:rPr lang="en-US"/>
              <a:t>Click to edit Master title style</a:t>
            </a:r>
            <a:endParaRPr lang="en-US" dirty="0"/>
          </a:p>
        </p:txBody>
      </p:sp>
      <p:sp>
        <p:nvSpPr>
          <p:cNvPr id="14" name="Subtitle">
            <a:extLst>
              <a:ext uri="{FF2B5EF4-FFF2-40B4-BE49-F238E27FC236}">
                <a16:creationId xmlns:a16="http://schemas.microsoft.com/office/drawing/2014/main" id="{45EB79BC-E35F-4543-AF44-85AEF3E7E612}"/>
              </a:ext>
            </a:extLst>
          </p:cNvPr>
          <p:cNvSpPr>
            <a:spLocks noGrp="1"/>
          </p:cNvSpPr>
          <p:nvPr>
            <p:ph type="subTitle" idx="1"/>
          </p:nvPr>
        </p:nvSpPr>
        <p:spPr bwMode="gray">
          <a:xfrm>
            <a:off x="495300" y="1869281"/>
            <a:ext cx="2607469" cy="428451"/>
          </a:xfrm>
          <a:prstGeom prst="rect">
            <a:avLst/>
          </a:prstGeom>
        </p:spPr>
        <p:txBody>
          <a:bodyPr>
            <a:spAutoFit/>
          </a:bodyPr>
          <a:lstStyle>
            <a:lvl1pPr marL="0" indent="0" algn="l">
              <a:lnSpc>
                <a:spcPct val="87000"/>
              </a:lnSpc>
              <a:spcBef>
                <a:spcPts val="1800"/>
              </a:spcBef>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20032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utaway 1/4 Left Gun Metal">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a:solidFill>
                <a:prstClr val="white"/>
              </a:solidFill>
            </a:endParaRPr>
          </a:p>
        </p:txBody>
      </p:sp>
      <p:sp>
        <p:nvSpPr>
          <p:cNvPr id="4" name="Text Placeholder 3">
            <a:extLst>
              <a:ext uri="{FF2B5EF4-FFF2-40B4-BE49-F238E27FC236}">
                <a16:creationId xmlns:a16="http://schemas.microsoft.com/office/drawing/2014/main" id="{48D7216B-5003-4E43-B813-C6F19C9684EA}"/>
              </a:ext>
            </a:extLst>
          </p:cNvPr>
          <p:cNvSpPr>
            <a:spLocks noGrp="1"/>
          </p:cNvSpPr>
          <p:nvPr>
            <p:ph type="body" sz="quarter" idx="10"/>
          </p:nvPr>
        </p:nvSpPr>
        <p:spPr bwMode="gray">
          <a:xfrm>
            <a:off x="493713" y="2673349"/>
            <a:ext cx="2606675" cy="3727441"/>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2">
            <a:extLst>
              <a:ext uri="{FF2B5EF4-FFF2-40B4-BE49-F238E27FC236}">
                <a16:creationId xmlns:a16="http://schemas.microsoft.com/office/drawing/2014/main" id="{3ADF0E24-C66C-44A4-AE54-4A2040B1C13A}"/>
              </a:ext>
            </a:extLst>
          </p:cNvPr>
          <p:cNvSpPr>
            <a:spLocks noGrp="1"/>
          </p:cNvSpPr>
          <p:nvPr>
            <p:ph type="ftr" sz="quarter" idx="16"/>
          </p:nvPr>
        </p:nvSpPr>
        <p:spPr bwMode="gray">
          <a:xfrm>
            <a:off x="495300" y="6532895"/>
            <a:ext cx="260604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40000"/>
                    <a:lumOff val="60000"/>
                  </a:schemeClr>
                </a:solidFill>
              </a:defRPr>
            </a:lvl1pPr>
          </a:lstStyle>
          <a:p>
            <a:r>
              <a:rPr lang="en-US"/>
              <a:t>Source sample text</a:t>
            </a:r>
            <a:endParaRPr lang="en-US" dirty="0"/>
          </a:p>
        </p:txBody>
      </p:sp>
      <p:sp>
        <p:nvSpPr>
          <p:cNvPr id="12" name="Title 1">
            <a:extLst>
              <a:ext uri="{FF2B5EF4-FFF2-40B4-BE49-F238E27FC236}">
                <a16:creationId xmlns:a16="http://schemas.microsoft.com/office/drawing/2014/main" id="{8022405D-06A1-4166-9391-CABDA675A811}"/>
              </a:ext>
            </a:extLst>
          </p:cNvPr>
          <p:cNvSpPr>
            <a:spLocks noGrp="1"/>
          </p:cNvSpPr>
          <p:nvPr>
            <p:ph type="title"/>
          </p:nvPr>
        </p:nvSpPr>
        <p:spPr bwMode="gray">
          <a:xfrm>
            <a:off x="495300" y="413092"/>
            <a:ext cx="2605088" cy="1381340"/>
          </a:xfrm>
        </p:spPr>
        <p:txBody>
          <a:bodyPr wrap="square">
            <a:spAutoFit/>
          </a:bodyPr>
          <a:lstStyle>
            <a:lvl1pPr>
              <a:lnSpc>
                <a:spcPct val="87000"/>
              </a:lnSpc>
              <a:defRPr sz="3400">
                <a:solidFill>
                  <a:schemeClr val="bg1"/>
                </a:solidFill>
              </a:defRPr>
            </a:lvl1pPr>
          </a:lstStyle>
          <a:p>
            <a:r>
              <a:rPr lang="en-US"/>
              <a:t>Click to edit Master title style</a:t>
            </a:r>
            <a:endParaRPr lang="en-US" dirty="0"/>
          </a:p>
        </p:txBody>
      </p:sp>
      <p:sp>
        <p:nvSpPr>
          <p:cNvPr id="14" name="Subtitle">
            <a:extLst>
              <a:ext uri="{FF2B5EF4-FFF2-40B4-BE49-F238E27FC236}">
                <a16:creationId xmlns:a16="http://schemas.microsoft.com/office/drawing/2014/main" id="{08C87C8C-F51C-409B-8123-4E7B177EA837}"/>
              </a:ext>
            </a:extLst>
          </p:cNvPr>
          <p:cNvSpPr>
            <a:spLocks noGrp="1"/>
          </p:cNvSpPr>
          <p:nvPr>
            <p:ph type="subTitle" idx="1"/>
          </p:nvPr>
        </p:nvSpPr>
        <p:spPr bwMode="gray">
          <a:xfrm>
            <a:off x="495300" y="1869281"/>
            <a:ext cx="2607469" cy="428451"/>
          </a:xfrm>
          <a:prstGeom prst="rect">
            <a:avLst/>
          </a:prstGeom>
        </p:spPr>
        <p:txBody>
          <a:bodyPr>
            <a:spAutoFit/>
          </a:bodyPr>
          <a:lstStyle>
            <a:lvl1pPr marL="0" indent="0" algn="l">
              <a:lnSpc>
                <a:spcPct val="87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982060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utaway 1/4 Left Midnigh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0">
                <a:schemeClr val="tx2"/>
              </a:gs>
              <a:gs pos="100000">
                <a:srgbClr val="06101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a:solidFill>
                <a:prstClr val="white"/>
              </a:solidFill>
            </a:endParaRPr>
          </a:p>
        </p:txBody>
      </p:sp>
      <p:sp>
        <p:nvSpPr>
          <p:cNvPr id="4" name="Text Placeholder 3">
            <a:extLst>
              <a:ext uri="{FF2B5EF4-FFF2-40B4-BE49-F238E27FC236}">
                <a16:creationId xmlns:a16="http://schemas.microsoft.com/office/drawing/2014/main" id="{48D7216B-5003-4E43-B813-C6F19C9684EA}"/>
              </a:ext>
            </a:extLst>
          </p:cNvPr>
          <p:cNvSpPr>
            <a:spLocks noGrp="1"/>
          </p:cNvSpPr>
          <p:nvPr>
            <p:ph type="body" sz="quarter" idx="10"/>
          </p:nvPr>
        </p:nvSpPr>
        <p:spPr bwMode="gray">
          <a:xfrm>
            <a:off x="493713" y="2673349"/>
            <a:ext cx="2606675" cy="3727441"/>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2">
            <a:extLst>
              <a:ext uri="{FF2B5EF4-FFF2-40B4-BE49-F238E27FC236}">
                <a16:creationId xmlns:a16="http://schemas.microsoft.com/office/drawing/2014/main" id="{3ADF0E24-C66C-44A4-AE54-4A2040B1C13A}"/>
              </a:ext>
            </a:extLst>
          </p:cNvPr>
          <p:cNvSpPr>
            <a:spLocks noGrp="1"/>
          </p:cNvSpPr>
          <p:nvPr>
            <p:ph type="ftr" sz="quarter" idx="16"/>
          </p:nvPr>
        </p:nvSpPr>
        <p:spPr bwMode="gray">
          <a:xfrm>
            <a:off x="495300" y="6532895"/>
            <a:ext cx="260604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endParaRPr lang="en-US" dirty="0"/>
          </a:p>
        </p:txBody>
      </p:sp>
      <p:sp>
        <p:nvSpPr>
          <p:cNvPr id="12" name="Title 1">
            <a:extLst>
              <a:ext uri="{FF2B5EF4-FFF2-40B4-BE49-F238E27FC236}">
                <a16:creationId xmlns:a16="http://schemas.microsoft.com/office/drawing/2014/main" id="{4706EDB4-4AB9-44C1-8768-72FEB91A22CC}"/>
              </a:ext>
            </a:extLst>
          </p:cNvPr>
          <p:cNvSpPr>
            <a:spLocks noGrp="1"/>
          </p:cNvSpPr>
          <p:nvPr>
            <p:ph type="title"/>
          </p:nvPr>
        </p:nvSpPr>
        <p:spPr bwMode="gray">
          <a:xfrm>
            <a:off x="495300" y="413092"/>
            <a:ext cx="2605088" cy="1381340"/>
          </a:xfrm>
        </p:spPr>
        <p:txBody>
          <a:bodyPr wrap="square">
            <a:spAutoFit/>
          </a:bodyPr>
          <a:lstStyle>
            <a:lvl1pPr>
              <a:lnSpc>
                <a:spcPct val="87000"/>
              </a:lnSpc>
              <a:defRPr sz="3400">
                <a:solidFill>
                  <a:schemeClr val="bg1"/>
                </a:solidFill>
              </a:defRPr>
            </a:lvl1pPr>
          </a:lstStyle>
          <a:p>
            <a:r>
              <a:rPr lang="en-US"/>
              <a:t>Click to edit Master title style</a:t>
            </a:r>
            <a:endParaRPr lang="en-US" dirty="0"/>
          </a:p>
        </p:txBody>
      </p:sp>
      <p:sp>
        <p:nvSpPr>
          <p:cNvPr id="14" name="Subtitle">
            <a:extLst>
              <a:ext uri="{FF2B5EF4-FFF2-40B4-BE49-F238E27FC236}">
                <a16:creationId xmlns:a16="http://schemas.microsoft.com/office/drawing/2014/main" id="{B3E64812-0F07-4511-9260-5784D6FAB3B7}"/>
              </a:ext>
            </a:extLst>
          </p:cNvPr>
          <p:cNvSpPr>
            <a:spLocks noGrp="1"/>
          </p:cNvSpPr>
          <p:nvPr>
            <p:ph type="subTitle" idx="1"/>
          </p:nvPr>
        </p:nvSpPr>
        <p:spPr bwMode="gray">
          <a:xfrm>
            <a:off x="495300" y="1869281"/>
            <a:ext cx="2607469" cy="428451"/>
          </a:xfrm>
          <a:prstGeom prst="rect">
            <a:avLst/>
          </a:prstGeom>
        </p:spPr>
        <p:txBody>
          <a:bodyPr>
            <a:spAutoFit/>
          </a:bodyPr>
          <a:lstStyle>
            <a:lvl1pPr marL="0" indent="0" algn="l">
              <a:lnSpc>
                <a:spcPct val="87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57240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ig Statement Circle Blue">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3497A215-ECE4-4336-BB93-42297ACB7A3D}"/>
              </a:ext>
            </a:extLst>
          </p:cNvPr>
          <p:cNvSpPr>
            <a:spLocks/>
          </p:cNvSpPr>
          <p:nvPr userDrawn="1"/>
        </p:nvSpPr>
        <p:spPr bwMode="ltGray">
          <a:xfrm>
            <a:off x="6675120" y="1146676"/>
            <a:ext cx="4536590" cy="4560096"/>
          </a:xfrm>
          <a:prstGeom prst="ellipse">
            <a:avLst/>
          </a:prstGeom>
          <a:gradFill>
            <a:gsLst>
              <a:gs pos="0">
                <a:schemeClr val="accent1"/>
              </a:gs>
              <a:gs pos="100000">
                <a:schemeClr val="accent2">
                  <a:lumMod val="50000"/>
                </a:schemeClr>
              </a:gs>
            </a:gsLst>
            <a:lin ang="18900000" scaled="0"/>
          </a:gradFill>
          <a:ln w="25400" cap="flat" cmpd="sng" algn="ctr">
            <a:noFill/>
            <a:prstDash val="solid"/>
          </a:ln>
          <a:effectLst>
            <a:innerShdw blurRad="127000" dist="114300">
              <a:srgbClr val="3253DC">
                <a:lumMod val="50000"/>
                <a:alpha val="75000"/>
              </a:srgb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Microsoft Sans Serif"/>
              <a:ea typeface="+mn-ea"/>
              <a:cs typeface="+mn-cs"/>
            </a:endParaRPr>
          </a:p>
        </p:txBody>
      </p:sp>
      <p:sp>
        <p:nvSpPr>
          <p:cNvPr id="10" name="Footer Placeholder 2">
            <a:extLst>
              <a:ext uri="{FF2B5EF4-FFF2-40B4-BE49-F238E27FC236}">
                <a16:creationId xmlns:a16="http://schemas.microsoft.com/office/drawing/2014/main" id="{87A281D7-BEA4-4300-BD71-BE1E8303801A}"/>
              </a:ext>
            </a:extLst>
          </p:cNvPr>
          <p:cNvSpPr>
            <a:spLocks noGrp="1"/>
          </p:cNvSpPr>
          <p:nvPr>
            <p:ph type="ftr" sz="quarter" idx="11"/>
          </p:nvPr>
        </p:nvSpPr>
        <p:spPr>
          <a:xfrm>
            <a:off x="495299" y="6532895"/>
            <a:ext cx="10489691"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endParaRPr lang="en-US" dirty="0"/>
          </a:p>
        </p:txBody>
      </p:sp>
      <p:sp>
        <p:nvSpPr>
          <p:cNvPr id="12" name="Text Placeholder 51">
            <a:extLst>
              <a:ext uri="{FF2B5EF4-FFF2-40B4-BE49-F238E27FC236}">
                <a16:creationId xmlns:a16="http://schemas.microsoft.com/office/drawing/2014/main" id="{90653042-57AF-4FDA-9439-6F40EF78400C}"/>
              </a:ext>
            </a:extLst>
          </p:cNvPr>
          <p:cNvSpPr>
            <a:spLocks noGrp="1"/>
          </p:cNvSpPr>
          <p:nvPr>
            <p:ph type="body" sz="quarter" idx="10"/>
          </p:nvPr>
        </p:nvSpPr>
        <p:spPr>
          <a:xfrm>
            <a:off x="495299" y="3819524"/>
            <a:ext cx="5266872" cy="1328598"/>
          </a:xfrm>
          <a:prstGeom prst="rect">
            <a:avLst/>
          </a:prstGeom>
        </p:spPr>
        <p:txBody>
          <a:bodyPr/>
          <a:lstStyle>
            <a:lvl1pPr marL="0" indent="0">
              <a:lnSpc>
                <a:spcPct val="89000"/>
              </a:lnSpc>
              <a:buFont typeface="Microsoft Sans Serif" panose="020B0604020202020204" pitchFamily="34" charset="0"/>
              <a:buChar char="​"/>
              <a:defRPr sz="2800">
                <a:solidFill>
                  <a:schemeClr val="tx1"/>
                </a:solidFill>
              </a:defRPr>
            </a:lvl1pPr>
            <a:lvl2pPr marL="0" indent="0">
              <a:spcBef>
                <a:spcPts val="1200"/>
              </a:spcBef>
              <a:buNone/>
              <a:defRPr sz="2400">
                <a:solidFill>
                  <a:schemeClr val="tx1"/>
                </a:solidFill>
              </a:defRPr>
            </a:lvl2pPr>
            <a:lvl3pPr marL="0" indent="0">
              <a:lnSpc>
                <a:spcPct val="95000"/>
              </a:lnSpc>
              <a:spcBef>
                <a:spcPts val="1200"/>
              </a:spcBef>
              <a:buFont typeface="Microsoft Sans Serif" panose="020B0604020202020204" pitchFamily="34" charset="0"/>
              <a:buNone/>
              <a:defRPr sz="2100"/>
            </a:lvl3pPr>
            <a:lvl4pPr marL="0" indent="0">
              <a:lnSpc>
                <a:spcPct val="98000"/>
              </a:lnSpc>
              <a:spcBef>
                <a:spcPts val="1200"/>
              </a:spcBef>
              <a:buNone/>
              <a:defRPr sz="1800"/>
            </a:lvl4pPr>
            <a:lvl5pPr marL="0" indent="0">
              <a:lnSpc>
                <a:spcPct val="94000"/>
              </a:lnSpc>
              <a:spcBef>
                <a:spcPts val="600"/>
              </a:spcBef>
              <a:buFont typeface="Microsoft Sans Serif" panose="020B0604020202020204" pitchFamily="34" charset="0"/>
              <a:buChar char="​"/>
              <a:defRPr sz="1600"/>
            </a:lvl5pPr>
            <a:lvl6pPr>
              <a:lnSpc>
                <a:spcPct val="107000"/>
              </a:lnSpc>
              <a:spcBef>
                <a:spcPts val="600"/>
              </a:spcBef>
              <a:defRPr sz="1400"/>
            </a:lvl6pPr>
            <a:lvl7pPr>
              <a:lnSpc>
                <a:spcPct val="88000"/>
              </a:lnSpc>
              <a:defRPr sz="3400"/>
            </a:lvl7pPr>
            <a:lvl8pPr>
              <a:lnSpc>
                <a:spcPct val="89000"/>
              </a:lnSpc>
              <a:defRPr sz="4400"/>
            </a:lvl8pPr>
            <a:lvl9pPr>
              <a:lnSpc>
                <a:spcPct val="86000"/>
              </a:lnSpc>
              <a:defRPr sz="5500"/>
            </a:lvl9pPr>
          </a:lstStyle>
          <a:p>
            <a:pPr lvl="0"/>
            <a:r>
              <a:rPr lang="en-US"/>
              <a:t>Click to edit Master text styles</a:t>
            </a:r>
          </a:p>
          <a:p>
            <a:pPr lvl="1"/>
            <a:r>
              <a:rPr lang="en-US"/>
              <a:t>Second level</a:t>
            </a:r>
          </a:p>
        </p:txBody>
      </p:sp>
      <p:sp>
        <p:nvSpPr>
          <p:cNvPr id="7" name="Title 1">
            <a:extLst>
              <a:ext uri="{FF2B5EF4-FFF2-40B4-BE49-F238E27FC236}">
                <a16:creationId xmlns:a16="http://schemas.microsoft.com/office/drawing/2014/main" id="{FEB48A53-16FB-4DBE-81F5-E87D71D55E95}"/>
              </a:ext>
            </a:extLst>
          </p:cNvPr>
          <p:cNvSpPr>
            <a:spLocks noGrp="1"/>
          </p:cNvSpPr>
          <p:nvPr>
            <p:ph type="title"/>
          </p:nvPr>
        </p:nvSpPr>
        <p:spPr>
          <a:xfrm>
            <a:off x="495297" y="2099813"/>
            <a:ext cx="5368470" cy="1489639"/>
          </a:xfrm>
        </p:spPr>
        <p:txBody>
          <a:bodyPr wrap="square">
            <a:spAutoFit/>
          </a:bodyPr>
          <a:lstStyle>
            <a:lvl1pPr>
              <a:lnSpc>
                <a:spcPct val="87000"/>
              </a:lnSpc>
              <a:defRPr sz="5500"/>
            </a:lvl1pPr>
          </a:lstStyle>
          <a:p>
            <a:r>
              <a:rPr lang="en-US"/>
              <a:t>Click to edit Master title style</a:t>
            </a:r>
            <a:endParaRPr lang="en-US" dirty="0"/>
          </a:p>
        </p:txBody>
      </p:sp>
    </p:spTree>
    <p:extLst>
      <p:ext uri="{BB962C8B-B14F-4D97-AF65-F5344CB8AC3E}">
        <p14:creationId xmlns:p14="http://schemas.microsoft.com/office/powerpoint/2010/main" val="3406511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Midnigh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6A3D65C-2C5D-4CD5-B664-96BCEC410C21}"/>
              </a:ext>
            </a:extLst>
          </p:cNvPr>
          <p:cNvGrpSpPr/>
          <p:nvPr userDrawn="1"/>
        </p:nvGrpSpPr>
        <p:grpSpPr>
          <a:xfrm>
            <a:off x="-1" y="-3"/>
            <a:ext cx="9789436" cy="6167628"/>
            <a:chOff x="-1" y="-3"/>
            <a:chExt cx="9789436" cy="6167628"/>
          </a:xfrm>
        </p:grpSpPr>
        <p:sp>
          <p:nvSpPr>
            <p:cNvPr id="71" name="Rectangle: Single Corner Rounded 55">
              <a:extLst>
                <a:ext uri="{FF2B5EF4-FFF2-40B4-BE49-F238E27FC236}">
                  <a16:creationId xmlns:a16="http://schemas.microsoft.com/office/drawing/2014/main" id="{8EA3C713-B8AC-4809-9208-3E3B708504DD}"/>
                </a:ext>
              </a:extLst>
            </p:cNvPr>
            <p:cNvSpPr/>
            <p:nvPr userDrawn="1"/>
          </p:nvSpPr>
          <p:spPr bwMode="gray">
            <a:xfrm flipV="1">
              <a:off x="-1" y="2"/>
              <a:ext cx="9779986" cy="6167623"/>
            </a:xfrm>
            <a:prstGeom prst="round1Rect">
              <a:avLst>
                <a:gd name="adj" fmla="val 1969"/>
              </a:avLst>
            </a:prstGeom>
            <a:solidFill>
              <a:schemeClr val="accent5"/>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dirty="0">
                <a:solidFill>
                  <a:prstClr val="white"/>
                </a:solidFill>
              </a:endParaRPr>
            </a:p>
          </p:txBody>
        </p:sp>
        <p:sp>
          <p:nvSpPr>
            <p:cNvPr id="72" name="Rectangle: Single Corner Rounded 49">
              <a:extLst>
                <a:ext uri="{FF2B5EF4-FFF2-40B4-BE49-F238E27FC236}">
                  <a16:creationId xmlns:a16="http://schemas.microsoft.com/office/drawing/2014/main" id="{4EEC7D30-2878-4223-82F7-D2AC2961696B}"/>
                </a:ext>
              </a:extLst>
            </p:cNvPr>
            <p:cNvSpPr/>
            <p:nvPr userDrawn="1"/>
          </p:nvSpPr>
          <p:spPr bwMode="gray">
            <a:xfrm flipV="1">
              <a:off x="9537470" y="2"/>
              <a:ext cx="251965" cy="6167623"/>
            </a:xfrm>
            <a:prstGeom prst="round1Rect">
              <a:avLst>
                <a:gd name="adj" fmla="val 50000"/>
              </a:avLst>
            </a:prstGeom>
            <a:gradFill flip="none" rotWithShape="1">
              <a:gsLst>
                <a:gs pos="100000">
                  <a:schemeClr val="accent5">
                    <a:lumMod val="75000"/>
                  </a:schemeClr>
                </a:gs>
                <a:gs pos="0">
                  <a:schemeClr val="accent5"/>
                </a:gs>
                <a:gs pos="64000">
                  <a:schemeClr val="accent5">
                    <a:lumMod val="75000"/>
                  </a:schemeClr>
                </a:gs>
              </a:gsLst>
              <a:lin ang="0" scaled="1"/>
              <a:tileRect/>
            </a:gradFill>
            <a:ln w="10795" cap="flat" cmpd="sng" algn="ctr">
              <a:noFill/>
              <a:prstDash val="solid"/>
            </a:ln>
            <a:effectLst/>
          </p:spPr>
          <p:txBody>
            <a:bodyPr rtlCol="0" anchor="ctr"/>
            <a:lstStyle/>
            <a:p>
              <a:pPr lvl="0" algn="ctr"/>
              <a:endParaRPr lang="en-US" kern="0" dirty="0">
                <a:solidFill>
                  <a:prstClr val="white"/>
                </a:solidFill>
              </a:endParaRPr>
            </a:p>
          </p:txBody>
        </p:sp>
        <p:sp>
          <p:nvSpPr>
            <p:cNvPr id="76" name="Rectangle: Single Corner Rounded 61">
              <a:extLst>
                <a:ext uri="{FF2B5EF4-FFF2-40B4-BE49-F238E27FC236}">
                  <a16:creationId xmlns:a16="http://schemas.microsoft.com/office/drawing/2014/main" id="{1BFF8163-93A0-42A6-BDE3-CBBEB8EDFE2F}"/>
                </a:ext>
              </a:extLst>
            </p:cNvPr>
            <p:cNvSpPr/>
            <p:nvPr/>
          </p:nvSpPr>
          <p:spPr bwMode="gray">
            <a:xfrm flipV="1">
              <a:off x="0" y="-3"/>
              <a:ext cx="8507176" cy="5477243"/>
            </a:xfrm>
            <a:prstGeom prst="round1Rect">
              <a:avLst>
                <a:gd name="adj" fmla="val 2348"/>
              </a:avLst>
            </a:prstGeom>
            <a:solidFill>
              <a:schemeClr val="tx2"/>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dirty="0">
                <a:solidFill>
                  <a:prstClr val="white"/>
                </a:solidFill>
              </a:endParaRPr>
            </a:p>
          </p:txBody>
        </p:sp>
        <p:sp>
          <p:nvSpPr>
            <p:cNvPr id="13" name="first shadow">
              <a:extLst>
                <a:ext uri="{FF2B5EF4-FFF2-40B4-BE49-F238E27FC236}">
                  <a16:creationId xmlns:a16="http://schemas.microsoft.com/office/drawing/2014/main" id="{35465864-5BD3-43E9-B02B-2CC7152314D9}"/>
                </a:ext>
              </a:extLst>
            </p:cNvPr>
            <p:cNvSpPr/>
            <p:nvPr userDrawn="1"/>
          </p:nvSpPr>
          <p:spPr bwMode="gray">
            <a:xfrm flipV="1">
              <a:off x="7771339" y="0"/>
              <a:ext cx="735836" cy="5477240"/>
            </a:xfrm>
            <a:prstGeom prst="round1Rect">
              <a:avLst>
                <a:gd name="adj" fmla="val 17346"/>
              </a:avLst>
            </a:prstGeom>
            <a:gradFill flip="none" rotWithShape="1">
              <a:gsLst>
                <a:gs pos="0">
                  <a:schemeClr val="tx2"/>
                </a:gs>
                <a:gs pos="100000">
                  <a:srgbClr val="06101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a:solidFill>
                  <a:prstClr val="white"/>
                </a:solidFill>
              </a:endParaRPr>
            </a:p>
          </p:txBody>
        </p:sp>
      </p:grpSp>
      <p:sp>
        <p:nvSpPr>
          <p:cNvPr id="38" name="Text Placeholder 7"/>
          <p:cNvSpPr>
            <a:spLocks noGrp="1"/>
          </p:cNvSpPr>
          <p:nvPr userDrawn="1">
            <p:ph type="body" sz="quarter" idx="10" hasCustomPrompt="1"/>
          </p:nvPr>
        </p:nvSpPr>
        <p:spPr bwMode="gray">
          <a:xfrm>
            <a:off x="495299" y="4195085"/>
            <a:ext cx="7127487" cy="961930"/>
          </a:xfrm>
          <a:prstGeom prst="rect">
            <a:avLst/>
          </a:prstGeo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6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28" name="Text Placeholder 7">
            <a:extLst>
              <a:ext uri="{FF2B5EF4-FFF2-40B4-BE49-F238E27FC236}">
                <a16:creationId xmlns:a16="http://schemas.microsoft.com/office/drawing/2014/main" id="{B04D80C5-5B09-4391-914E-491EB6BF922B}"/>
              </a:ext>
            </a:extLst>
          </p:cNvPr>
          <p:cNvSpPr>
            <a:spLocks noGrp="1"/>
          </p:cNvSpPr>
          <p:nvPr userDrawn="1">
            <p:ph type="body" sz="quarter" idx="11" hasCustomPrompt="1"/>
          </p:nvPr>
        </p:nvSpPr>
        <p:spPr bwMode="gray">
          <a:xfrm>
            <a:off x="3372251" y="399994"/>
            <a:ext cx="1904056" cy="226772"/>
          </a:xfrm>
          <a:prstGeom prst="rect">
            <a:avLst/>
          </a:prstGeom>
        </p:spPr>
        <p:txBody>
          <a:bodyPr wrap="none"/>
          <a:lstStyle>
            <a:lvl1pPr marL="0" indent="0" algn="l">
              <a:lnSpc>
                <a:spcPct val="87000"/>
              </a:lnSpc>
              <a:spcBef>
                <a:spcPts val="0"/>
              </a:spcBef>
              <a:buNone/>
              <a:defRPr sz="1600" b="0">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Location</a:t>
            </a:r>
          </a:p>
        </p:txBody>
      </p:sp>
      <p:sp>
        <p:nvSpPr>
          <p:cNvPr id="29" name="Text Placeholder 5">
            <a:extLst>
              <a:ext uri="{FF2B5EF4-FFF2-40B4-BE49-F238E27FC236}">
                <a16:creationId xmlns:a16="http://schemas.microsoft.com/office/drawing/2014/main" id="{E4B73436-F9A5-4201-8676-5BB1475322E2}"/>
              </a:ext>
            </a:extLst>
          </p:cNvPr>
          <p:cNvSpPr>
            <a:spLocks noGrp="1"/>
          </p:cNvSpPr>
          <p:nvPr userDrawn="1">
            <p:ph type="body" sz="quarter" idx="13" hasCustomPrompt="1"/>
          </p:nvPr>
        </p:nvSpPr>
        <p:spPr bwMode="gray">
          <a:xfrm>
            <a:off x="495300" y="396125"/>
            <a:ext cx="1882210" cy="262176"/>
          </a:xfrm>
          <a:prstGeom prst="rect">
            <a:avLst/>
          </a:prstGeom>
        </p:spPr>
        <p:txBody>
          <a:bodyPr wrap="none"/>
          <a:lstStyle>
            <a:lvl1pPr marL="0" indent="0">
              <a:lnSpc>
                <a:spcPct val="87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30" name="Text Placeholder 48">
            <a:extLst>
              <a:ext uri="{FF2B5EF4-FFF2-40B4-BE49-F238E27FC236}">
                <a16:creationId xmlns:a16="http://schemas.microsoft.com/office/drawing/2014/main" id="{44CE8076-2642-41CB-B9C4-44BBD2A86AAA}"/>
              </a:ext>
            </a:extLst>
          </p:cNvPr>
          <p:cNvSpPr>
            <a:spLocks noGrp="1"/>
          </p:cNvSpPr>
          <p:nvPr userDrawn="1">
            <p:ph type="body" sz="quarter" idx="14" hasCustomPrompt="1"/>
          </p:nvPr>
        </p:nvSpPr>
        <p:spPr bwMode="gray">
          <a:xfrm>
            <a:off x="6233491" y="380897"/>
            <a:ext cx="1888737" cy="265271"/>
          </a:xfrm>
          <a:prstGeom prst="rect">
            <a:avLst/>
          </a:prstGeom>
        </p:spPr>
        <p:txBody>
          <a:bodyPr wrap="none"/>
          <a:lstStyle>
            <a:lvl1pPr marL="0" marR="0" indent="0" algn="l" defTabSz="914400" rtl="0" eaLnBrk="1" fontAlgn="auto" latinLnBrk="0" hangingPunct="1">
              <a:lnSpc>
                <a:spcPct val="87000"/>
              </a:lnSpc>
              <a:spcBef>
                <a:spcPts val="0"/>
              </a:spcBef>
              <a:spcAft>
                <a:spcPts val="0"/>
              </a:spcAft>
              <a:buClr>
                <a:srgbClr val="3253DC"/>
              </a:buClr>
              <a:buSzTx/>
              <a:buFont typeface="Arial" panose="020B0604020202020204" pitchFamily="34" charset="0"/>
              <a:buNone/>
              <a:tabLst/>
              <a:defRPr sz="1600" b="1">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marL="0" marR="0" lvl="0" indent="0" algn="l" defTabSz="914400" rtl="0" eaLnBrk="1" fontAlgn="auto" latinLnBrk="0" hangingPunct="1">
              <a:lnSpc>
                <a:spcPct val="98000"/>
              </a:lnSpc>
              <a:spcBef>
                <a:spcPts val="0"/>
              </a:spcBef>
              <a:spcAft>
                <a:spcPts val="0"/>
              </a:spcAft>
              <a:buClr>
                <a:srgbClr val="3253DC"/>
              </a:buClr>
              <a:buSzTx/>
              <a:buFont typeface="Arial" panose="020B0604020202020204" pitchFamily="34" charset="0"/>
              <a:buNone/>
              <a:tabLst/>
              <a:defRPr/>
            </a:pPr>
            <a:r>
              <a:rPr lang="en-US" dirty="0"/>
              <a:t>@</a:t>
            </a:r>
            <a:r>
              <a:rPr lang="en-US" dirty="0" err="1"/>
              <a:t>qualcomm</a:t>
            </a:r>
            <a:endParaRPr lang="en-US" dirty="0"/>
          </a:p>
        </p:txBody>
      </p:sp>
      <p:sp>
        <p:nvSpPr>
          <p:cNvPr id="14" name="Freeform 5">
            <a:extLst>
              <a:ext uri="{FF2B5EF4-FFF2-40B4-BE49-F238E27FC236}">
                <a16:creationId xmlns:a16="http://schemas.microsoft.com/office/drawing/2014/main" id="{B888084C-17B8-4DDF-8119-204A07EF5C77}"/>
              </a:ext>
            </a:extLst>
          </p:cNvPr>
          <p:cNvSpPr>
            <a:spLocks noChangeAspect="1" noEditPoints="1"/>
          </p:cNvSpPr>
          <p:nvPr userDrawn="1"/>
        </p:nvSpPr>
        <p:spPr bwMode="black">
          <a:xfrm>
            <a:off x="10273307" y="348782"/>
            <a:ext cx="1432990" cy="262653"/>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icrosoft Sans Serif"/>
              <a:ea typeface="+mn-ea"/>
              <a:cs typeface="+mn-cs"/>
            </a:endParaRPr>
          </a:p>
        </p:txBody>
      </p:sp>
      <p:sp>
        <p:nvSpPr>
          <p:cNvPr id="15" name="Title 2">
            <a:extLst>
              <a:ext uri="{FF2B5EF4-FFF2-40B4-BE49-F238E27FC236}">
                <a16:creationId xmlns:a16="http://schemas.microsoft.com/office/drawing/2014/main" id="{58A05AE2-9442-4730-8FBA-33FA9563787D}"/>
              </a:ext>
            </a:extLst>
          </p:cNvPr>
          <p:cNvSpPr>
            <a:spLocks noGrp="1"/>
          </p:cNvSpPr>
          <p:nvPr>
            <p:ph type="title"/>
          </p:nvPr>
        </p:nvSpPr>
        <p:spPr bwMode="gray">
          <a:xfrm>
            <a:off x="431638" y="2194052"/>
            <a:ext cx="7415930" cy="1883593"/>
          </a:xfrm>
        </p:spPr>
        <p:txBody>
          <a:bodyPr wrap="square">
            <a:spAutoFit/>
          </a:bodyPr>
          <a:lstStyle>
            <a:lvl1pPr>
              <a:lnSpc>
                <a:spcPct val="87000"/>
              </a:lnSpc>
              <a:defRPr sz="68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88224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ig Statement Circle Light Blue">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3497A215-ECE4-4336-BB93-42297ACB7A3D}"/>
              </a:ext>
            </a:extLst>
          </p:cNvPr>
          <p:cNvSpPr>
            <a:spLocks/>
          </p:cNvSpPr>
          <p:nvPr/>
        </p:nvSpPr>
        <p:spPr bwMode="ltGray">
          <a:xfrm>
            <a:off x="6675120" y="1146676"/>
            <a:ext cx="4536590" cy="4560096"/>
          </a:xfrm>
          <a:prstGeom prst="ellipse">
            <a:avLst/>
          </a:prstGeom>
          <a:gradFill>
            <a:gsLst>
              <a:gs pos="100000">
                <a:schemeClr val="accent2"/>
              </a:gs>
              <a:gs pos="0">
                <a:srgbClr val="6086E7"/>
              </a:gs>
            </a:gsLst>
            <a:lin ang="18900000" scaled="0"/>
          </a:gradFill>
          <a:ln w="25400" cap="flat" cmpd="sng" algn="ctr">
            <a:noFill/>
            <a:prstDash val="solid"/>
          </a:ln>
          <a:effectLst>
            <a:innerShdw blurRad="127000" dist="114300">
              <a:srgbClr val="415795">
                <a:alpha val="75000"/>
              </a:srgb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a:ln>
                <a:noFill/>
              </a:ln>
              <a:solidFill>
                <a:prstClr val="white"/>
              </a:solidFill>
              <a:effectLst/>
              <a:uLnTx/>
              <a:uFillTx/>
              <a:latin typeface="Microsoft Sans Serif"/>
            </a:endParaRPr>
          </a:p>
        </p:txBody>
      </p:sp>
      <p:sp>
        <p:nvSpPr>
          <p:cNvPr id="10" name="Footer Placeholder 2">
            <a:extLst>
              <a:ext uri="{FF2B5EF4-FFF2-40B4-BE49-F238E27FC236}">
                <a16:creationId xmlns:a16="http://schemas.microsoft.com/office/drawing/2014/main" id="{C4765B5F-95F9-4199-A1B6-AB2525FF1433}"/>
              </a:ext>
            </a:extLst>
          </p:cNvPr>
          <p:cNvSpPr>
            <a:spLocks noGrp="1"/>
          </p:cNvSpPr>
          <p:nvPr>
            <p:ph type="ftr" sz="quarter" idx="11"/>
          </p:nvPr>
        </p:nvSpPr>
        <p:spPr>
          <a:xfrm>
            <a:off x="495299" y="6532895"/>
            <a:ext cx="10489691"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endParaRPr lang="en-US" dirty="0"/>
          </a:p>
        </p:txBody>
      </p:sp>
      <p:sp>
        <p:nvSpPr>
          <p:cNvPr id="7" name="Text Placeholder 51">
            <a:extLst>
              <a:ext uri="{FF2B5EF4-FFF2-40B4-BE49-F238E27FC236}">
                <a16:creationId xmlns:a16="http://schemas.microsoft.com/office/drawing/2014/main" id="{C6F1A92C-77BA-48A5-9BCE-2205354F8D44}"/>
              </a:ext>
            </a:extLst>
          </p:cNvPr>
          <p:cNvSpPr>
            <a:spLocks noGrp="1"/>
          </p:cNvSpPr>
          <p:nvPr>
            <p:ph type="body" sz="quarter" idx="10"/>
          </p:nvPr>
        </p:nvSpPr>
        <p:spPr>
          <a:xfrm>
            <a:off x="495299" y="3819524"/>
            <a:ext cx="5266872" cy="1328598"/>
          </a:xfrm>
          <a:prstGeom prst="rect">
            <a:avLst/>
          </a:prstGeom>
        </p:spPr>
        <p:txBody>
          <a:bodyPr/>
          <a:lstStyle>
            <a:lvl1pPr marL="0" indent="0">
              <a:lnSpc>
                <a:spcPct val="89000"/>
              </a:lnSpc>
              <a:buFont typeface="Microsoft Sans Serif" panose="020B0604020202020204" pitchFamily="34" charset="0"/>
              <a:buChar char="​"/>
              <a:defRPr sz="2800">
                <a:solidFill>
                  <a:schemeClr val="tx1"/>
                </a:solidFill>
              </a:defRPr>
            </a:lvl1pPr>
            <a:lvl2pPr marL="0" indent="0">
              <a:spcBef>
                <a:spcPts val="1200"/>
              </a:spcBef>
              <a:buNone/>
              <a:defRPr sz="2400">
                <a:solidFill>
                  <a:schemeClr val="tx1"/>
                </a:solidFill>
              </a:defRPr>
            </a:lvl2pPr>
            <a:lvl3pPr marL="0" indent="0">
              <a:lnSpc>
                <a:spcPct val="95000"/>
              </a:lnSpc>
              <a:spcBef>
                <a:spcPts val="1200"/>
              </a:spcBef>
              <a:buFont typeface="Microsoft Sans Serif" panose="020B0604020202020204" pitchFamily="34" charset="0"/>
              <a:buNone/>
              <a:defRPr sz="2100"/>
            </a:lvl3pPr>
            <a:lvl4pPr marL="0" indent="0">
              <a:lnSpc>
                <a:spcPct val="98000"/>
              </a:lnSpc>
              <a:spcBef>
                <a:spcPts val="1200"/>
              </a:spcBef>
              <a:buNone/>
              <a:defRPr sz="1800"/>
            </a:lvl4pPr>
            <a:lvl5pPr marL="0" indent="0">
              <a:lnSpc>
                <a:spcPct val="94000"/>
              </a:lnSpc>
              <a:spcBef>
                <a:spcPts val="600"/>
              </a:spcBef>
              <a:buFont typeface="Microsoft Sans Serif" panose="020B0604020202020204" pitchFamily="34" charset="0"/>
              <a:buChar char="​"/>
              <a:defRPr sz="1600"/>
            </a:lvl5pPr>
            <a:lvl6pPr>
              <a:lnSpc>
                <a:spcPct val="107000"/>
              </a:lnSpc>
              <a:spcBef>
                <a:spcPts val="600"/>
              </a:spcBef>
              <a:defRPr sz="1400"/>
            </a:lvl6pPr>
            <a:lvl7pPr>
              <a:lnSpc>
                <a:spcPct val="88000"/>
              </a:lnSpc>
              <a:defRPr sz="3400"/>
            </a:lvl7pPr>
            <a:lvl8pPr>
              <a:lnSpc>
                <a:spcPct val="89000"/>
              </a:lnSpc>
              <a:defRPr sz="4400"/>
            </a:lvl8pPr>
            <a:lvl9pPr>
              <a:lnSpc>
                <a:spcPct val="86000"/>
              </a:lnSpc>
              <a:defRPr sz="5500"/>
            </a:lvl9pPr>
          </a:lstStyle>
          <a:p>
            <a:pPr lvl="0"/>
            <a:r>
              <a:rPr lang="en-US"/>
              <a:t>Click to edit Master text styles</a:t>
            </a:r>
          </a:p>
          <a:p>
            <a:pPr lvl="1"/>
            <a:r>
              <a:rPr lang="en-US"/>
              <a:t>Second level</a:t>
            </a:r>
          </a:p>
        </p:txBody>
      </p:sp>
      <p:sp>
        <p:nvSpPr>
          <p:cNvPr id="9" name="Title 1">
            <a:extLst>
              <a:ext uri="{FF2B5EF4-FFF2-40B4-BE49-F238E27FC236}">
                <a16:creationId xmlns:a16="http://schemas.microsoft.com/office/drawing/2014/main" id="{1AD770C1-C19F-41DC-9472-333E12B88536}"/>
              </a:ext>
            </a:extLst>
          </p:cNvPr>
          <p:cNvSpPr>
            <a:spLocks noGrp="1"/>
          </p:cNvSpPr>
          <p:nvPr>
            <p:ph type="title"/>
          </p:nvPr>
        </p:nvSpPr>
        <p:spPr>
          <a:xfrm>
            <a:off x="495297" y="2099813"/>
            <a:ext cx="5368470" cy="1489639"/>
          </a:xfrm>
        </p:spPr>
        <p:txBody>
          <a:bodyPr wrap="square">
            <a:spAutoFit/>
          </a:bodyPr>
          <a:lstStyle>
            <a:lvl1pPr>
              <a:lnSpc>
                <a:spcPct val="87000"/>
              </a:lnSpc>
              <a:defRPr sz="5500"/>
            </a:lvl1pPr>
          </a:lstStyle>
          <a:p>
            <a:r>
              <a:rPr lang="en-US"/>
              <a:t>Click to edit Master title style</a:t>
            </a:r>
            <a:endParaRPr lang="en-US" dirty="0"/>
          </a:p>
        </p:txBody>
      </p:sp>
    </p:spTree>
    <p:extLst>
      <p:ext uri="{BB962C8B-B14F-4D97-AF65-F5344CB8AC3E}">
        <p14:creationId xmlns:p14="http://schemas.microsoft.com/office/powerpoint/2010/main" val="2087342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ig Statement Circle Teal">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3497A215-ECE4-4336-BB93-42297ACB7A3D}"/>
              </a:ext>
            </a:extLst>
          </p:cNvPr>
          <p:cNvSpPr>
            <a:spLocks/>
          </p:cNvSpPr>
          <p:nvPr/>
        </p:nvSpPr>
        <p:spPr bwMode="ltGray">
          <a:xfrm>
            <a:off x="6675120" y="1146676"/>
            <a:ext cx="4536590" cy="4560096"/>
          </a:xfrm>
          <a:prstGeom prst="ellipse">
            <a:avLst/>
          </a:prstGeom>
          <a:solidFill>
            <a:schemeClr val="accent3"/>
          </a:solidFill>
          <a:ln w="25400" cap="flat" cmpd="sng" algn="ctr">
            <a:noFill/>
            <a:prstDash val="solid"/>
          </a:ln>
          <a:effectLst>
            <a:innerShdw blurRad="127000" dist="114300">
              <a:schemeClr val="accent3">
                <a:lumMod val="50000"/>
                <a:alpha val="75000"/>
              </a:scheme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a:ln>
                <a:noFill/>
              </a:ln>
              <a:solidFill>
                <a:prstClr val="white"/>
              </a:solidFill>
              <a:effectLst/>
              <a:uLnTx/>
              <a:uFillTx/>
              <a:latin typeface="Microsoft Sans Serif"/>
            </a:endParaRPr>
          </a:p>
        </p:txBody>
      </p:sp>
      <p:sp>
        <p:nvSpPr>
          <p:cNvPr id="10" name="Footer Placeholder 2">
            <a:extLst>
              <a:ext uri="{FF2B5EF4-FFF2-40B4-BE49-F238E27FC236}">
                <a16:creationId xmlns:a16="http://schemas.microsoft.com/office/drawing/2014/main" id="{2C8A265A-3146-4748-9C09-B46116B8B401}"/>
              </a:ext>
            </a:extLst>
          </p:cNvPr>
          <p:cNvSpPr>
            <a:spLocks noGrp="1"/>
          </p:cNvSpPr>
          <p:nvPr>
            <p:ph type="ftr" sz="quarter" idx="11"/>
          </p:nvPr>
        </p:nvSpPr>
        <p:spPr>
          <a:xfrm>
            <a:off x="495299" y="6532895"/>
            <a:ext cx="10489691"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endParaRPr lang="en-US" dirty="0"/>
          </a:p>
        </p:txBody>
      </p:sp>
      <p:sp>
        <p:nvSpPr>
          <p:cNvPr id="7" name="Text Placeholder 51">
            <a:extLst>
              <a:ext uri="{FF2B5EF4-FFF2-40B4-BE49-F238E27FC236}">
                <a16:creationId xmlns:a16="http://schemas.microsoft.com/office/drawing/2014/main" id="{5FC9C777-5123-4068-A7DE-407D78AD8E39}"/>
              </a:ext>
            </a:extLst>
          </p:cNvPr>
          <p:cNvSpPr>
            <a:spLocks noGrp="1"/>
          </p:cNvSpPr>
          <p:nvPr>
            <p:ph type="body" sz="quarter" idx="10"/>
          </p:nvPr>
        </p:nvSpPr>
        <p:spPr>
          <a:xfrm>
            <a:off x="495299" y="3819524"/>
            <a:ext cx="5266872" cy="1328598"/>
          </a:xfrm>
          <a:prstGeom prst="rect">
            <a:avLst/>
          </a:prstGeom>
        </p:spPr>
        <p:txBody>
          <a:bodyPr/>
          <a:lstStyle>
            <a:lvl1pPr marL="0" indent="0">
              <a:lnSpc>
                <a:spcPct val="89000"/>
              </a:lnSpc>
              <a:buFont typeface="Microsoft Sans Serif" panose="020B0604020202020204" pitchFamily="34" charset="0"/>
              <a:buChar char="​"/>
              <a:defRPr sz="2800">
                <a:solidFill>
                  <a:schemeClr val="tx1"/>
                </a:solidFill>
              </a:defRPr>
            </a:lvl1pPr>
            <a:lvl2pPr marL="0" indent="0">
              <a:spcBef>
                <a:spcPts val="1200"/>
              </a:spcBef>
              <a:buNone/>
              <a:defRPr sz="2400">
                <a:solidFill>
                  <a:schemeClr val="tx1"/>
                </a:solidFill>
              </a:defRPr>
            </a:lvl2pPr>
            <a:lvl3pPr marL="0" indent="0">
              <a:lnSpc>
                <a:spcPct val="95000"/>
              </a:lnSpc>
              <a:spcBef>
                <a:spcPts val="1200"/>
              </a:spcBef>
              <a:buFont typeface="Microsoft Sans Serif" panose="020B0604020202020204" pitchFamily="34" charset="0"/>
              <a:buNone/>
              <a:defRPr sz="2100"/>
            </a:lvl3pPr>
            <a:lvl4pPr marL="0" indent="0">
              <a:lnSpc>
                <a:spcPct val="98000"/>
              </a:lnSpc>
              <a:spcBef>
                <a:spcPts val="1200"/>
              </a:spcBef>
              <a:buNone/>
              <a:defRPr sz="1800"/>
            </a:lvl4pPr>
            <a:lvl5pPr marL="0" indent="0">
              <a:lnSpc>
                <a:spcPct val="94000"/>
              </a:lnSpc>
              <a:spcBef>
                <a:spcPts val="600"/>
              </a:spcBef>
              <a:buFont typeface="Microsoft Sans Serif" panose="020B0604020202020204" pitchFamily="34" charset="0"/>
              <a:buChar char="​"/>
              <a:defRPr sz="1600"/>
            </a:lvl5pPr>
            <a:lvl6pPr>
              <a:lnSpc>
                <a:spcPct val="107000"/>
              </a:lnSpc>
              <a:spcBef>
                <a:spcPts val="600"/>
              </a:spcBef>
              <a:defRPr sz="1400"/>
            </a:lvl6pPr>
            <a:lvl7pPr>
              <a:lnSpc>
                <a:spcPct val="88000"/>
              </a:lnSpc>
              <a:defRPr sz="3400"/>
            </a:lvl7pPr>
            <a:lvl8pPr>
              <a:lnSpc>
                <a:spcPct val="89000"/>
              </a:lnSpc>
              <a:defRPr sz="4400"/>
            </a:lvl8pPr>
            <a:lvl9pPr>
              <a:lnSpc>
                <a:spcPct val="86000"/>
              </a:lnSpc>
              <a:defRPr sz="5500"/>
            </a:lvl9pPr>
          </a:lstStyle>
          <a:p>
            <a:pPr lvl="0"/>
            <a:r>
              <a:rPr lang="en-US"/>
              <a:t>Click to edit Master text styles</a:t>
            </a:r>
          </a:p>
          <a:p>
            <a:pPr lvl="1"/>
            <a:r>
              <a:rPr lang="en-US"/>
              <a:t>Second level</a:t>
            </a:r>
          </a:p>
        </p:txBody>
      </p:sp>
      <p:sp>
        <p:nvSpPr>
          <p:cNvPr id="9" name="Title 1">
            <a:extLst>
              <a:ext uri="{FF2B5EF4-FFF2-40B4-BE49-F238E27FC236}">
                <a16:creationId xmlns:a16="http://schemas.microsoft.com/office/drawing/2014/main" id="{3AA22E4D-B42F-4C21-BBB9-E780E0243FE3}"/>
              </a:ext>
            </a:extLst>
          </p:cNvPr>
          <p:cNvSpPr>
            <a:spLocks noGrp="1"/>
          </p:cNvSpPr>
          <p:nvPr>
            <p:ph type="title"/>
          </p:nvPr>
        </p:nvSpPr>
        <p:spPr>
          <a:xfrm>
            <a:off x="495297" y="2099813"/>
            <a:ext cx="5368470" cy="1489639"/>
          </a:xfrm>
        </p:spPr>
        <p:txBody>
          <a:bodyPr wrap="square">
            <a:spAutoFit/>
          </a:bodyPr>
          <a:lstStyle>
            <a:lvl1pPr>
              <a:lnSpc>
                <a:spcPct val="87000"/>
              </a:lnSpc>
              <a:defRPr sz="5500"/>
            </a:lvl1pPr>
          </a:lstStyle>
          <a:p>
            <a:r>
              <a:rPr lang="en-US"/>
              <a:t>Click to edit Master title style</a:t>
            </a:r>
            <a:endParaRPr lang="en-US" dirty="0"/>
          </a:p>
        </p:txBody>
      </p:sp>
    </p:spTree>
    <p:extLst>
      <p:ext uri="{BB962C8B-B14F-4D97-AF65-F5344CB8AC3E}">
        <p14:creationId xmlns:p14="http://schemas.microsoft.com/office/powerpoint/2010/main" val="702111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ig Statement Circle Nickel">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3497A215-ECE4-4336-BB93-42297ACB7A3D}"/>
              </a:ext>
            </a:extLst>
          </p:cNvPr>
          <p:cNvSpPr>
            <a:spLocks/>
          </p:cNvSpPr>
          <p:nvPr/>
        </p:nvSpPr>
        <p:spPr bwMode="ltGray">
          <a:xfrm>
            <a:off x="6675120" y="1146676"/>
            <a:ext cx="4536590" cy="4560096"/>
          </a:xfrm>
          <a:prstGeom prst="ellipse">
            <a:avLst/>
          </a:prstGeom>
          <a:gradFill>
            <a:gsLst>
              <a:gs pos="100000">
                <a:srgbClr val="C0C8D6"/>
              </a:gs>
              <a:gs pos="15000">
                <a:schemeClr val="accent6"/>
              </a:gs>
            </a:gsLst>
            <a:lin ang="18900000" scaled="0"/>
          </a:gradFill>
          <a:ln w="25400" cap="flat" cmpd="sng" algn="ctr">
            <a:noFill/>
            <a:prstDash val="solid"/>
          </a:ln>
          <a:effectLst>
            <a:innerShdw blurRad="127000" dist="114300">
              <a:schemeClr val="accent5">
                <a:alpha val="75000"/>
              </a:scheme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a:ln>
                <a:noFill/>
              </a:ln>
              <a:solidFill>
                <a:prstClr val="white"/>
              </a:solidFill>
              <a:effectLst/>
              <a:uLnTx/>
              <a:uFillTx/>
              <a:latin typeface="Microsoft Sans Serif"/>
            </a:endParaRPr>
          </a:p>
        </p:txBody>
      </p:sp>
      <p:sp>
        <p:nvSpPr>
          <p:cNvPr id="10" name="Footer Placeholder 2">
            <a:extLst>
              <a:ext uri="{FF2B5EF4-FFF2-40B4-BE49-F238E27FC236}">
                <a16:creationId xmlns:a16="http://schemas.microsoft.com/office/drawing/2014/main" id="{2C8A265A-3146-4748-9C09-B46116B8B401}"/>
              </a:ext>
            </a:extLst>
          </p:cNvPr>
          <p:cNvSpPr>
            <a:spLocks noGrp="1"/>
          </p:cNvSpPr>
          <p:nvPr>
            <p:ph type="ftr" sz="quarter" idx="11"/>
          </p:nvPr>
        </p:nvSpPr>
        <p:spPr>
          <a:xfrm>
            <a:off x="495299" y="6532895"/>
            <a:ext cx="10489691"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endParaRPr lang="en-US" dirty="0"/>
          </a:p>
        </p:txBody>
      </p:sp>
      <p:sp>
        <p:nvSpPr>
          <p:cNvPr id="7" name="Text Placeholder 51">
            <a:extLst>
              <a:ext uri="{FF2B5EF4-FFF2-40B4-BE49-F238E27FC236}">
                <a16:creationId xmlns:a16="http://schemas.microsoft.com/office/drawing/2014/main" id="{5FC9C777-5123-4068-A7DE-407D78AD8E39}"/>
              </a:ext>
            </a:extLst>
          </p:cNvPr>
          <p:cNvSpPr>
            <a:spLocks noGrp="1"/>
          </p:cNvSpPr>
          <p:nvPr>
            <p:ph type="body" sz="quarter" idx="10"/>
          </p:nvPr>
        </p:nvSpPr>
        <p:spPr>
          <a:xfrm>
            <a:off x="495299" y="3819524"/>
            <a:ext cx="5266872" cy="1328598"/>
          </a:xfrm>
          <a:prstGeom prst="rect">
            <a:avLst/>
          </a:prstGeom>
        </p:spPr>
        <p:txBody>
          <a:bodyPr/>
          <a:lstStyle>
            <a:lvl1pPr marL="0" indent="0">
              <a:lnSpc>
                <a:spcPct val="89000"/>
              </a:lnSpc>
              <a:buFont typeface="Microsoft Sans Serif" panose="020B0604020202020204" pitchFamily="34" charset="0"/>
              <a:buChar char="​"/>
              <a:defRPr sz="2800">
                <a:solidFill>
                  <a:schemeClr val="tx1"/>
                </a:solidFill>
              </a:defRPr>
            </a:lvl1pPr>
            <a:lvl2pPr marL="0" indent="0">
              <a:spcBef>
                <a:spcPts val="1200"/>
              </a:spcBef>
              <a:buNone/>
              <a:defRPr sz="2400">
                <a:solidFill>
                  <a:schemeClr val="tx1"/>
                </a:solidFill>
              </a:defRPr>
            </a:lvl2pPr>
            <a:lvl3pPr marL="0" indent="0">
              <a:lnSpc>
                <a:spcPct val="95000"/>
              </a:lnSpc>
              <a:spcBef>
                <a:spcPts val="1200"/>
              </a:spcBef>
              <a:buFont typeface="Microsoft Sans Serif" panose="020B0604020202020204" pitchFamily="34" charset="0"/>
              <a:buNone/>
              <a:defRPr sz="2100"/>
            </a:lvl3pPr>
            <a:lvl4pPr marL="0" indent="0">
              <a:lnSpc>
                <a:spcPct val="98000"/>
              </a:lnSpc>
              <a:spcBef>
                <a:spcPts val="1200"/>
              </a:spcBef>
              <a:buNone/>
              <a:defRPr sz="1800"/>
            </a:lvl4pPr>
            <a:lvl5pPr marL="0" indent="0">
              <a:lnSpc>
                <a:spcPct val="94000"/>
              </a:lnSpc>
              <a:spcBef>
                <a:spcPts val="600"/>
              </a:spcBef>
              <a:buFont typeface="Microsoft Sans Serif" panose="020B0604020202020204" pitchFamily="34" charset="0"/>
              <a:buChar char="​"/>
              <a:defRPr sz="1600"/>
            </a:lvl5pPr>
            <a:lvl6pPr>
              <a:lnSpc>
                <a:spcPct val="107000"/>
              </a:lnSpc>
              <a:spcBef>
                <a:spcPts val="600"/>
              </a:spcBef>
              <a:defRPr sz="1400"/>
            </a:lvl6pPr>
            <a:lvl7pPr>
              <a:lnSpc>
                <a:spcPct val="88000"/>
              </a:lnSpc>
              <a:defRPr sz="3400"/>
            </a:lvl7pPr>
            <a:lvl8pPr>
              <a:lnSpc>
                <a:spcPct val="89000"/>
              </a:lnSpc>
              <a:defRPr sz="4400"/>
            </a:lvl8pPr>
            <a:lvl9pPr>
              <a:lnSpc>
                <a:spcPct val="86000"/>
              </a:lnSpc>
              <a:defRPr sz="5500"/>
            </a:lvl9pPr>
          </a:lstStyle>
          <a:p>
            <a:pPr lvl="0"/>
            <a:r>
              <a:rPr lang="en-US"/>
              <a:t>Click to edit Master text styles</a:t>
            </a:r>
          </a:p>
          <a:p>
            <a:pPr lvl="1"/>
            <a:r>
              <a:rPr lang="en-US"/>
              <a:t>Second level</a:t>
            </a:r>
          </a:p>
        </p:txBody>
      </p:sp>
      <p:sp>
        <p:nvSpPr>
          <p:cNvPr id="9" name="Title 1">
            <a:extLst>
              <a:ext uri="{FF2B5EF4-FFF2-40B4-BE49-F238E27FC236}">
                <a16:creationId xmlns:a16="http://schemas.microsoft.com/office/drawing/2014/main" id="{3C6640F8-D4E8-4380-9825-E203D7EDAD78}"/>
              </a:ext>
            </a:extLst>
          </p:cNvPr>
          <p:cNvSpPr>
            <a:spLocks noGrp="1"/>
          </p:cNvSpPr>
          <p:nvPr>
            <p:ph type="title"/>
          </p:nvPr>
        </p:nvSpPr>
        <p:spPr>
          <a:xfrm>
            <a:off x="495297" y="2099813"/>
            <a:ext cx="5368470" cy="1489639"/>
          </a:xfrm>
        </p:spPr>
        <p:txBody>
          <a:bodyPr wrap="square">
            <a:spAutoFit/>
          </a:bodyPr>
          <a:lstStyle>
            <a:lvl1pPr>
              <a:lnSpc>
                <a:spcPct val="87000"/>
              </a:lnSpc>
              <a:defRPr sz="5500"/>
            </a:lvl1pPr>
          </a:lstStyle>
          <a:p>
            <a:r>
              <a:rPr lang="en-US"/>
              <a:t>Click to edit Master title style</a:t>
            </a:r>
            <a:endParaRPr lang="en-US" dirty="0"/>
          </a:p>
        </p:txBody>
      </p:sp>
    </p:spTree>
    <p:extLst>
      <p:ext uri="{BB962C8B-B14F-4D97-AF65-F5344CB8AC3E}">
        <p14:creationId xmlns:p14="http://schemas.microsoft.com/office/powerpoint/2010/main" val="1115985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ig Statement Circle Gun Metal">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3497A215-ECE4-4336-BB93-42297ACB7A3D}"/>
              </a:ext>
            </a:extLst>
          </p:cNvPr>
          <p:cNvSpPr>
            <a:spLocks/>
          </p:cNvSpPr>
          <p:nvPr/>
        </p:nvSpPr>
        <p:spPr bwMode="ltGray">
          <a:xfrm>
            <a:off x="6675120" y="1146676"/>
            <a:ext cx="4536590" cy="4560096"/>
          </a:xfrm>
          <a:prstGeom prst="ellipse">
            <a:avLst/>
          </a:prstGeom>
          <a:gradFill>
            <a:gsLst>
              <a:gs pos="100000">
                <a:srgbClr val="697790"/>
              </a:gs>
              <a:gs pos="1000">
                <a:schemeClr val="accent5"/>
              </a:gs>
            </a:gsLst>
            <a:lin ang="18900000" scaled="0"/>
          </a:gradFill>
          <a:ln w="25400" cap="flat" cmpd="sng" algn="ctr">
            <a:noFill/>
            <a:prstDash val="solid"/>
          </a:ln>
          <a:effectLst>
            <a:innerShdw blurRad="127000" dist="114300">
              <a:schemeClr val="accent5">
                <a:lumMod val="75000"/>
                <a:alpha val="75000"/>
              </a:scheme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a:ln>
                <a:noFill/>
              </a:ln>
              <a:solidFill>
                <a:prstClr val="white"/>
              </a:solidFill>
              <a:effectLst/>
              <a:uLnTx/>
              <a:uFillTx/>
              <a:latin typeface="Microsoft Sans Serif"/>
            </a:endParaRPr>
          </a:p>
        </p:txBody>
      </p:sp>
      <p:sp>
        <p:nvSpPr>
          <p:cNvPr id="10" name="Footer Placeholder 2">
            <a:extLst>
              <a:ext uri="{FF2B5EF4-FFF2-40B4-BE49-F238E27FC236}">
                <a16:creationId xmlns:a16="http://schemas.microsoft.com/office/drawing/2014/main" id="{50378E23-3DB4-42E4-8375-2AC0CDCB639A}"/>
              </a:ext>
            </a:extLst>
          </p:cNvPr>
          <p:cNvSpPr>
            <a:spLocks noGrp="1"/>
          </p:cNvSpPr>
          <p:nvPr>
            <p:ph type="ftr" sz="quarter" idx="11"/>
          </p:nvPr>
        </p:nvSpPr>
        <p:spPr>
          <a:xfrm>
            <a:off x="495299" y="6532895"/>
            <a:ext cx="10489691"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endParaRPr lang="en-US" dirty="0"/>
          </a:p>
        </p:txBody>
      </p:sp>
      <p:sp>
        <p:nvSpPr>
          <p:cNvPr id="7" name="Text Placeholder 51">
            <a:extLst>
              <a:ext uri="{FF2B5EF4-FFF2-40B4-BE49-F238E27FC236}">
                <a16:creationId xmlns:a16="http://schemas.microsoft.com/office/drawing/2014/main" id="{A7350EC2-08F0-4D7F-9377-DA5237FC6107}"/>
              </a:ext>
            </a:extLst>
          </p:cNvPr>
          <p:cNvSpPr>
            <a:spLocks noGrp="1"/>
          </p:cNvSpPr>
          <p:nvPr>
            <p:ph type="body" sz="quarter" idx="10"/>
          </p:nvPr>
        </p:nvSpPr>
        <p:spPr>
          <a:xfrm>
            <a:off x="495299" y="3819524"/>
            <a:ext cx="5266872" cy="1328598"/>
          </a:xfrm>
          <a:prstGeom prst="rect">
            <a:avLst/>
          </a:prstGeom>
        </p:spPr>
        <p:txBody>
          <a:bodyPr/>
          <a:lstStyle>
            <a:lvl1pPr marL="0" indent="0">
              <a:lnSpc>
                <a:spcPct val="89000"/>
              </a:lnSpc>
              <a:buFont typeface="Microsoft Sans Serif" panose="020B0604020202020204" pitchFamily="34" charset="0"/>
              <a:buChar char="​"/>
              <a:defRPr sz="2800">
                <a:solidFill>
                  <a:schemeClr val="tx1"/>
                </a:solidFill>
              </a:defRPr>
            </a:lvl1pPr>
            <a:lvl2pPr marL="0" indent="0">
              <a:spcBef>
                <a:spcPts val="1200"/>
              </a:spcBef>
              <a:buNone/>
              <a:defRPr sz="2400">
                <a:solidFill>
                  <a:schemeClr val="tx1"/>
                </a:solidFill>
              </a:defRPr>
            </a:lvl2pPr>
            <a:lvl3pPr marL="0" indent="0">
              <a:lnSpc>
                <a:spcPct val="95000"/>
              </a:lnSpc>
              <a:spcBef>
                <a:spcPts val="1200"/>
              </a:spcBef>
              <a:buFont typeface="Microsoft Sans Serif" panose="020B0604020202020204" pitchFamily="34" charset="0"/>
              <a:buNone/>
              <a:defRPr sz="2100"/>
            </a:lvl3pPr>
            <a:lvl4pPr marL="0" indent="0">
              <a:lnSpc>
                <a:spcPct val="98000"/>
              </a:lnSpc>
              <a:spcBef>
                <a:spcPts val="1200"/>
              </a:spcBef>
              <a:buNone/>
              <a:defRPr sz="1800"/>
            </a:lvl4pPr>
            <a:lvl5pPr marL="0" indent="0">
              <a:lnSpc>
                <a:spcPct val="94000"/>
              </a:lnSpc>
              <a:spcBef>
                <a:spcPts val="600"/>
              </a:spcBef>
              <a:buFont typeface="Microsoft Sans Serif" panose="020B0604020202020204" pitchFamily="34" charset="0"/>
              <a:buChar char="​"/>
              <a:defRPr sz="1600"/>
            </a:lvl5pPr>
            <a:lvl6pPr>
              <a:lnSpc>
                <a:spcPct val="107000"/>
              </a:lnSpc>
              <a:spcBef>
                <a:spcPts val="600"/>
              </a:spcBef>
              <a:defRPr sz="1400"/>
            </a:lvl6pPr>
            <a:lvl7pPr>
              <a:lnSpc>
                <a:spcPct val="88000"/>
              </a:lnSpc>
              <a:defRPr sz="3400"/>
            </a:lvl7pPr>
            <a:lvl8pPr>
              <a:lnSpc>
                <a:spcPct val="89000"/>
              </a:lnSpc>
              <a:defRPr sz="4400"/>
            </a:lvl8pPr>
            <a:lvl9pPr>
              <a:lnSpc>
                <a:spcPct val="86000"/>
              </a:lnSpc>
              <a:defRPr sz="5500"/>
            </a:lvl9pPr>
          </a:lstStyle>
          <a:p>
            <a:pPr lvl="0"/>
            <a:r>
              <a:rPr lang="en-US"/>
              <a:t>Click to edit Master text styles</a:t>
            </a:r>
          </a:p>
          <a:p>
            <a:pPr lvl="1"/>
            <a:r>
              <a:rPr lang="en-US"/>
              <a:t>Second level</a:t>
            </a:r>
          </a:p>
        </p:txBody>
      </p:sp>
      <p:sp>
        <p:nvSpPr>
          <p:cNvPr id="9" name="Title 1">
            <a:extLst>
              <a:ext uri="{FF2B5EF4-FFF2-40B4-BE49-F238E27FC236}">
                <a16:creationId xmlns:a16="http://schemas.microsoft.com/office/drawing/2014/main" id="{49AC31FE-26ED-4666-B85B-8A0A27C741C1}"/>
              </a:ext>
            </a:extLst>
          </p:cNvPr>
          <p:cNvSpPr>
            <a:spLocks noGrp="1"/>
          </p:cNvSpPr>
          <p:nvPr>
            <p:ph type="title"/>
          </p:nvPr>
        </p:nvSpPr>
        <p:spPr>
          <a:xfrm>
            <a:off x="495297" y="2099813"/>
            <a:ext cx="5368470" cy="1489639"/>
          </a:xfrm>
        </p:spPr>
        <p:txBody>
          <a:bodyPr wrap="square">
            <a:spAutoFit/>
          </a:bodyPr>
          <a:lstStyle>
            <a:lvl1pPr>
              <a:lnSpc>
                <a:spcPct val="87000"/>
              </a:lnSpc>
              <a:defRPr sz="5500"/>
            </a:lvl1pPr>
          </a:lstStyle>
          <a:p>
            <a:r>
              <a:rPr lang="en-US"/>
              <a:t>Click to edit Master title style</a:t>
            </a:r>
            <a:endParaRPr lang="en-US" dirty="0"/>
          </a:p>
        </p:txBody>
      </p:sp>
    </p:spTree>
    <p:extLst>
      <p:ext uri="{BB962C8B-B14F-4D97-AF65-F5344CB8AC3E}">
        <p14:creationId xmlns:p14="http://schemas.microsoft.com/office/powerpoint/2010/main" val="763154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ig Statement Circle Midnight">
    <p:spTree>
      <p:nvGrpSpPr>
        <p:cNvPr id="1" name=""/>
        <p:cNvGrpSpPr/>
        <p:nvPr/>
      </p:nvGrpSpPr>
      <p:grpSpPr>
        <a:xfrm>
          <a:off x="0" y="0"/>
          <a:ext cx="0" cy="0"/>
          <a:chOff x="0" y="0"/>
          <a:chExt cx="0" cy="0"/>
        </a:xfrm>
      </p:grpSpPr>
      <p:sp>
        <p:nvSpPr>
          <p:cNvPr id="52" name="Text Placeholder 51">
            <a:extLst>
              <a:ext uri="{FF2B5EF4-FFF2-40B4-BE49-F238E27FC236}">
                <a16:creationId xmlns:a16="http://schemas.microsoft.com/office/drawing/2014/main" id="{21CCE1E2-D3E9-440A-A7A2-9A3EE0A282FC}"/>
              </a:ext>
            </a:extLst>
          </p:cNvPr>
          <p:cNvSpPr>
            <a:spLocks noGrp="1"/>
          </p:cNvSpPr>
          <p:nvPr>
            <p:ph type="body" sz="quarter" idx="10"/>
          </p:nvPr>
        </p:nvSpPr>
        <p:spPr>
          <a:xfrm>
            <a:off x="495299" y="3819524"/>
            <a:ext cx="5266872" cy="1328598"/>
          </a:xfrm>
          <a:prstGeom prst="rect">
            <a:avLst/>
          </a:prstGeom>
        </p:spPr>
        <p:txBody>
          <a:bodyPr/>
          <a:lstStyle>
            <a:lvl1pPr marL="0" indent="0">
              <a:lnSpc>
                <a:spcPct val="89000"/>
              </a:lnSpc>
              <a:buFont typeface="Microsoft Sans Serif" panose="020B0604020202020204" pitchFamily="34" charset="0"/>
              <a:buChar char="​"/>
              <a:defRPr sz="2800">
                <a:solidFill>
                  <a:schemeClr val="tx1"/>
                </a:solidFill>
              </a:defRPr>
            </a:lvl1pPr>
            <a:lvl2pPr marL="0" indent="0">
              <a:spcBef>
                <a:spcPts val="1200"/>
              </a:spcBef>
              <a:buNone/>
              <a:defRPr sz="2400">
                <a:solidFill>
                  <a:schemeClr val="tx1"/>
                </a:solidFill>
              </a:defRPr>
            </a:lvl2pPr>
            <a:lvl3pPr marL="0" indent="0">
              <a:lnSpc>
                <a:spcPct val="95000"/>
              </a:lnSpc>
              <a:spcBef>
                <a:spcPts val="1200"/>
              </a:spcBef>
              <a:buFont typeface="Microsoft Sans Serif" panose="020B0604020202020204" pitchFamily="34" charset="0"/>
              <a:buNone/>
              <a:defRPr sz="2100"/>
            </a:lvl3pPr>
            <a:lvl4pPr marL="0" indent="0">
              <a:lnSpc>
                <a:spcPct val="98000"/>
              </a:lnSpc>
              <a:spcBef>
                <a:spcPts val="1200"/>
              </a:spcBef>
              <a:buNone/>
              <a:defRPr sz="1800"/>
            </a:lvl4pPr>
            <a:lvl5pPr marL="0" indent="0">
              <a:lnSpc>
                <a:spcPct val="94000"/>
              </a:lnSpc>
              <a:spcBef>
                <a:spcPts val="600"/>
              </a:spcBef>
              <a:buFont typeface="Microsoft Sans Serif" panose="020B0604020202020204" pitchFamily="34" charset="0"/>
              <a:buChar char="​"/>
              <a:defRPr sz="1600"/>
            </a:lvl5pPr>
            <a:lvl6pPr>
              <a:lnSpc>
                <a:spcPct val="107000"/>
              </a:lnSpc>
              <a:spcBef>
                <a:spcPts val="600"/>
              </a:spcBef>
              <a:defRPr sz="1400"/>
            </a:lvl6pPr>
            <a:lvl7pPr>
              <a:lnSpc>
                <a:spcPct val="88000"/>
              </a:lnSpc>
              <a:defRPr sz="3400"/>
            </a:lvl7pPr>
            <a:lvl8pPr>
              <a:lnSpc>
                <a:spcPct val="89000"/>
              </a:lnSpc>
              <a:defRPr sz="4400"/>
            </a:lvl8pPr>
            <a:lvl9pPr>
              <a:lnSpc>
                <a:spcPct val="86000"/>
              </a:lnSpc>
              <a:defRPr sz="5500"/>
            </a:lvl9pPr>
          </a:lstStyle>
          <a:p>
            <a:pPr lvl="0"/>
            <a:r>
              <a:rPr lang="en-US"/>
              <a:t>Click to edit Master text styles</a:t>
            </a:r>
          </a:p>
          <a:p>
            <a:pPr lvl="1"/>
            <a:r>
              <a:rPr lang="en-US"/>
              <a:t>Second level</a:t>
            </a:r>
          </a:p>
        </p:txBody>
      </p:sp>
      <p:sp>
        <p:nvSpPr>
          <p:cNvPr id="10" name="Footer Placeholder 2">
            <a:extLst>
              <a:ext uri="{FF2B5EF4-FFF2-40B4-BE49-F238E27FC236}">
                <a16:creationId xmlns:a16="http://schemas.microsoft.com/office/drawing/2014/main" id="{50378E23-3DB4-42E4-8375-2AC0CDCB639A}"/>
              </a:ext>
            </a:extLst>
          </p:cNvPr>
          <p:cNvSpPr>
            <a:spLocks noGrp="1"/>
          </p:cNvSpPr>
          <p:nvPr>
            <p:ph type="ftr" sz="quarter" idx="11"/>
          </p:nvPr>
        </p:nvSpPr>
        <p:spPr>
          <a:xfrm>
            <a:off x="495299" y="6532895"/>
            <a:ext cx="10489691"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endParaRPr lang="en-US" dirty="0"/>
          </a:p>
        </p:txBody>
      </p:sp>
      <p:sp>
        <p:nvSpPr>
          <p:cNvPr id="6" name="Oval 5">
            <a:extLst>
              <a:ext uri="{FF2B5EF4-FFF2-40B4-BE49-F238E27FC236}">
                <a16:creationId xmlns:a16="http://schemas.microsoft.com/office/drawing/2014/main" id="{1321BDBD-A319-4A9D-A52B-4542BAE8D156}"/>
              </a:ext>
            </a:extLst>
          </p:cNvPr>
          <p:cNvSpPr>
            <a:spLocks/>
          </p:cNvSpPr>
          <p:nvPr userDrawn="1"/>
        </p:nvSpPr>
        <p:spPr bwMode="ltGray">
          <a:xfrm>
            <a:off x="6677946" y="1146676"/>
            <a:ext cx="4536590" cy="4560096"/>
          </a:xfrm>
          <a:prstGeom prst="ellipse">
            <a:avLst/>
          </a:prstGeom>
          <a:gradFill>
            <a:gsLst>
              <a:gs pos="100000">
                <a:srgbClr val="13344D"/>
              </a:gs>
              <a:gs pos="21000">
                <a:schemeClr val="tx2"/>
              </a:gs>
            </a:gsLst>
            <a:lin ang="18900000" scaled="0"/>
          </a:gradFill>
          <a:ln w="25400" cap="flat" cmpd="sng" algn="ctr">
            <a:noFill/>
            <a:prstDash val="solid"/>
          </a:ln>
          <a:effectLst>
            <a:innerShdw blurRad="127000" dist="114300">
              <a:schemeClr val="bg1">
                <a:lumMod val="10000"/>
                <a:alpha val="75000"/>
              </a:scheme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a:ln>
                <a:noFill/>
              </a:ln>
              <a:solidFill>
                <a:prstClr val="white"/>
              </a:solidFill>
              <a:effectLst/>
              <a:uLnTx/>
              <a:uFillTx/>
              <a:latin typeface="Microsoft Sans Serif"/>
            </a:endParaRPr>
          </a:p>
        </p:txBody>
      </p:sp>
      <p:sp>
        <p:nvSpPr>
          <p:cNvPr id="7" name="Title 1">
            <a:extLst>
              <a:ext uri="{FF2B5EF4-FFF2-40B4-BE49-F238E27FC236}">
                <a16:creationId xmlns:a16="http://schemas.microsoft.com/office/drawing/2014/main" id="{5B05E55E-4E31-4720-B7A8-F4EA4666E62B}"/>
              </a:ext>
            </a:extLst>
          </p:cNvPr>
          <p:cNvSpPr>
            <a:spLocks noGrp="1"/>
          </p:cNvSpPr>
          <p:nvPr>
            <p:ph type="title"/>
          </p:nvPr>
        </p:nvSpPr>
        <p:spPr>
          <a:xfrm>
            <a:off x="495297" y="2099813"/>
            <a:ext cx="5368470" cy="1489639"/>
          </a:xfrm>
        </p:spPr>
        <p:txBody>
          <a:bodyPr wrap="square">
            <a:spAutoFit/>
          </a:bodyPr>
          <a:lstStyle>
            <a:lvl1pPr>
              <a:lnSpc>
                <a:spcPct val="87000"/>
              </a:lnSpc>
              <a:defRPr sz="5500"/>
            </a:lvl1pPr>
          </a:lstStyle>
          <a:p>
            <a:r>
              <a:rPr lang="en-US"/>
              <a:t>Click to edit Master title style</a:t>
            </a:r>
            <a:endParaRPr lang="en-US" dirty="0"/>
          </a:p>
        </p:txBody>
      </p:sp>
    </p:spTree>
    <p:extLst>
      <p:ext uri="{BB962C8B-B14F-4D97-AF65-F5344CB8AC3E}">
        <p14:creationId xmlns:p14="http://schemas.microsoft.com/office/powerpoint/2010/main" val="3205662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egue Blue">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9708ABA9-7054-48E8-8EF4-CD658D07952F}"/>
              </a:ext>
            </a:extLst>
          </p:cNvPr>
          <p:cNvGrpSpPr/>
          <p:nvPr userDrawn="1"/>
        </p:nvGrpSpPr>
        <p:grpSpPr bwMode="white">
          <a:xfrm>
            <a:off x="0" y="0"/>
            <a:ext cx="9837777" cy="5917440"/>
            <a:chOff x="-3721335" y="0"/>
            <a:chExt cx="9837777" cy="5917440"/>
          </a:xfrm>
        </p:grpSpPr>
        <p:sp>
          <p:nvSpPr>
            <p:cNvPr id="24" name="Rectangle: Single Corner Rounded 23">
              <a:extLst>
                <a:ext uri="{FF2B5EF4-FFF2-40B4-BE49-F238E27FC236}">
                  <a16:creationId xmlns:a16="http://schemas.microsoft.com/office/drawing/2014/main" id="{C48B92C6-8BAB-46BE-82E1-29A041E97FB8}"/>
                </a:ext>
              </a:extLst>
            </p:cNvPr>
            <p:cNvSpPr/>
            <p:nvPr userDrawn="1"/>
          </p:nvSpPr>
          <p:spPr bwMode="white">
            <a:xfrm flipV="1">
              <a:off x="-3721335" y="0"/>
              <a:ext cx="9837777" cy="5917440"/>
            </a:xfrm>
            <a:prstGeom prst="round1Rect">
              <a:avLst>
                <a:gd name="adj" fmla="val 3163"/>
              </a:avLst>
            </a:prstGeom>
            <a:solidFill>
              <a:schemeClr val="accent1"/>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noProof="0" dirty="0">
                <a:solidFill>
                  <a:prstClr val="white"/>
                </a:solidFill>
              </a:endParaRPr>
            </a:p>
          </p:txBody>
        </p:sp>
        <p:sp>
          <p:nvSpPr>
            <p:cNvPr id="26" name="Rectangle: Single Corner Rounded 25">
              <a:extLst>
                <a:ext uri="{FF2B5EF4-FFF2-40B4-BE49-F238E27FC236}">
                  <a16:creationId xmlns:a16="http://schemas.microsoft.com/office/drawing/2014/main" id="{222BEFF9-595E-4CCB-89E5-0AB82C002F90}"/>
                </a:ext>
              </a:extLst>
            </p:cNvPr>
            <p:cNvSpPr/>
            <p:nvPr userDrawn="1"/>
          </p:nvSpPr>
          <p:spPr bwMode="white">
            <a:xfrm flipV="1">
              <a:off x="4722552" y="0"/>
              <a:ext cx="1393890" cy="5917440"/>
            </a:xfrm>
            <a:prstGeom prst="round1Rect">
              <a:avLst>
                <a:gd name="adj" fmla="val 13580"/>
              </a:avLst>
            </a:prstGeom>
            <a:gradFill>
              <a:gsLst>
                <a:gs pos="88000">
                  <a:schemeClr val="tx1">
                    <a:alpha val="60000"/>
                  </a:schemeClr>
                </a:gs>
                <a:gs pos="54000">
                  <a:schemeClr val="accent1">
                    <a:lumMod val="50000"/>
                    <a:alpha val="0"/>
                  </a:schemeClr>
                </a:gs>
                <a:gs pos="100000">
                  <a:schemeClr val="tx1">
                    <a:alpha val="65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1800" b="1" kern="1200" noProof="0" dirty="0">
                <a:solidFill>
                  <a:prstClr val="white"/>
                </a:solidFill>
                <a:latin typeface="+mn-lt"/>
                <a:ea typeface="+mn-ea"/>
                <a:cs typeface="+mn-cs"/>
              </a:endParaRPr>
            </a:p>
          </p:txBody>
        </p:sp>
      </p:grpSp>
      <p:sp>
        <p:nvSpPr>
          <p:cNvPr id="12" name="Subtitle">
            <a:extLst>
              <a:ext uri="{FF2B5EF4-FFF2-40B4-BE49-F238E27FC236}">
                <a16:creationId xmlns:a16="http://schemas.microsoft.com/office/drawing/2014/main" id="{26C2B330-CA81-4AC8-9295-95D8B999A52E}"/>
              </a:ext>
            </a:extLst>
          </p:cNvPr>
          <p:cNvSpPr>
            <a:spLocks noGrp="1"/>
          </p:cNvSpPr>
          <p:nvPr>
            <p:ph type="subTitle" idx="1"/>
          </p:nvPr>
        </p:nvSpPr>
        <p:spPr bwMode="black">
          <a:xfrm>
            <a:off x="494189" y="4127783"/>
            <a:ext cx="8831404" cy="914400"/>
          </a:xfrm>
          <a:prstGeom prst="rect">
            <a:avLst/>
          </a:prstGeom>
        </p:spPr>
        <p:txBody>
          <a:bodyPr/>
          <a:lstStyle>
            <a:lvl1pPr marL="0" indent="0" algn="l">
              <a:lnSpc>
                <a:spcPct val="96000"/>
              </a:lnSpc>
              <a:spcBef>
                <a:spcPts val="1200"/>
              </a:spcBef>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itle 1">
            <a:extLst>
              <a:ext uri="{FF2B5EF4-FFF2-40B4-BE49-F238E27FC236}">
                <a16:creationId xmlns:a16="http://schemas.microsoft.com/office/drawing/2014/main" id="{ADAEEFC9-1B97-4F96-826D-993D38DFD5B6}"/>
              </a:ext>
            </a:extLst>
          </p:cNvPr>
          <p:cNvSpPr>
            <a:spLocks noGrp="1"/>
          </p:cNvSpPr>
          <p:nvPr>
            <p:ph type="title"/>
          </p:nvPr>
        </p:nvSpPr>
        <p:spPr>
          <a:xfrm>
            <a:off x="495298" y="2407138"/>
            <a:ext cx="8829675" cy="1523494"/>
          </a:xfrm>
        </p:spPr>
        <p:txBody>
          <a:bodyPr wrap="square">
            <a:spAutoFit/>
          </a:bodyPr>
          <a:lstStyle>
            <a:lvl1pPr>
              <a:lnSpc>
                <a:spcPct val="87000"/>
              </a:lnSpc>
              <a:defRPr sz="55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195314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egue Light Blue">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9708ABA9-7054-48E8-8EF4-CD658D07952F}"/>
              </a:ext>
            </a:extLst>
          </p:cNvPr>
          <p:cNvGrpSpPr/>
          <p:nvPr userDrawn="1"/>
        </p:nvGrpSpPr>
        <p:grpSpPr bwMode="white">
          <a:xfrm>
            <a:off x="0" y="0"/>
            <a:ext cx="9837777" cy="5917440"/>
            <a:chOff x="-3721335" y="0"/>
            <a:chExt cx="9837777" cy="5917440"/>
          </a:xfrm>
        </p:grpSpPr>
        <p:sp>
          <p:nvSpPr>
            <p:cNvPr id="24" name="Rectangle: Single Corner Rounded 23">
              <a:extLst>
                <a:ext uri="{FF2B5EF4-FFF2-40B4-BE49-F238E27FC236}">
                  <a16:creationId xmlns:a16="http://schemas.microsoft.com/office/drawing/2014/main" id="{C48B92C6-8BAB-46BE-82E1-29A041E97FB8}"/>
                </a:ext>
              </a:extLst>
            </p:cNvPr>
            <p:cNvSpPr/>
            <p:nvPr userDrawn="1"/>
          </p:nvSpPr>
          <p:spPr bwMode="white">
            <a:xfrm flipV="1">
              <a:off x="-3721335" y="0"/>
              <a:ext cx="9837777" cy="5917440"/>
            </a:xfrm>
            <a:prstGeom prst="round1Rect">
              <a:avLst>
                <a:gd name="adj" fmla="val 3163"/>
              </a:avLst>
            </a:prstGeom>
            <a:solidFill>
              <a:schemeClr val="accent2"/>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noProof="0" dirty="0">
                <a:solidFill>
                  <a:prstClr val="white"/>
                </a:solidFill>
              </a:endParaRPr>
            </a:p>
          </p:txBody>
        </p:sp>
        <p:sp>
          <p:nvSpPr>
            <p:cNvPr id="26" name="Rectangle: Single Corner Rounded 25">
              <a:extLst>
                <a:ext uri="{FF2B5EF4-FFF2-40B4-BE49-F238E27FC236}">
                  <a16:creationId xmlns:a16="http://schemas.microsoft.com/office/drawing/2014/main" id="{222BEFF9-595E-4CCB-89E5-0AB82C002F90}"/>
                </a:ext>
              </a:extLst>
            </p:cNvPr>
            <p:cNvSpPr/>
            <p:nvPr userDrawn="1"/>
          </p:nvSpPr>
          <p:spPr bwMode="white">
            <a:xfrm flipV="1">
              <a:off x="4722552" y="0"/>
              <a:ext cx="1393890" cy="5917440"/>
            </a:xfrm>
            <a:prstGeom prst="round1Rect">
              <a:avLst>
                <a:gd name="adj" fmla="val 13580"/>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noProof="0" dirty="0">
                <a:solidFill>
                  <a:prstClr val="white"/>
                </a:solidFill>
              </a:endParaRPr>
            </a:p>
          </p:txBody>
        </p:sp>
      </p:grpSp>
      <p:sp>
        <p:nvSpPr>
          <p:cNvPr id="12" name="Subtitle">
            <a:extLst>
              <a:ext uri="{FF2B5EF4-FFF2-40B4-BE49-F238E27FC236}">
                <a16:creationId xmlns:a16="http://schemas.microsoft.com/office/drawing/2014/main" id="{26C2B330-CA81-4AC8-9295-95D8B999A52E}"/>
              </a:ext>
            </a:extLst>
          </p:cNvPr>
          <p:cNvSpPr>
            <a:spLocks noGrp="1"/>
          </p:cNvSpPr>
          <p:nvPr>
            <p:ph type="subTitle" idx="1"/>
          </p:nvPr>
        </p:nvSpPr>
        <p:spPr bwMode="black">
          <a:xfrm>
            <a:off x="494189" y="4127783"/>
            <a:ext cx="8831404" cy="914400"/>
          </a:xfrm>
          <a:prstGeom prst="rect">
            <a:avLst/>
          </a:prstGeom>
        </p:spPr>
        <p:txBody>
          <a:bodyPr/>
          <a:lstStyle>
            <a:lvl1pPr marL="0" indent="0" algn="l">
              <a:lnSpc>
                <a:spcPct val="96000"/>
              </a:lnSpc>
              <a:spcBef>
                <a:spcPts val="1200"/>
              </a:spcBef>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itle 1">
            <a:extLst>
              <a:ext uri="{FF2B5EF4-FFF2-40B4-BE49-F238E27FC236}">
                <a16:creationId xmlns:a16="http://schemas.microsoft.com/office/drawing/2014/main" id="{ADAEEFC9-1B97-4F96-826D-993D38DFD5B6}"/>
              </a:ext>
            </a:extLst>
          </p:cNvPr>
          <p:cNvSpPr>
            <a:spLocks noGrp="1"/>
          </p:cNvSpPr>
          <p:nvPr>
            <p:ph type="title"/>
          </p:nvPr>
        </p:nvSpPr>
        <p:spPr>
          <a:xfrm>
            <a:off x="495298" y="2407138"/>
            <a:ext cx="8829675" cy="1523494"/>
          </a:xfrm>
        </p:spPr>
        <p:txBody>
          <a:bodyPr wrap="square">
            <a:spAutoFit/>
          </a:bodyPr>
          <a:lstStyle>
            <a:lvl1pPr>
              <a:lnSpc>
                <a:spcPct val="87000"/>
              </a:lnSpc>
              <a:defRPr sz="55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787964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egue Teal">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71DCAE4-87E2-4E51-BE5C-CABC05DA1E97}"/>
              </a:ext>
            </a:extLst>
          </p:cNvPr>
          <p:cNvGrpSpPr/>
          <p:nvPr userDrawn="1"/>
        </p:nvGrpSpPr>
        <p:grpSpPr bwMode="white">
          <a:xfrm>
            <a:off x="-2" y="0"/>
            <a:ext cx="9837779" cy="5917440"/>
            <a:chOff x="116048" y="0"/>
            <a:chExt cx="6000394" cy="5917440"/>
          </a:xfrm>
        </p:grpSpPr>
        <p:sp>
          <p:nvSpPr>
            <p:cNvPr id="17" name="Rectangle: Single Corner Rounded 16">
              <a:extLst>
                <a:ext uri="{FF2B5EF4-FFF2-40B4-BE49-F238E27FC236}">
                  <a16:creationId xmlns:a16="http://schemas.microsoft.com/office/drawing/2014/main" id="{890F360D-2240-4F74-AF11-9523B0D87327}"/>
                </a:ext>
              </a:extLst>
            </p:cNvPr>
            <p:cNvSpPr/>
            <p:nvPr userDrawn="1"/>
          </p:nvSpPr>
          <p:spPr bwMode="white">
            <a:xfrm flipV="1">
              <a:off x="116048" y="0"/>
              <a:ext cx="6000393" cy="5917440"/>
            </a:xfrm>
            <a:prstGeom prst="round1Rect">
              <a:avLst>
                <a:gd name="adj" fmla="val 3163"/>
              </a:avLst>
            </a:prstGeom>
            <a:gradFill>
              <a:gsLst>
                <a:gs pos="15000">
                  <a:schemeClr val="accent3"/>
                </a:gs>
                <a:gs pos="100000">
                  <a:schemeClr val="accent3">
                    <a:lumMod val="75000"/>
                  </a:schemeClr>
                </a:gs>
              </a:gsLst>
              <a:lin ang="18900000" scaled="0"/>
            </a:gradFill>
            <a:ln w="25400" cap="flat" cmpd="sng" algn="ctr">
              <a:noFill/>
              <a:prstDash val="solid"/>
            </a:ln>
            <a:effectLst>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a:ln>
                  <a:noFill/>
                </a:ln>
                <a:solidFill>
                  <a:prstClr val="white"/>
                </a:solidFill>
                <a:effectLst/>
                <a:uLnTx/>
                <a:uFillTx/>
                <a:latin typeface="Microsoft Sans Serif"/>
              </a:endParaRPr>
            </a:p>
          </p:txBody>
        </p:sp>
        <p:sp>
          <p:nvSpPr>
            <p:cNvPr id="22" name="Rectangle: Single Corner Rounded 21">
              <a:extLst>
                <a:ext uri="{FF2B5EF4-FFF2-40B4-BE49-F238E27FC236}">
                  <a16:creationId xmlns:a16="http://schemas.microsoft.com/office/drawing/2014/main" id="{276F6C71-5E9B-4ACF-B1FB-49D20C4BA66F}"/>
                </a:ext>
              </a:extLst>
            </p:cNvPr>
            <p:cNvSpPr/>
            <p:nvPr userDrawn="1"/>
          </p:nvSpPr>
          <p:spPr bwMode="white">
            <a:xfrm flipV="1">
              <a:off x="4722552" y="0"/>
              <a:ext cx="1393890" cy="5917440"/>
            </a:xfrm>
            <a:prstGeom prst="round1Rect">
              <a:avLst>
                <a:gd name="adj" fmla="val 8361"/>
              </a:avLst>
            </a:prstGeom>
            <a:gradFill>
              <a:gsLst>
                <a:gs pos="88000">
                  <a:schemeClr val="tx1">
                    <a:alpha val="60000"/>
                  </a:schemeClr>
                </a:gs>
                <a:gs pos="33000">
                  <a:schemeClr val="accent1">
                    <a:lumMod val="50000"/>
                    <a:alpha val="0"/>
                  </a:schemeClr>
                </a:gs>
                <a:gs pos="100000">
                  <a:schemeClr val="tx1">
                    <a:alpha val="65000"/>
                  </a:schemeClr>
                </a:gs>
              </a:gsLst>
              <a:lin ang="0" scaled="0"/>
            </a:gradFill>
            <a:ln w="10795" cap="flat" cmpd="sng" algn="ctr">
              <a:noFill/>
              <a:prstDash val="solid"/>
            </a:ln>
            <a:effectLst>
              <a:softEdge rad="0"/>
            </a:effectLst>
          </p:spPr>
          <p:txBody>
            <a:bodyPr rtlCol="0" anchor="ctr"/>
            <a:lstStyle/>
            <a:p>
              <a:pPr marR="0" lvl="0" indent="0" algn="ctr" fontAlgn="auto">
                <a:lnSpc>
                  <a:spcPct val="100000"/>
                </a:lnSpc>
                <a:spcBef>
                  <a:spcPts val="0"/>
                </a:spcBef>
                <a:spcAft>
                  <a:spcPts val="0"/>
                </a:spcAft>
                <a:buClrTx/>
                <a:buSzTx/>
                <a:buFontTx/>
                <a:buNone/>
                <a:tabLst/>
              </a:pPr>
              <a:endParaRPr lang="en-US" b="1" noProof="0" dirty="0">
                <a:solidFill>
                  <a:prstClr val="white"/>
                </a:solidFill>
              </a:endParaRPr>
            </a:p>
          </p:txBody>
        </p:sp>
      </p:grpSp>
      <p:sp>
        <p:nvSpPr>
          <p:cNvPr id="8" name="Subtitle">
            <a:extLst>
              <a:ext uri="{FF2B5EF4-FFF2-40B4-BE49-F238E27FC236}">
                <a16:creationId xmlns:a16="http://schemas.microsoft.com/office/drawing/2014/main" id="{C2E08BD1-BCB5-464E-A624-7C8D59C0C0B9}"/>
              </a:ext>
            </a:extLst>
          </p:cNvPr>
          <p:cNvSpPr>
            <a:spLocks noGrp="1"/>
          </p:cNvSpPr>
          <p:nvPr>
            <p:ph type="subTitle" idx="1"/>
          </p:nvPr>
        </p:nvSpPr>
        <p:spPr bwMode="black">
          <a:xfrm>
            <a:off x="494189" y="4127783"/>
            <a:ext cx="8831404" cy="914400"/>
          </a:xfrm>
          <a:prstGeom prst="rect">
            <a:avLst/>
          </a:prstGeom>
        </p:spPr>
        <p:txBody>
          <a:bodyPr/>
          <a:lstStyle>
            <a:lvl1pPr marL="0" indent="0" algn="l">
              <a:lnSpc>
                <a:spcPct val="96000"/>
              </a:lnSpc>
              <a:spcBef>
                <a:spcPts val="1200"/>
              </a:spcBef>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itle 1">
            <a:extLst>
              <a:ext uri="{FF2B5EF4-FFF2-40B4-BE49-F238E27FC236}">
                <a16:creationId xmlns:a16="http://schemas.microsoft.com/office/drawing/2014/main" id="{E73A6FF3-D047-4614-AD57-602D68D4A46C}"/>
              </a:ext>
            </a:extLst>
          </p:cNvPr>
          <p:cNvSpPr>
            <a:spLocks noGrp="1"/>
          </p:cNvSpPr>
          <p:nvPr>
            <p:ph type="title"/>
          </p:nvPr>
        </p:nvSpPr>
        <p:spPr>
          <a:xfrm>
            <a:off x="495298" y="2407138"/>
            <a:ext cx="8829675" cy="1523494"/>
          </a:xfrm>
        </p:spPr>
        <p:txBody>
          <a:bodyPr wrap="square">
            <a:spAutoFit/>
          </a:bodyPr>
          <a:lstStyle>
            <a:lvl1pPr>
              <a:lnSpc>
                <a:spcPct val="87000"/>
              </a:lnSpc>
              <a:defRPr sz="55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775359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egue Nickel">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DA002C-01DC-49E8-AB20-B71B7CBD4CC6}"/>
              </a:ext>
            </a:extLst>
          </p:cNvPr>
          <p:cNvGrpSpPr/>
          <p:nvPr userDrawn="1"/>
        </p:nvGrpSpPr>
        <p:grpSpPr bwMode="white">
          <a:xfrm>
            <a:off x="0" y="0"/>
            <a:ext cx="9837777" cy="5917440"/>
            <a:chOff x="-3721335" y="0"/>
            <a:chExt cx="9837777" cy="5917440"/>
          </a:xfrm>
        </p:grpSpPr>
        <p:sp>
          <p:nvSpPr>
            <p:cNvPr id="17" name="Rectangle: Single Corner Rounded 16">
              <a:extLst>
                <a:ext uri="{FF2B5EF4-FFF2-40B4-BE49-F238E27FC236}">
                  <a16:creationId xmlns:a16="http://schemas.microsoft.com/office/drawing/2014/main" id="{6BFB91C4-00D9-48E3-99E4-3AFD69367BD7}"/>
                </a:ext>
              </a:extLst>
            </p:cNvPr>
            <p:cNvSpPr/>
            <p:nvPr userDrawn="1"/>
          </p:nvSpPr>
          <p:spPr bwMode="white">
            <a:xfrm flipV="1">
              <a:off x="-3721335" y="0"/>
              <a:ext cx="9837777" cy="5917440"/>
            </a:xfrm>
            <a:prstGeom prst="round1Rect">
              <a:avLst>
                <a:gd name="adj" fmla="val 3163"/>
              </a:avLst>
            </a:prstGeom>
            <a:gradFill>
              <a:gsLst>
                <a:gs pos="15000">
                  <a:schemeClr val="accent6">
                    <a:lumMod val="40000"/>
                    <a:lumOff val="60000"/>
                  </a:schemeClr>
                </a:gs>
                <a:gs pos="100000">
                  <a:schemeClr val="accent6">
                    <a:lumMod val="60000"/>
                    <a:lumOff val="40000"/>
                  </a:schemeClr>
                </a:gs>
              </a:gsLst>
              <a:lin ang="18900000" scaled="0"/>
            </a:gradFill>
            <a:ln w="25400" cap="flat" cmpd="sng" algn="ctr">
              <a:noFill/>
              <a:prstDash val="solid"/>
            </a:ln>
            <a:effectLst>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a:ln>
                  <a:noFill/>
                </a:ln>
                <a:solidFill>
                  <a:prstClr val="white"/>
                </a:solidFill>
                <a:effectLst/>
                <a:uLnTx/>
                <a:uFillTx/>
                <a:latin typeface="Microsoft Sans Serif"/>
              </a:endParaRPr>
            </a:p>
          </p:txBody>
        </p:sp>
        <p:sp>
          <p:nvSpPr>
            <p:cNvPr id="22" name="Rectangle: Single Corner Rounded 21">
              <a:extLst>
                <a:ext uri="{FF2B5EF4-FFF2-40B4-BE49-F238E27FC236}">
                  <a16:creationId xmlns:a16="http://schemas.microsoft.com/office/drawing/2014/main" id="{9F9D9178-EDDF-4E67-8748-C3D4BA24DA31}"/>
                </a:ext>
              </a:extLst>
            </p:cNvPr>
            <p:cNvSpPr/>
            <p:nvPr userDrawn="1"/>
          </p:nvSpPr>
          <p:spPr bwMode="white">
            <a:xfrm flipV="1">
              <a:off x="4722552" y="0"/>
              <a:ext cx="1393890" cy="5917440"/>
            </a:xfrm>
            <a:prstGeom prst="round1Rect">
              <a:avLst>
                <a:gd name="adj" fmla="val 13751"/>
              </a:avLst>
            </a:prstGeom>
            <a:gradFill>
              <a:gsLst>
                <a:gs pos="88000">
                  <a:schemeClr val="tx1">
                    <a:alpha val="58000"/>
                  </a:schemeClr>
                </a:gs>
                <a:gs pos="39000">
                  <a:schemeClr val="accent1">
                    <a:lumMod val="50000"/>
                    <a:alpha val="0"/>
                  </a:schemeClr>
                </a:gs>
                <a:gs pos="100000">
                  <a:schemeClr val="tx1">
                    <a:alpha val="65000"/>
                  </a:schemeClr>
                </a:gs>
              </a:gsLst>
              <a:lin ang="0" scaled="0"/>
            </a:gradFill>
            <a:ln w="10795" cap="flat" cmpd="sng" algn="ctr">
              <a:noFill/>
              <a:prstDash val="solid"/>
            </a:ln>
            <a:effectLst>
              <a:softEdge rad="0"/>
            </a:effectLst>
          </p:spPr>
          <p:txBody>
            <a:bodyPr rtlCol="0" anchor="ctr"/>
            <a:lstStyle/>
            <a:p>
              <a:pPr marR="0" lvl="0" indent="0" algn="ctr" fontAlgn="auto">
                <a:lnSpc>
                  <a:spcPct val="100000"/>
                </a:lnSpc>
                <a:spcBef>
                  <a:spcPts val="0"/>
                </a:spcBef>
                <a:spcAft>
                  <a:spcPts val="0"/>
                </a:spcAft>
                <a:buClrTx/>
                <a:buSzTx/>
                <a:buFontTx/>
                <a:buNone/>
                <a:tabLst/>
              </a:pPr>
              <a:endParaRPr lang="en-US" b="1" noProof="0" dirty="0">
                <a:solidFill>
                  <a:prstClr val="white"/>
                </a:solidFill>
              </a:endParaRPr>
            </a:p>
          </p:txBody>
        </p:sp>
      </p:grpSp>
      <p:sp>
        <p:nvSpPr>
          <p:cNvPr id="8" name="Subtitle">
            <a:extLst>
              <a:ext uri="{FF2B5EF4-FFF2-40B4-BE49-F238E27FC236}">
                <a16:creationId xmlns:a16="http://schemas.microsoft.com/office/drawing/2014/main" id="{ECF4BB80-106E-4F06-8637-959A2D9E4F74}"/>
              </a:ext>
            </a:extLst>
          </p:cNvPr>
          <p:cNvSpPr>
            <a:spLocks noGrp="1"/>
          </p:cNvSpPr>
          <p:nvPr>
            <p:ph type="subTitle" idx="1"/>
          </p:nvPr>
        </p:nvSpPr>
        <p:spPr bwMode="black">
          <a:xfrm>
            <a:off x="494189" y="4127783"/>
            <a:ext cx="8831404" cy="914400"/>
          </a:xfrm>
          <a:prstGeom prst="rect">
            <a:avLst/>
          </a:prstGeom>
        </p:spPr>
        <p:txBody>
          <a:bodyPr/>
          <a:lstStyle>
            <a:lvl1pPr marL="0" indent="0" algn="l">
              <a:lnSpc>
                <a:spcPct val="96000"/>
              </a:lnSpc>
              <a:spcBef>
                <a:spcPts val="1200"/>
              </a:spcBef>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itle 1">
            <a:extLst>
              <a:ext uri="{FF2B5EF4-FFF2-40B4-BE49-F238E27FC236}">
                <a16:creationId xmlns:a16="http://schemas.microsoft.com/office/drawing/2014/main" id="{2034326E-AB1D-4AB4-90EB-3CDD025430AE}"/>
              </a:ext>
            </a:extLst>
          </p:cNvPr>
          <p:cNvSpPr>
            <a:spLocks noGrp="1"/>
          </p:cNvSpPr>
          <p:nvPr>
            <p:ph type="title"/>
          </p:nvPr>
        </p:nvSpPr>
        <p:spPr>
          <a:xfrm>
            <a:off x="495298" y="2457921"/>
            <a:ext cx="8829675" cy="1472711"/>
          </a:xfrm>
        </p:spPr>
        <p:txBody>
          <a:bodyPr wrap="square">
            <a:spAutoFit/>
          </a:bodyPr>
          <a:lstStyle>
            <a:lvl1pPr>
              <a:lnSpc>
                <a:spcPct val="87000"/>
              </a:lnSpc>
              <a:defRPr sz="5500"/>
            </a:lvl1pPr>
          </a:lstStyle>
          <a:p>
            <a:r>
              <a:rPr lang="en-US"/>
              <a:t>Click to edit Master title style</a:t>
            </a:r>
            <a:endParaRPr lang="en-US" dirty="0"/>
          </a:p>
        </p:txBody>
      </p:sp>
    </p:spTree>
    <p:extLst>
      <p:ext uri="{BB962C8B-B14F-4D97-AF65-F5344CB8AC3E}">
        <p14:creationId xmlns:p14="http://schemas.microsoft.com/office/powerpoint/2010/main" val="2469921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egue Gun Metal">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DA002C-01DC-49E8-AB20-B71B7CBD4CC6}"/>
              </a:ext>
            </a:extLst>
          </p:cNvPr>
          <p:cNvGrpSpPr/>
          <p:nvPr userDrawn="1"/>
        </p:nvGrpSpPr>
        <p:grpSpPr bwMode="white">
          <a:xfrm>
            <a:off x="0" y="0"/>
            <a:ext cx="9837777" cy="5917440"/>
            <a:chOff x="-3721335" y="0"/>
            <a:chExt cx="9837777" cy="5917440"/>
          </a:xfrm>
        </p:grpSpPr>
        <p:sp>
          <p:nvSpPr>
            <p:cNvPr id="17" name="Rectangle: Single Corner Rounded 16">
              <a:extLst>
                <a:ext uri="{FF2B5EF4-FFF2-40B4-BE49-F238E27FC236}">
                  <a16:creationId xmlns:a16="http://schemas.microsoft.com/office/drawing/2014/main" id="{6BFB91C4-00D9-48E3-99E4-3AFD69367BD7}"/>
                </a:ext>
              </a:extLst>
            </p:cNvPr>
            <p:cNvSpPr/>
            <p:nvPr userDrawn="1"/>
          </p:nvSpPr>
          <p:spPr bwMode="white">
            <a:xfrm flipV="1">
              <a:off x="-3721335" y="0"/>
              <a:ext cx="9837777" cy="5917440"/>
            </a:xfrm>
            <a:prstGeom prst="round1Rect">
              <a:avLst>
                <a:gd name="adj" fmla="val 3163"/>
              </a:avLst>
            </a:prstGeom>
            <a:gradFill>
              <a:gsLst>
                <a:gs pos="15000">
                  <a:srgbClr val="556685"/>
                </a:gs>
                <a:gs pos="100000">
                  <a:schemeClr val="accent5"/>
                </a:gs>
              </a:gsLst>
              <a:lin ang="18900000" scaled="0"/>
            </a:gradFill>
            <a:ln w="25400" cap="flat" cmpd="sng" algn="ctr">
              <a:noFill/>
              <a:prstDash val="solid"/>
            </a:ln>
            <a:effectLst>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a:ln>
                  <a:noFill/>
                </a:ln>
                <a:solidFill>
                  <a:prstClr val="white"/>
                </a:solidFill>
                <a:effectLst/>
                <a:uLnTx/>
                <a:uFillTx/>
                <a:latin typeface="Microsoft Sans Serif"/>
              </a:endParaRPr>
            </a:p>
          </p:txBody>
        </p:sp>
        <p:sp>
          <p:nvSpPr>
            <p:cNvPr id="22" name="Rectangle: Single Corner Rounded 21">
              <a:extLst>
                <a:ext uri="{FF2B5EF4-FFF2-40B4-BE49-F238E27FC236}">
                  <a16:creationId xmlns:a16="http://schemas.microsoft.com/office/drawing/2014/main" id="{9F9D9178-EDDF-4E67-8748-C3D4BA24DA31}"/>
                </a:ext>
              </a:extLst>
            </p:cNvPr>
            <p:cNvSpPr/>
            <p:nvPr userDrawn="1"/>
          </p:nvSpPr>
          <p:spPr bwMode="white">
            <a:xfrm flipV="1">
              <a:off x="4722552" y="0"/>
              <a:ext cx="1393890" cy="5917440"/>
            </a:xfrm>
            <a:prstGeom prst="round1Rect">
              <a:avLst>
                <a:gd name="adj" fmla="val 13922"/>
              </a:avLst>
            </a:prstGeom>
            <a:gradFill>
              <a:gsLst>
                <a:gs pos="88000">
                  <a:schemeClr val="tx1">
                    <a:alpha val="60000"/>
                  </a:schemeClr>
                </a:gs>
                <a:gs pos="54000">
                  <a:schemeClr val="accent1">
                    <a:lumMod val="50000"/>
                    <a:alpha val="0"/>
                  </a:schemeClr>
                </a:gs>
                <a:gs pos="100000">
                  <a:schemeClr val="tx1">
                    <a:alpha val="65000"/>
                  </a:schemeClr>
                </a:gs>
              </a:gsLst>
              <a:lin ang="0" scaled="0"/>
            </a:gradFill>
            <a:ln w="10795" cap="flat" cmpd="sng" algn="ctr">
              <a:noFill/>
              <a:prstDash val="solid"/>
            </a:ln>
            <a:effectLst>
              <a:softEdge rad="0"/>
            </a:effectLst>
          </p:spPr>
          <p:txBody>
            <a:bodyPr rtlCol="0" anchor="ctr"/>
            <a:lstStyle/>
            <a:p>
              <a:pPr marR="0" lvl="0" indent="0" algn="ctr" fontAlgn="auto">
                <a:lnSpc>
                  <a:spcPct val="100000"/>
                </a:lnSpc>
                <a:spcBef>
                  <a:spcPts val="0"/>
                </a:spcBef>
                <a:spcAft>
                  <a:spcPts val="0"/>
                </a:spcAft>
                <a:buClrTx/>
                <a:buSzTx/>
                <a:buFontTx/>
                <a:buNone/>
                <a:tabLst/>
              </a:pPr>
              <a:endParaRPr lang="en-US" b="1" noProof="0" dirty="0">
                <a:solidFill>
                  <a:prstClr val="white"/>
                </a:solidFill>
              </a:endParaRPr>
            </a:p>
          </p:txBody>
        </p:sp>
      </p:grpSp>
      <p:sp>
        <p:nvSpPr>
          <p:cNvPr id="8" name="Subtitle">
            <a:extLst>
              <a:ext uri="{FF2B5EF4-FFF2-40B4-BE49-F238E27FC236}">
                <a16:creationId xmlns:a16="http://schemas.microsoft.com/office/drawing/2014/main" id="{0E40E159-9F39-4F01-A7AA-D2D8902DFD25}"/>
              </a:ext>
            </a:extLst>
          </p:cNvPr>
          <p:cNvSpPr>
            <a:spLocks noGrp="1"/>
          </p:cNvSpPr>
          <p:nvPr>
            <p:ph type="subTitle" idx="1"/>
          </p:nvPr>
        </p:nvSpPr>
        <p:spPr bwMode="black">
          <a:xfrm>
            <a:off x="494189" y="4127783"/>
            <a:ext cx="8831404" cy="914400"/>
          </a:xfrm>
          <a:prstGeom prst="rect">
            <a:avLst/>
          </a:prstGeom>
        </p:spPr>
        <p:txBody>
          <a:bodyPr/>
          <a:lstStyle>
            <a:lvl1pPr marL="0" indent="0" algn="l">
              <a:lnSpc>
                <a:spcPct val="96000"/>
              </a:lnSpc>
              <a:spcBef>
                <a:spcPts val="1200"/>
              </a:spcBef>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itle 1">
            <a:extLst>
              <a:ext uri="{FF2B5EF4-FFF2-40B4-BE49-F238E27FC236}">
                <a16:creationId xmlns:a16="http://schemas.microsoft.com/office/drawing/2014/main" id="{729CFA0F-02A0-4AF1-9722-392DFCA4E221}"/>
              </a:ext>
            </a:extLst>
          </p:cNvPr>
          <p:cNvSpPr>
            <a:spLocks noGrp="1"/>
          </p:cNvSpPr>
          <p:nvPr>
            <p:ph type="title"/>
          </p:nvPr>
        </p:nvSpPr>
        <p:spPr>
          <a:xfrm>
            <a:off x="495298" y="2407138"/>
            <a:ext cx="8829675" cy="1523494"/>
          </a:xfrm>
        </p:spPr>
        <p:txBody>
          <a:bodyPr wrap="square">
            <a:spAutoFit/>
          </a:bodyPr>
          <a:lstStyle>
            <a:lvl1pPr>
              <a:lnSpc>
                <a:spcPct val="87000"/>
              </a:lnSpc>
              <a:defRPr sz="55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352832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Light Blue">
    <p:bg>
      <p:bgPr>
        <a:solidFill>
          <a:schemeClr val="accent2"/>
        </a:solidFill>
        <a:effectLst/>
      </p:bgPr>
    </p:bg>
    <p:spTree>
      <p:nvGrpSpPr>
        <p:cNvPr id="1" name=""/>
        <p:cNvGrpSpPr/>
        <p:nvPr/>
      </p:nvGrpSpPr>
      <p:grpSpPr>
        <a:xfrm>
          <a:off x="0" y="0"/>
          <a:ext cx="0" cy="0"/>
          <a:chOff x="0" y="0"/>
          <a:chExt cx="0" cy="0"/>
        </a:xfrm>
      </p:grpSpPr>
      <p:sp>
        <p:nvSpPr>
          <p:cNvPr id="20" name="Content Placeholder 19">
            <a:extLst>
              <a:ext uri="{FF2B5EF4-FFF2-40B4-BE49-F238E27FC236}">
                <a16:creationId xmlns:a16="http://schemas.microsoft.com/office/drawing/2014/main" id="{844D2DF1-213C-E34C-914C-F604B1F3F8D8}"/>
              </a:ext>
            </a:extLst>
          </p:cNvPr>
          <p:cNvSpPr>
            <a:spLocks noGrp="1"/>
          </p:cNvSpPr>
          <p:nvPr userDrawn="1">
            <p:ph sz="quarter" idx="10"/>
          </p:nvPr>
        </p:nvSpPr>
        <p:spPr>
          <a:xfrm>
            <a:off x="530352" y="2368296"/>
            <a:ext cx="6391148" cy="4187952"/>
          </a:xfrm>
          <a:prstGeom prst="rect">
            <a:avLst/>
          </a:prstGeom>
        </p:spPr>
        <p:txBody>
          <a:bodyPr/>
          <a:lstStyle>
            <a:lvl1pPr marL="173736" indent="-173736">
              <a:lnSpc>
                <a:spcPct val="107000"/>
              </a:lnSpc>
              <a:spcBef>
                <a:spcPts val="0"/>
              </a:spcBef>
              <a:spcAft>
                <a:spcPts val="1800"/>
              </a:spcAft>
              <a:buClr>
                <a:schemeClr val="accent2">
                  <a:lumMod val="20000"/>
                  <a:lumOff val="80000"/>
                </a:schemeClr>
              </a:buClr>
              <a:buFont typeface="Arial" panose="020B0604020202020204" pitchFamily="34" charset="0"/>
              <a:buChar char="•"/>
              <a:defRPr sz="1800">
                <a:solidFill>
                  <a:schemeClr val="bg1"/>
                </a:solidFill>
              </a:defRPr>
            </a:lvl1pPr>
            <a:lvl2pPr marL="173736" indent="-173736">
              <a:lnSpc>
                <a:spcPct val="107000"/>
              </a:lnSpc>
              <a:spcBef>
                <a:spcPts val="0"/>
              </a:spcBef>
              <a:spcAft>
                <a:spcPts val="1800"/>
              </a:spcAft>
              <a:buClr>
                <a:schemeClr val="accent2">
                  <a:lumMod val="20000"/>
                  <a:lumOff val="80000"/>
                </a:schemeClr>
              </a:buClr>
              <a:buFont typeface="Arial" panose="020B0604020202020204" pitchFamily="34" charset="0"/>
              <a:buChar char="•"/>
              <a:defRPr sz="1800">
                <a:solidFill>
                  <a:schemeClr val="bg1"/>
                </a:solidFill>
              </a:defRPr>
            </a:lvl2pPr>
            <a:lvl3pPr marL="173736" indent="-173736">
              <a:lnSpc>
                <a:spcPct val="107000"/>
              </a:lnSpc>
              <a:spcBef>
                <a:spcPts val="0"/>
              </a:spcBef>
              <a:spcAft>
                <a:spcPts val="1800"/>
              </a:spcAft>
              <a:buClr>
                <a:schemeClr val="accent2">
                  <a:lumMod val="20000"/>
                  <a:lumOff val="80000"/>
                </a:schemeClr>
              </a:buClr>
              <a:buFont typeface="Arial" panose="020B0604020202020204" pitchFamily="34" charset="0"/>
              <a:buChar char="•"/>
              <a:defRPr sz="1800">
                <a:solidFill>
                  <a:schemeClr val="bg1"/>
                </a:solidFill>
              </a:defRPr>
            </a:lvl3pPr>
            <a:lvl4pPr marL="173736" indent="-173736">
              <a:lnSpc>
                <a:spcPct val="107000"/>
              </a:lnSpc>
              <a:spcBef>
                <a:spcPts val="0"/>
              </a:spcBef>
              <a:spcAft>
                <a:spcPts val="1800"/>
              </a:spcAft>
              <a:buClr>
                <a:schemeClr val="accent2">
                  <a:lumMod val="20000"/>
                  <a:lumOff val="80000"/>
                </a:schemeClr>
              </a:buClr>
              <a:buFont typeface="Arial" panose="020B0604020202020204" pitchFamily="34" charset="0"/>
              <a:buChar char="•"/>
              <a:defRPr sz="1800">
                <a:solidFill>
                  <a:schemeClr val="bg1"/>
                </a:solidFill>
              </a:defRPr>
            </a:lvl4pPr>
            <a:lvl5pPr marL="173736" indent="-173736">
              <a:lnSpc>
                <a:spcPct val="107000"/>
              </a:lnSpc>
              <a:spcBef>
                <a:spcPts val="0"/>
              </a:spcBef>
              <a:spcAft>
                <a:spcPts val="1800"/>
              </a:spcAft>
              <a:buClr>
                <a:schemeClr val="accent2">
                  <a:lumMod val="20000"/>
                  <a:lumOff val="80000"/>
                </a:schemeClr>
              </a:buClr>
              <a:buFont typeface="Arial" panose="020B0604020202020204" pitchFamily="34" charset="0"/>
              <a:buChar cha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1" name="Straight Connector 20">
            <a:extLst>
              <a:ext uri="{FF2B5EF4-FFF2-40B4-BE49-F238E27FC236}">
                <a16:creationId xmlns:a16="http://schemas.microsoft.com/office/drawing/2014/main" id="{31C2B1F2-008B-4DC9-9D3D-15CE505559FF}"/>
              </a:ext>
            </a:extLst>
          </p:cNvPr>
          <p:cNvCxnSpPr>
            <a:cxnSpLocks/>
          </p:cNvCxnSpPr>
          <p:nvPr userDrawn="1"/>
        </p:nvCxnSpPr>
        <p:spPr>
          <a:xfrm>
            <a:off x="501650" y="2171019"/>
            <a:ext cx="6419850" cy="0"/>
          </a:xfrm>
          <a:prstGeom prst="line">
            <a:avLst/>
          </a:prstGeom>
          <a:ln w="12700" cap="rnd">
            <a:solidFill>
              <a:schemeClr val="accent2">
                <a:lumMod val="40000"/>
                <a:lumOff val="60000"/>
                <a:alpha val="71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9AB5691A-A977-4B57-832C-70C2D88356F8}"/>
              </a:ext>
            </a:extLst>
          </p:cNvPr>
          <p:cNvGrpSpPr/>
          <p:nvPr userDrawn="1"/>
        </p:nvGrpSpPr>
        <p:grpSpPr>
          <a:xfrm>
            <a:off x="8011668" y="-920"/>
            <a:ext cx="4180332" cy="6859841"/>
            <a:chOff x="8011668" y="-920"/>
            <a:chExt cx="4180332" cy="6859841"/>
          </a:xfrm>
        </p:grpSpPr>
        <p:sp>
          <p:nvSpPr>
            <p:cNvPr id="4" name="Rectangle 3">
              <a:extLst>
                <a:ext uri="{FF2B5EF4-FFF2-40B4-BE49-F238E27FC236}">
                  <a16:creationId xmlns:a16="http://schemas.microsoft.com/office/drawing/2014/main" id="{21308D66-143B-A349-ACCD-3D00D906A092}"/>
                </a:ext>
              </a:extLst>
            </p:cNvPr>
            <p:cNvSpPr/>
            <p:nvPr userDrawn="1"/>
          </p:nvSpPr>
          <p:spPr>
            <a:xfrm>
              <a:off x="8506968" y="236"/>
              <a:ext cx="1280160" cy="68575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067" b="0" i="0" u="none" strike="noStrike" cap="none" spc="0" normalizeH="0" baseline="0" noProof="0" dirty="0">
                <a:ln>
                  <a:noFill/>
                </a:ln>
                <a:solidFill>
                  <a:srgbClr val="FFFFFF"/>
                </a:solidFill>
                <a:effectLst/>
                <a:uLnTx/>
                <a:uFillTx/>
                <a:latin typeface="Microsoft Sans Serif"/>
              </a:endParaRPr>
            </a:p>
          </p:txBody>
        </p:sp>
        <p:sp>
          <p:nvSpPr>
            <p:cNvPr id="6" name="Rectangle 5">
              <a:extLst>
                <a:ext uri="{FF2B5EF4-FFF2-40B4-BE49-F238E27FC236}">
                  <a16:creationId xmlns:a16="http://schemas.microsoft.com/office/drawing/2014/main" id="{491A9D0B-FE28-9048-B13B-E76F407CA744}"/>
                </a:ext>
              </a:extLst>
            </p:cNvPr>
            <p:cNvSpPr/>
            <p:nvPr/>
          </p:nvSpPr>
          <p:spPr>
            <a:xfrm>
              <a:off x="9787128" y="-920"/>
              <a:ext cx="2404872" cy="685984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dirty="0">
                <a:ln>
                  <a:noFill/>
                </a:ln>
                <a:solidFill>
                  <a:srgbClr val="FFFFFF"/>
                </a:solidFill>
                <a:effectLst/>
                <a:uLnTx/>
                <a:uFillTx/>
                <a:latin typeface="Microsoft Sans Serif"/>
                <a:ea typeface="+mn-ea"/>
                <a:cs typeface="+mn-cs"/>
              </a:endParaRPr>
            </a:p>
          </p:txBody>
        </p:sp>
        <p:sp>
          <p:nvSpPr>
            <p:cNvPr id="22" name="Rectangle: Single Corner Rounded 6">
              <a:extLst>
                <a:ext uri="{FF2B5EF4-FFF2-40B4-BE49-F238E27FC236}">
                  <a16:creationId xmlns:a16="http://schemas.microsoft.com/office/drawing/2014/main" id="{D1973D7C-0652-4165-88A1-4FB9828F5615}"/>
                </a:ext>
              </a:extLst>
            </p:cNvPr>
            <p:cNvSpPr/>
            <p:nvPr userDrawn="1"/>
          </p:nvSpPr>
          <p:spPr bwMode="gray">
            <a:xfrm flipV="1">
              <a:off x="8011668" y="0"/>
              <a:ext cx="493776" cy="6858003"/>
            </a:xfrm>
            <a:prstGeom prst="round1Rect">
              <a:avLst>
                <a:gd name="adj" fmla="val 0"/>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a:solidFill>
                  <a:prstClr val="white"/>
                </a:solidFill>
              </a:endParaRPr>
            </a:p>
          </p:txBody>
        </p:sp>
        <p:sp>
          <p:nvSpPr>
            <p:cNvPr id="23" name="Rectangle: Single Corner Rounded 6">
              <a:extLst>
                <a:ext uri="{FF2B5EF4-FFF2-40B4-BE49-F238E27FC236}">
                  <a16:creationId xmlns:a16="http://schemas.microsoft.com/office/drawing/2014/main" id="{59E261A4-BD2B-47CA-A4EB-774113F2B7FE}"/>
                </a:ext>
              </a:extLst>
            </p:cNvPr>
            <p:cNvSpPr/>
            <p:nvPr userDrawn="1"/>
          </p:nvSpPr>
          <p:spPr bwMode="gray">
            <a:xfrm rot="10800000" flipH="1" flipV="1">
              <a:off x="9293353" y="1"/>
              <a:ext cx="493775" cy="6857530"/>
            </a:xfrm>
            <a:prstGeom prst="round1Rect">
              <a:avLst>
                <a:gd name="adj" fmla="val 0"/>
              </a:avLst>
            </a:prstGeom>
            <a:gradFill flip="none" rotWithShape="1">
              <a:gsLst>
                <a:gs pos="100000">
                  <a:schemeClr val="accent1">
                    <a:lumMod val="75000"/>
                    <a:alpha val="50000"/>
                  </a:schemeClr>
                </a:gs>
                <a:gs pos="0">
                  <a:srgbClr val="B0C6FF">
                    <a:alpha val="0"/>
                  </a:srgbClr>
                </a:gs>
              </a:gsLst>
              <a:lin ang="0" scaled="1"/>
              <a:tileRect/>
            </a:gradFill>
            <a:ln w="10795" cap="flat" cmpd="sng" algn="ctr">
              <a:noFill/>
              <a:prstDash val="solid"/>
            </a:ln>
            <a:effectLst/>
          </p:spPr>
          <p:txBody>
            <a:bodyPr rtlCol="0" anchor="ctr"/>
            <a:lstStyle/>
            <a:p>
              <a:pPr lvl="0" algn="ctr"/>
              <a:endParaRPr lang="en-US" kern="0" dirty="0">
                <a:solidFill>
                  <a:prstClr val="white"/>
                </a:solidFill>
              </a:endParaRPr>
            </a:p>
          </p:txBody>
        </p:sp>
      </p:grpSp>
      <p:sp>
        <p:nvSpPr>
          <p:cNvPr id="11" name="Freeform 5">
            <a:extLst>
              <a:ext uri="{FF2B5EF4-FFF2-40B4-BE49-F238E27FC236}">
                <a16:creationId xmlns:a16="http://schemas.microsoft.com/office/drawing/2014/main" id="{3E7937C0-5CE8-47A4-96CE-9474EBC72BF3}"/>
              </a:ext>
            </a:extLst>
          </p:cNvPr>
          <p:cNvSpPr>
            <a:spLocks noChangeAspect="1" noEditPoints="1"/>
          </p:cNvSpPr>
          <p:nvPr userDrawn="1"/>
        </p:nvSpPr>
        <p:spPr bwMode="black">
          <a:xfrm>
            <a:off x="10273307" y="348782"/>
            <a:ext cx="1432990" cy="262653"/>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icrosoft Sans Serif"/>
              <a:ea typeface="+mn-ea"/>
              <a:cs typeface="+mn-cs"/>
            </a:endParaRPr>
          </a:p>
        </p:txBody>
      </p:sp>
      <p:sp>
        <p:nvSpPr>
          <p:cNvPr id="13" name="Title 2">
            <a:extLst>
              <a:ext uri="{FF2B5EF4-FFF2-40B4-BE49-F238E27FC236}">
                <a16:creationId xmlns:a16="http://schemas.microsoft.com/office/drawing/2014/main" id="{2B575940-DC4A-4F89-9B40-B2D5BB14F9D5}"/>
              </a:ext>
            </a:extLst>
          </p:cNvPr>
          <p:cNvSpPr>
            <a:spLocks noGrp="1"/>
          </p:cNvSpPr>
          <p:nvPr>
            <p:ph type="title"/>
          </p:nvPr>
        </p:nvSpPr>
        <p:spPr>
          <a:xfrm>
            <a:off x="475488" y="818952"/>
            <a:ext cx="6446012" cy="1110432"/>
          </a:xfrm>
        </p:spPr>
        <p:txBody>
          <a:bodyPr wrap="square">
            <a:spAutoFit/>
          </a:bodyPr>
          <a:lstStyle>
            <a:lvl1pPr>
              <a:defRPr sz="44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633847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gue Midnigh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DA002C-01DC-49E8-AB20-B71B7CBD4CC6}"/>
              </a:ext>
            </a:extLst>
          </p:cNvPr>
          <p:cNvGrpSpPr/>
          <p:nvPr userDrawn="1"/>
        </p:nvGrpSpPr>
        <p:grpSpPr bwMode="white">
          <a:xfrm>
            <a:off x="0" y="0"/>
            <a:ext cx="9837777" cy="5917440"/>
            <a:chOff x="-3721335" y="0"/>
            <a:chExt cx="9837777" cy="5917440"/>
          </a:xfrm>
        </p:grpSpPr>
        <p:sp>
          <p:nvSpPr>
            <p:cNvPr id="17" name="Rectangle: Single Corner Rounded 16">
              <a:extLst>
                <a:ext uri="{FF2B5EF4-FFF2-40B4-BE49-F238E27FC236}">
                  <a16:creationId xmlns:a16="http://schemas.microsoft.com/office/drawing/2014/main" id="{6BFB91C4-00D9-48E3-99E4-3AFD69367BD7}"/>
                </a:ext>
              </a:extLst>
            </p:cNvPr>
            <p:cNvSpPr/>
            <p:nvPr userDrawn="1"/>
          </p:nvSpPr>
          <p:spPr bwMode="white">
            <a:xfrm flipV="1">
              <a:off x="-3721335" y="0"/>
              <a:ext cx="9837777" cy="5917440"/>
            </a:xfrm>
            <a:prstGeom prst="round1Rect">
              <a:avLst>
                <a:gd name="adj" fmla="val 3163"/>
              </a:avLst>
            </a:prstGeom>
            <a:solidFill>
              <a:schemeClr val="tx2"/>
            </a:solidFill>
            <a:ln w="25400" cap="flat" cmpd="sng" algn="ctr">
              <a:noFill/>
              <a:prstDash val="solid"/>
            </a:ln>
            <a:effectLst>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a:ln>
                  <a:noFill/>
                </a:ln>
                <a:solidFill>
                  <a:prstClr val="white"/>
                </a:solidFill>
                <a:effectLst/>
                <a:uLnTx/>
                <a:uFillTx/>
                <a:latin typeface="Microsoft Sans Serif"/>
              </a:endParaRPr>
            </a:p>
          </p:txBody>
        </p:sp>
        <p:sp>
          <p:nvSpPr>
            <p:cNvPr id="22" name="Rectangle: Single Corner Rounded 21">
              <a:extLst>
                <a:ext uri="{FF2B5EF4-FFF2-40B4-BE49-F238E27FC236}">
                  <a16:creationId xmlns:a16="http://schemas.microsoft.com/office/drawing/2014/main" id="{9F9D9178-EDDF-4E67-8748-C3D4BA24DA31}"/>
                </a:ext>
              </a:extLst>
            </p:cNvPr>
            <p:cNvSpPr/>
            <p:nvPr userDrawn="1"/>
          </p:nvSpPr>
          <p:spPr bwMode="white">
            <a:xfrm flipV="1">
              <a:off x="4722552" y="0"/>
              <a:ext cx="1393890" cy="5917440"/>
            </a:xfrm>
            <a:prstGeom prst="round1Rect">
              <a:avLst>
                <a:gd name="adj" fmla="val 14264"/>
              </a:avLst>
            </a:prstGeom>
            <a:gradFill flip="none" rotWithShape="1">
              <a:gsLst>
                <a:gs pos="0">
                  <a:schemeClr val="tx2"/>
                </a:gs>
                <a:gs pos="100000">
                  <a:srgbClr val="06101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noProof="0" dirty="0">
                <a:solidFill>
                  <a:prstClr val="white"/>
                </a:solidFill>
              </a:endParaRPr>
            </a:p>
          </p:txBody>
        </p:sp>
      </p:grpSp>
      <p:sp>
        <p:nvSpPr>
          <p:cNvPr id="8" name="Subtitle">
            <a:extLst>
              <a:ext uri="{FF2B5EF4-FFF2-40B4-BE49-F238E27FC236}">
                <a16:creationId xmlns:a16="http://schemas.microsoft.com/office/drawing/2014/main" id="{9D3C0F03-E0C3-42D5-87D1-59F797FD9D43}"/>
              </a:ext>
            </a:extLst>
          </p:cNvPr>
          <p:cNvSpPr>
            <a:spLocks noGrp="1"/>
          </p:cNvSpPr>
          <p:nvPr>
            <p:ph type="subTitle" idx="1"/>
          </p:nvPr>
        </p:nvSpPr>
        <p:spPr bwMode="black">
          <a:xfrm>
            <a:off x="494189" y="4127783"/>
            <a:ext cx="8831404" cy="914400"/>
          </a:xfrm>
          <a:prstGeom prst="rect">
            <a:avLst/>
          </a:prstGeom>
        </p:spPr>
        <p:txBody>
          <a:bodyPr/>
          <a:lstStyle>
            <a:lvl1pPr marL="0" indent="0" algn="l">
              <a:lnSpc>
                <a:spcPct val="96000"/>
              </a:lnSpc>
              <a:spcBef>
                <a:spcPts val="1200"/>
              </a:spcBef>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itle 1">
            <a:extLst>
              <a:ext uri="{FF2B5EF4-FFF2-40B4-BE49-F238E27FC236}">
                <a16:creationId xmlns:a16="http://schemas.microsoft.com/office/drawing/2014/main" id="{57F736A3-4D11-4C0C-A858-4F2FF633E43B}"/>
              </a:ext>
            </a:extLst>
          </p:cNvPr>
          <p:cNvSpPr>
            <a:spLocks noGrp="1"/>
          </p:cNvSpPr>
          <p:nvPr>
            <p:ph type="title"/>
          </p:nvPr>
        </p:nvSpPr>
        <p:spPr>
          <a:xfrm>
            <a:off x="495298" y="2407138"/>
            <a:ext cx="8829675" cy="1523494"/>
          </a:xfrm>
        </p:spPr>
        <p:txBody>
          <a:bodyPr wrap="square">
            <a:spAutoFit/>
          </a:bodyPr>
          <a:lstStyle>
            <a:lvl1pPr>
              <a:lnSpc>
                <a:spcPct val="87000"/>
              </a:lnSpc>
              <a:defRPr sz="55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749342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Quote Blue">
    <p:bg>
      <p:bgPr>
        <a:solidFill>
          <a:schemeClr val="accent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EC01074-217C-4A66-9F0B-CAF43251D25B}"/>
              </a:ext>
            </a:extLst>
          </p:cNvPr>
          <p:cNvGrpSpPr/>
          <p:nvPr userDrawn="1"/>
        </p:nvGrpSpPr>
        <p:grpSpPr bwMode="hidden">
          <a:xfrm>
            <a:off x="-1855" y="5422393"/>
            <a:ext cx="12195710" cy="1435607"/>
            <a:chOff x="-1855" y="5345050"/>
            <a:chExt cx="12195710" cy="1435607"/>
          </a:xfrm>
        </p:grpSpPr>
        <p:sp>
          <p:nvSpPr>
            <p:cNvPr id="9" name="Rectangle 8">
              <a:extLst>
                <a:ext uri="{FF2B5EF4-FFF2-40B4-BE49-F238E27FC236}">
                  <a16:creationId xmlns:a16="http://schemas.microsoft.com/office/drawing/2014/main" id="{A20F0B08-1A42-4741-9BFD-A54A2EB7AABB}"/>
                </a:ext>
              </a:extLst>
            </p:cNvPr>
            <p:cNvSpPr/>
            <p:nvPr userDrawn="1"/>
          </p:nvSpPr>
          <p:spPr bwMode="hidden">
            <a:xfrm>
              <a:off x="-1855" y="5838825"/>
              <a:ext cx="12195710" cy="941832"/>
            </a:xfrm>
            <a:prstGeom prst="rect">
              <a:avLst/>
            </a:prstGeom>
            <a:solidFill>
              <a:srgbClr val="FFFFFF"/>
            </a:solidFill>
            <a:ln w="1079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a:ln>
                  <a:noFill/>
                </a:ln>
                <a:solidFill>
                  <a:prstClr val="white"/>
                </a:solidFill>
                <a:effectLst/>
                <a:uLnTx/>
                <a:uFillTx/>
                <a:latin typeface="Century Gothic"/>
              </a:endParaRPr>
            </a:p>
          </p:txBody>
        </p:sp>
        <p:sp>
          <p:nvSpPr>
            <p:cNvPr id="10" name="Rectangle: Single Corner Rounded 6">
              <a:extLst>
                <a:ext uri="{FF2B5EF4-FFF2-40B4-BE49-F238E27FC236}">
                  <a16:creationId xmlns:a16="http://schemas.microsoft.com/office/drawing/2014/main" id="{DD2D4C05-687D-4B24-9D18-4EF53E6A3A47}"/>
                </a:ext>
              </a:extLst>
            </p:cNvPr>
            <p:cNvSpPr/>
            <p:nvPr userDrawn="1"/>
          </p:nvSpPr>
          <p:spPr bwMode="hidden">
            <a:xfrm rot="16200000" flipH="1">
              <a:off x="5849113" y="-504059"/>
              <a:ext cx="493775" cy="12191993"/>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a:solidFill>
                  <a:prstClr val="white"/>
                </a:solidFill>
              </a:endParaRPr>
            </a:p>
          </p:txBody>
        </p:sp>
      </p:grpSp>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229370"/>
            <a:ext cx="2623343" cy="236312"/>
          </a:xfrm>
          <a:prstGeom prst="rect">
            <a:avLst/>
          </a:prstGeom>
        </p:spPr>
        <p:txBody>
          <a:bodyPr/>
          <a:lstStyle>
            <a:lvl1pPr marL="0" indent="0">
              <a:lnSpc>
                <a:spcPct val="96000"/>
              </a:lnSpc>
              <a:spcBef>
                <a:spcPts val="0"/>
              </a:spcBef>
              <a:buNone/>
              <a:defRPr sz="1400" b="1">
                <a:solidFill>
                  <a:schemeClr val="accent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229370"/>
            <a:ext cx="2613026" cy="236312"/>
          </a:xfrm>
          <a:prstGeom prst="rect">
            <a:avLst/>
          </a:prstGeom>
        </p:spPr>
        <p:txBody>
          <a:bodyPr/>
          <a:lstStyle>
            <a:lvl1pPr marL="0" indent="0">
              <a:lnSpc>
                <a:spcPct val="96000"/>
              </a:lnSpc>
              <a:buNone/>
              <a:defRPr sz="1400">
                <a:solidFill>
                  <a:schemeClr val="accent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95299" y="424690"/>
            <a:ext cx="11201401" cy="5003192"/>
          </a:xfrm>
          <a:prstGeom prst="rect">
            <a:avLst/>
          </a:prstGeom>
        </p:spPr>
        <p:txBody>
          <a:bodyPr/>
          <a:lstStyle>
            <a:lvl1pPr marL="0" indent="0">
              <a:lnSpc>
                <a:spcPct val="96000"/>
              </a:lnSpc>
              <a:spcBef>
                <a:spcPts val="900"/>
              </a:spcBef>
              <a:buFont typeface="Microsoft Sans Serif" panose="020B0604020202020204" pitchFamily="34" charset="0"/>
              <a:buChar char="​"/>
              <a:defRPr sz="55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p:nvSpPr>
          <p:cNvPr id="7" name="TextBox 6">
            <a:extLst>
              <a:ext uri="{FF2B5EF4-FFF2-40B4-BE49-F238E27FC236}">
                <a16:creationId xmlns:a16="http://schemas.microsoft.com/office/drawing/2014/main" id="{1603D846-953C-47C3-9FE6-C4A9C1F293B8}"/>
              </a:ext>
            </a:extLst>
          </p:cNvPr>
          <p:cNvSpPr txBox="1"/>
          <p:nvPr userDrawn="1"/>
        </p:nvSpPr>
        <p:spPr>
          <a:xfrm>
            <a:off x="11571666" y="6513829"/>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5">
                    <a:lumMod val="60000"/>
                    <a:lumOff val="40000"/>
                  </a:schemeClr>
                </a:solidFill>
                <a:latin typeface="+mn-lt"/>
                <a:ea typeface="+mn-ea"/>
                <a:cs typeface="+mn-cs"/>
              </a:rPr>
              <a:pPr marL="0" lvl="0" algn="r" defTabSz="914400" rtl="0" eaLnBrk="1" latinLnBrk="0" hangingPunct="1">
                <a:lnSpc>
                  <a:spcPct val="125000"/>
                </a:lnSpc>
              </a:pPr>
              <a:t>‹#›</a:t>
            </a:fld>
            <a:endParaRPr lang="en-US" sz="800" kern="1200" dirty="0">
              <a:solidFill>
                <a:schemeClr val="accent5">
                  <a:lumMod val="60000"/>
                  <a:lumOff val="40000"/>
                </a:schemeClr>
              </a:solidFill>
              <a:latin typeface="+mn-lt"/>
              <a:ea typeface="+mn-ea"/>
              <a:cs typeface="+mn-cs"/>
            </a:endParaRPr>
          </a:p>
        </p:txBody>
      </p:sp>
    </p:spTree>
    <p:extLst>
      <p:ext uri="{BB962C8B-B14F-4D97-AF65-F5344CB8AC3E}">
        <p14:creationId xmlns:p14="http://schemas.microsoft.com/office/powerpoint/2010/main" val="3875813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Quote Light Blue">
    <p:bg>
      <p:bgPr>
        <a:solidFill>
          <a:schemeClr val="accent2"/>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0013048A-0BD6-43BB-8E42-342E9A375BD4}"/>
              </a:ext>
            </a:extLst>
          </p:cNvPr>
          <p:cNvGrpSpPr/>
          <p:nvPr userDrawn="1"/>
        </p:nvGrpSpPr>
        <p:grpSpPr bwMode="hidden">
          <a:xfrm>
            <a:off x="-1855" y="5422393"/>
            <a:ext cx="12195710" cy="1435607"/>
            <a:chOff x="-1855" y="5345050"/>
            <a:chExt cx="12195710" cy="1435607"/>
          </a:xfrm>
        </p:grpSpPr>
        <p:sp>
          <p:nvSpPr>
            <p:cNvPr id="13" name="Rectangle 12">
              <a:extLst>
                <a:ext uri="{FF2B5EF4-FFF2-40B4-BE49-F238E27FC236}">
                  <a16:creationId xmlns:a16="http://schemas.microsoft.com/office/drawing/2014/main" id="{9F17A952-37AC-4EF1-A44C-A23DEF993CF0}"/>
                </a:ext>
              </a:extLst>
            </p:cNvPr>
            <p:cNvSpPr/>
            <p:nvPr userDrawn="1"/>
          </p:nvSpPr>
          <p:spPr bwMode="hidden">
            <a:xfrm>
              <a:off x="-1855" y="5838825"/>
              <a:ext cx="12195710" cy="941832"/>
            </a:xfrm>
            <a:prstGeom prst="rect">
              <a:avLst/>
            </a:prstGeom>
            <a:solidFill>
              <a:srgbClr val="FFFFFF"/>
            </a:solidFill>
            <a:ln w="1079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a:ln>
                  <a:noFill/>
                </a:ln>
                <a:solidFill>
                  <a:prstClr val="white"/>
                </a:solidFill>
                <a:effectLst/>
                <a:uLnTx/>
                <a:uFillTx/>
                <a:latin typeface="Century Gothic"/>
              </a:endParaRPr>
            </a:p>
          </p:txBody>
        </p:sp>
        <p:sp>
          <p:nvSpPr>
            <p:cNvPr id="14" name="Rectangle: Single Corner Rounded 6">
              <a:extLst>
                <a:ext uri="{FF2B5EF4-FFF2-40B4-BE49-F238E27FC236}">
                  <a16:creationId xmlns:a16="http://schemas.microsoft.com/office/drawing/2014/main" id="{D2EE94D9-5190-4400-9469-EA555AB35C99}"/>
                </a:ext>
              </a:extLst>
            </p:cNvPr>
            <p:cNvSpPr/>
            <p:nvPr userDrawn="1"/>
          </p:nvSpPr>
          <p:spPr bwMode="hidden">
            <a:xfrm rot="16200000" flipH="1">
              <a:off x="5849113" y="-504059"/>
              <a:ext cx="493775" cy="12191993"/>
            </a:xfrm>
            <a:prstGeom prst="round1Rect">
              <a:avLst>
                <a:gd name="adj" fmla="val 0"/>
              </a:avLst>
            </a:prstGeom>
            <a:gradFill flip="none" rotWithShape="1">
              <a:gsLst>
                <a:gs pos="75000">
                  <a:srgbClr val="5D7DD6"/>
                </a:gs>
                <a:gs pos="100000">
                  <a:srgbClr val="3F59AD"/>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a:solidFill>
                  <a:prstClr val="white"/>
                </a:solidFill>
              </a:endParaRPr>
            </a:p>
          </p:txBody>
        </p:sp>
      </p:grpSp>
      <p:sp>
        <p:nvSpPr>
          <p:cNvPr id="7" name="Text Placeholder 43">
            <a:extLst>
              <a:ext uri="{FF2B5EF4-FFF2-40B4-BE49-F238E27FC236}">
                <a16:creationId xmlns:a16="http://schemas.microsoft.com/office/drawing/2014/main" id="{D96FDD69-DC19-4F6F-B8DC-DF46F9DF84D8}"/>
              </a:ext>
            </a:extLst>
          </p:cNvPr>
          <p:cNvSpPr>
            <a:spLocks noGrp="1"/>
          </p:cNvSpPr>
          <p:nvPr>
            <p:ph type="body" sz="quarter" idx="10" hasCustomPrompt="1"/>
          </p:nvPr>
        </p:nvSpPr>
        <p:spPr bwMode="black">
          <a:xfrm>
            <a:off x="481807" y="6229370"/>
            <a:ext cx="2623343" cy="236312"/>
          </a:xfrm>
          <a:prstGeom prst="rect">
            <a:avLst/>
          </a:prstGeom>
        </p:spPr>
        <p:txBody>
          <a:bodyPr/>
          <a:lstStyle>
            <a:lvl1pPr marL="0" indent="0">
              <a:lnSpc>
                <a:spcPct val="96000"/>
              </a:lnSpc>
              <a:spcBef>
                <a:spcPts val="0"/>
              </a:spcBef>
              <a:buNone/>
              <a:defRPr sz="1400" b="1">
                <a:solidFill>
                  <a:schemeClr val="accent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9" name="Text Placeholder 47">
            <a:extLst>
              <a:ext uri="{FF2B5EF4-FFF2-40B4-BE49-F238E27FC236}">
                <a16:creationId xmlns:a16="http://schemas.microsoft.com/office/drawing/2014/main" id="{49C5F39E-900A-40BF-B369-CE8E2DB19A04}"/>
              </a:ext>
            </a:extLst>
          </p:cNvPr>
          <p:cNvSpPr>
            <a:spLocks noGrp="1"/>
          </p:cNvSpPr>
          <p:nvPr>
            <p:ph type="body" sz="quarter" idx="11" hasCustomPrompt="1"/>
          </p:nvPr>
        </p:nvSpPr>
        <p:spPr bwMode="black">
          <a:xfrm>
            <a:off x="3340102" y="6229370"/>
            <a:ext cx="2613026" cy="236312"/>
          </a:xfrm>
          <a:prstGeom prst="rect">
            <a:avLst/>
          </a:prstGeom>
        </p:spPr>
        <p:txBody>
          <a:bodyPr/>
          <a:lstStyle>
            <a:lvl1pPr marL="0" indent="0">
              <a:lnSpc>
                <a:spcPct val="96000"/>
              </a:lnSpc>
              <a:buNone/>
              <a:defRPr sz="1400">
                <a:solidFill>
                  <a:schemeClr val="accent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10" name="Text Placeholder 49">
            <a:extLst>
              <a:ext uri="{FF2B5EF4-FFF2-40B4-BE49-F238E27FC236}">
                <a16:creationId xmlns:a16="http://schemas.microsoft.com/office/drawing/2014/main" id="{2462F1E1-2667-40B3-80CA-74BB3BE3FD5C}"/>
              </a:ext>
            </a:extLst>
          </p:cNvPr>
          <p:cNvSpPr>
            <a:spLocks noGrp="1"/>
          </p:cNvSpPr>
          <p:nvPr>
            <p:ph type="body" sz="quarter" idx="12" hasCustomPrompt="1"/>
          </p:nvPr>
        </p:nvSpPr>
        <p:spPr bwMode="black">
          <a:xfrm>
            <a:off x="495299" y="424690"/>
            <a:ext cx="11201401" cy="5003192"/>
          </a:xfrm>
          <a:prstGeom prst="rect">
            <a:avLst/>
          </a:prstGeom>
        </p:spPr>
        <p:txBody>
          <a:bodyPr/>
          <a:lstStyle>
            <a:lvl1pPr marL="0" indent="0">
              <a:lnSpc>
                <a:spcPct val="96000"/>
              </a:lnSpc>
              <a:spcBef>
                <a:spcPts val="900"/>
              </a:spcBef>
              <a:buFont typeface="Microsoft Sans Serif" panose="020B0604020202020204" pitchFamily="34" charset="0"/>
              <a:buChar char="​"/>
              <a:defRPr sz="55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p:nvSpPr>
          <p:cNvPr id="8" name="TextBox 7">
            <a:extLst>
              <a:ext uri="{FF2B5EF4-FFF2-40B4-BE49-F238E27FC236}">
                <a16:creationId xmlns:a16="http://schemas.microsoft.com/office/drawing/2014/main" id="{6B6CD81E-F7C1-4BB6-8F3A-30084B745F1D}"/>
              </a:ext>
            </a:extLst>
          </p:cNvPr>
          <p:cNvSpPr txBox="1"/>
          <p:nvPr userDrawn="1"/>
        </p:nvSpPr>
        <p:spPr>
          <a:xfrm>
            <a:off x="11571666" y="6513829"/>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5">
                    <a:lumMod val="60000"/>
                    <a:lumOff val="40000"/>
                  </a:schemeClr>
                </a:solidFill>
                <a:latin typeface="+mn-lt"/>
                <a:ea typeface="+mn-ea"/>
                <a:cs typeface="+mn-cs"/>
              </a:rPr>
              <a:pPr marL="0" lvl="0" algn="r" defTabSz="914400" rtl="0" eaLnBrk="1" latinLnBrk="0" hangingPunct="1">
                <a:lnSpc>
                  <a:spcPct val="125000"/>
                </a:lnSpc>
              </a:pPr>
              <a:t>‹#›</a:t>
            </a:fld>
            <a:endParaRPr lang="en-US" sz="800" kern="1200" dirty="0">
              <a:solidFill>
                <a:schemeClr val="accent5">
                  <a:lumMod val="60000"/>
                  <a:lumOff val="40000"/>
                </a:schemeClr>
              </a:solidFill>
              <a:latin typeface="+mn-lt"/>
              <a:ea typeface="+mn-ea"/>
              <a:cs typeface="+mn-cs"/>
            </a:endParaRPr>
          </a:p>
        </p:txBody>
      </p:sp>
    </p:spTree>
    <p:extLst>
      <p:ext uri="{BB962C8B-B14F-4D97-AF65-F5344CB8AC3E}">
        <p14:creationId xmlns:p14="http://schemas.microsoft.com/office/powerpoint/2010/main" val="1738626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Quote Teal">
    <p:bg>
      <p:bgPr>
        <a:solidFill>
          <a:schemeClr val="accent3"/>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FBE8A257-38BB-4243-8865-6C40C0B39296}"/>
              </a:ext>
            </a:extLst>
          </p:cNvPr>
          <p:cNvGrpSpPr/>
          <p:nvPr userDrawn="1"/>
        </p:nvGrpSpPr>
        <p:grpSpPr bwMode="hidden">
          <a:xfrm>
            <a:off x="-1855" y="5422393"/>
            <a:ext cx="12195710" cy="1435607"/>
            <a:chOff x="-1855" y="5345050"/>
            <a:chExt cx="12195710" cy="1435607"/>
          </a:xfrm>
        </p:grpSpPr>
        <p:sp>
          <p:nvSpPr>
            <p:cNvPr id="13" name="Rectangle 12">
              <a:extLst>
                <a:ext uri="{FF2B5EF4-FFF2-40B4-BE49-F238E27FC236}">
                  <a16:creationId xmlns:a16="http://schemas.microsoft.com/office/drawing/2014/main" id="{9C822925-5E35-42E0-A405-9FDE01620AF3}"/>
                </a:ext>
              </a:extLst>
            </p:cNvPr>
            <p:cNvSpPr/>
            <p:nvPr userDrawn="1"/>
          </p:nvSpPr>
          <p:spPr bwMode="hidden">
            <a:xfrm>
              <a:off x="-1855" y="5838825"/>
              <a:ext cx="12195710" cy="941832"/>
            </a:xfrm>
            <a:prstGeom prst="rect">
              <a:avLst/>
            </a:prstGeom>
            <a:solidFill>
              <a:srgbClr val="FFFFFF"/>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entury Gothic"/>
                <a:ea typeface="+mn-ea"/>
                <a:cs typeface="+mn-cs"/>
              </a:endParaRPr>
            </a:p>
          </p:txBody>
        </p:sp>
        <p:sp>
          <p:nvSpPr>
            <p:cNvPr id="14" name="Rectangle: Single Corner Rounded 6">
              <a:extLst>
                <a:ext uri="{FF2B5EF4-FFF2-40B4-BE49-F238E27FC236}">
                  <a16:creationId xmlns:a16="http://schemas.microsoft.com/office/drawing/2014/main" id="{316C158A-1BC1-4B0C-8069-694BFBA4B217}"/>
                </a:ext>
              </a:extLst>
            </p:cNvPr>
            <p:cNvSpPr/>
            <p:nvPr userDrawn="1"/>
          </p:nvSpPr>
          <p:spPr bwMode="hidden">
            <a:xfrm rot="16200000" flipH="1">
              <a:off x="5849113" y="-504059"/>
              <a:ext cx="493775" cy="12191993"/>
            </a:xfrm>
            <a:prstGeom prst="round1Rect">
              <a:avLst>
                <a:gd name="adj" fmla="val 0"/>
              </a:avLst>
            </a:prstGeom>
            <a:gradFill flip="none" rotWithShape="1">
              <a:gsLst>
                <a:gs pos="0">
                  <a:schemeClr val="accent3"/>
                </a:gs>
                <a:gs pos="100000">
                  <a:schemeClr val="accent3">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a:solidFill>
                  <a:prstClr val="white"/>
                </a:solidFill>
              </a:endParaRPr>
            </a:p>
          </p:txBody>
        </p:sp>
      </p:grpSp>
      <p:sp>
        <p:nvSpPr>
          <p:cNvPr id="7" name="Text Placeholder 43">
            <a:extLst>
              <a:ext uri="{FF2B5EF4-FFF2-40B4-BE49-F238E27FC236}">
                <a16:creationId xmlns:a16="http://schemas.microsoft.com/office/drawing/2014/main" id="{5DC8EBCF-B0D3-48CD-8A88-27BF4EA27D80}"/>
              </a:ext>
            </a:extLst>
          </p:cNvPr>
          <p:cNvSpPr>
            <a:spLocks noGrp="1"/>
          </p:cNvSpPr>
          <p:nvPr>
            <p:ph type="body" sz="quarter" idx="10" hasCustomPrompt="1"/>
          </p:nvPr>
        </p:nvSpPr>
        <p:spPr bwMode="black">
          <a:xfrm>
            <a:off x="481807" y="6229370"/>
            <a:ext cx="2623343" cy="236312"/>
          </a:xfrm>
          <a:prstGeom prst="rect">
            <a:avLst/>
          </a:prstGeom>
        </p:spPr>
        <p:txBody>
          <a:bodyPr/>
          <a:lstStyle>
            <a:lvl1pPr marL="0" indent="0">
              <a:lnSpc>
                <a:spcPct val="96000"/>
              </a:lnSpc>
              <a:spcBef>
                <a:spcPts val="0"/>
              </a:spcBef>
              <a:buNone/>
              <a:defRPr sz="1400" b="1">
                <a:solidFill>
                  <a:schemeClr val="accent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9" name="Text Placeholder 47">
            <a:extLst>
              <a:ext uri="{FF2B5EF4-FFF2-40B4-BE49-F238E27FC236}">
                <a16:creationId xmlns:a16="http://schemas.microsoft.com/office/drawing/2014/main" id="{160CB0DF-8AEB-43E3-AB55-96ED636D1BBA}"/>
              </a:ext>
            </a:extLst>
          </p:cNvPr>
          <p:cNvSpPr>
            <a:spLocks noGrp="1"/>
          </p:cNvSpPr>
          <p:nvPr>
            <p:ph type="body" sz="quarter" idx="11" hasCustomPrompt="1"/>
          </p:nvPr>
        </p:nvSpPr>
        <p:spPr bwMode="black">
          <a:xfrm>
            <a:off x="3340102" y="6229370"/>
            <a:ext cx="2613026" cy="236312"/>
          </a:xfrm>
          <a:prstGeom prst="rect">
            <a:avLst/>
          </a:prstGeom>
        </p:spPr>
        <p:txBody>
          <a:bodyPr/>
          <a:lstStyle>
            <a:lvl1pPr marL="0" indent="0">
              <a:lnSpc>
                <a:spcPct val="96000"/>
              </a:lnSpc>
              <a:buNone/>
              <a:defRPr sz="1400">
                <a:solidFill>
                  <a:schemeClr val="accent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10" name="Text Placeholder 49">
            <a:extLst>
              <a:ext uri="{FF2B5EF4-FFF2-40B4-BE49-F238E27FC236}">
                <a16:creationId xmlns:a16="http://schemas.microsoft.com/office/drawing/2014/main" id="{B482B713-92C0-47EE-A958-9C92B2D1FDE7}"/>
              </a:ext>
            </a:extLst>
          </p:cNvPr>
          <p:cNvSpPr>
            <a:spLocks noGrp="1"/>
          </p:cNvSpPr>
          <p:nvPr>
            <p:ph type="body" sz="quarter" idx="12" hasCustomPrompt="1"/>
          </p:nvPr>
        </p:nvSpPr>
        <p:spPr bwMode="black">
          <a:xfrm>
            <a:off x="495299" y="424689"/>
            <a:ext cx="11201401" cy="5014961"/>
          </a:xfrm>
          <a:prstGeom prst="rect">
            <a:avLst/>
          </a:prstGeom>
        </p:spPr>
        <p:txBody>
          <a:bodyPr/>
          <a:lstStyle>
            <a:lvl1pPr marL="0" indent="0">
              <a:lnSpc>
                <a:spcPct val="96000"/>
              </a:lnSpc>
              <a:spcBef>
                <a:spcPts val="900"/>
              </a:spcBef>
              <a:buFont typeface="Microsoft Sans Serif" panose="020B0604020202020204" pitchFamily="34" charset="0"/>
              <a:buChar char="​"/>
              <a:defRPr sz="55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p:nvSpPr>
          <p:cNvPr id="8" name="TextBox 7">
            <a:extLst>
              <a:ext uri="{FF2B5EF4-FFF2-40B4-BE49-F238E27FC236}">
                <a16:creationId xmlns:a16="http://schemas.microsoft.com/office/drawing/2014/main" id="{C527E454-7FD7-4D31-B71E-46FE6521228B}"/>
              </a:ext>
            </a:extLst>
          </p:cNvPr>
          <p:cNvSpPr txBox="1"/>
          <p:nvPr userDrawn="1"/>
        </p:nvSpPr>
        <p:spPr>
          <a:xfrm>
            <a:off x="11571666" y="6513829"/>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5">
                    <a:lumMod val="60000"/>
                    <a:lumOff val="40000"/>
                  </a:schemeClr>
                </a:solidFill>
                <a:latin typeface="+mn-lt"/>
                <a:ea typeface="+mn-ea"/>
                <a:cs typeface="+mn-cs"/>
              </a:rPr>
              <a:pPr marL="0" lvl="0" algn="r" defTabSz="914400" rtl="0" eaLnBrk="1" latinLnBrk="0" hangingPunct="1">
                <a:lnSpc>
                  <a:spcPct val="125000"/>
                </a:lnSpc>
              </a:pPr>
              <a:t>‹#›</a:t>
            </a:fld>
            <a:endParaRPr lang="en-US" sz="800" kern="1200" dirty="0">
              <a:solidFill>
                <a:schemeClr val="accent5">
                  <a:lumMod val="60000"/>
                  <a:lumOff val="40000"/>
                </a:schemeClr>
              </a:solidFill>
              <a:latin typeface="+mn-lt"/>
              <a:ea typeface="+mn-ea"/>
              <a:cs typeface="+mn-cs"/>
            </a:endParaRPr>
          </a:p>
        </p:txBody>
      </p:sp>
    </p:spTree>
    <p:extLst>
      <p:ext uri="{BB962C8B-B14F-4D97-AF65-F5344CB8AC3E}">
        <p14:creationId xmlns:p14="http://schemas.microsoft.com/office/powerpoint/2010/main" val="1396415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Quote Nickel">
    <p:bg>
      <p:bgPr>
        <a:solidFill>
          <a:schemeClr val="accent6">
            <a:lumMod val="40000"/>
            <a:lumOff val="60000"/>
          </a:schemeClr>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FBE8A257-38BB-4243-8865-6C40C0B39296}"/>
              </a:ext>
            </a:extLst>
          </p:cNvPr>
          <p:cNvGrpSpPr/>
          <p:nvPr userDrawn="1"/>
        </p:nvGrpSpPr>
        <p:grpSpPr bwMode="hidden">
          <a:xfrm>
            <a:off x="-1855" y="5422393"/>
            <a:ext cx="12195710" cy="1435607"/>
            <a:chOff x="-1855" y="5345050"/>
            <a:chExt cx="12195710" cy="1435607"/>
          </a:xfrm>
        </p:grpSpPr>
        <p:sp>
          <p:nvSpPr>
            <p:cNvPr id="13" name="Rectangle 12">
              <a:extLst>
                <a:ext uri="{FF2B5EF4-FFF2-40B4-BE49-F238E27FC236}">
                  <a16:creationId xmlns:a16="http://schemas.microsoft.com/office/drawing/2014/main" id="{9C822925-5E35-42E0-A405-9FDE01620AF3}"/>
                </a:ext>
              </a:extLst>
            </p:cNvPr>
            <p:cNvSpPr/>
            <p:nvPr userDrawn="1"/>
          </p:nvSpPr>
          <p:spPr bwMode="hidden">
            <a:xfrm>
              <a:off x="-1855" y="5838825"/>
              <a:ext cx="12195710" cy="941832"/>
            </a:xfrm>
            <a:prstGeom prst="rect">
              <a:avLst/>
            </a:prstGeom>
            <a:solidFill>
              <a:srgbClr val="FFFFFF"/>
            </a:solidFill>
            <a:ln w="1079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a:ln>
                  <a:noFill/>
                </a:ln>
                <a:solidFill>
                  <a:prstClr val="white"/>
                </a:solidFill>
                <a:effectLst/>
                <a:uLnTx/>
                <a:uFillTx/>
                <a:latin typeface="Century Gothic"/>
              </a:endParaRPr>
            </a:p>
          </p:txBody>
        </p:sp>
        <p:sp>
          <p:nvSpPr>
            <p:cNvPr id="14" name="Rectangle: Single Corner Rounded 6">
              <a:extLst>
                <a:ext uri="{FF2B5EF4-FFF2-40B4-BE49-F238E27FC236}">
                  <a16:creationId xmlns:a16="http://schemas.microsoft.com/office/drawing/2014/main" id="{316C158A-1BC1-4B0C-8069-694BFBA4B217}"/>
                </a:ext>
              </a:extLst>
            </p:cNvPr>
            <p:cNvSpPr/>
            <p:nvPr userDrawn="1"/>
          </p:nvSpPr>
          <p:spPr bwMode="hidden">
            <a:xfrm rot="16200000" flipH="1">
              <a:off x="5849113" y="-504059"/>
              <a:ext cx="493775" cy="12191993"/>
            </a:xfrm>
            <a:prstGeom prst="round1Rect">
              <a:avLst>
                <a:gd name="adj" fmla="val 0"/>
              </a:avLst>
            </a:prstGeom>
            <a:gradFill flip="none" rotWithShape="1">
              <a:gsLst>
                <a:gs pos="0">
                  <a:schemeClr val="accent6">
                    <a:lumMod val="40000"/>
                    <a:lumOff val="60000"/>
                    <a:alpha val="0"/>
                  </a:schemeClr>
                </a:gs>
                <a:gs pos="100000">
                  <a:srgbClr val="95A4B3">
                    <a:alpha val="62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350" b="1" dirty="0">
                <a:solidFill>
                  <a:prstClr val="white"/>
                </a:solidFill>
              </a:endParaRPr>
            </a:p>
          </p:txBody>
        </p:sp>
      </p:grpSp>
      <p:sp>
        <p:nvSpPr>
          <p:cNvPr id="7" name="Text Placeholder 43">
            <a:extLst>
              <a:ext uri="{FF2B5EF4-FFF2-40B4-BE49-F238E27FC236}">
                <a16:creationId xmlns:a16="http://schemas.microsoft.com/office/drawing/2014/main" id="{5DC8EBCF-B0D3-48CD-8A88-27BF4EA27D80}"/>
              </a:ext>
            </a:extLst>
          </p:cNvPr>
          <p:cNvSpPr>
            <a:spLocks noGrp="1"/>
          </p:cNvSpPr>
          <p:nvPr>
            <p:ph type="body" sz="quarter" idx="10" hasCustomPrompt="1"/>
          </p:nvPr>
        </p:nvSpPr>
        <p:spPr bwMode="black">
          <a:xfrm>
            <a:off x="481807" y="6229370"/>
            <a:ext cx="2623343" cy="236312"/>
          </a:xfrm>
          <a:prstGeom prst="rect">
            <a:avLst/>
          </a:prstGeom>
        </p:spPr>
        <p:txBody>
          <a:bodyPr/>
          <a:lstStyle>
            <a:lvl1pPr marL="0" indent="0">
              <a:lnSpc>
                <a:spcPct val="96000"/>
              </a:lnSpc>
              <a:spcBef>
                <a:spcPts val="0"/>
              </a:spcBef>
              <a:buNone/>
              <a:defRPr sz="1400" b="1">
                <a:solidFill>
                  <a:schemeClr val="accent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9" name="Text Placeholder 47">
            <a:extLst>
              <a:ext uri="{FF2B5EF4-FFF2-40B4-BE49-F238E27FC236}">
                <a16:creationId xmlns:a16="http://schemas.microsoft.com/office/drawing/2014/main" id="{160CB0DF-8AEB-43E3-AB55-96ED636D1BBA}"/>
              </a:ext>
            </a:extLst>
          </p:cNvPr>
          <p:cNvSpPr>
            <a:spLocks noGrp="1"/>
          </p:cNvSpPr>
          <p:nvPr>
            <p:ph type="body" sz="quarter" idx="11" hasCustomPrompt="1"/>
          </p:nvPr>
        </p:nvSpPr>
        <p:spPr bwMode="black">
          <a:xfrm>
            <a:off x="3340102" y="6229370"/>
            <a:ext cx="2613026" cy="236312"/>
          </a:xfrm>
          <a:prstGeom prst="rect">
            <a:avLst/>
          </a:prstGeom>
        </p:spPr>
        <p:txBody>
          <a:bodyPr/>
          <a:lstStyle>
            <a:lvl1pPr marL="0" indent="0">
              <a:lnSpc>
                <a:spcPct val="96000"/>
              </a:lnSpc>
              <a:buNone/>
              <a:defRPr sz="1400">
                <a:solidFill>
                  <a:schemeClr val="accent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10" name="Text Placeholder 49">
            <a:extLst>
              <a:ext uri="{FF2B5EF4-FFF2-40B4-BE49-F238E27FC236}">
                <a16:creationId xmlns:a16="http://schemas.microsoft.com/office/drawing/2014/main" id="{B482B713-92C0-47EE-A958-9C92B2D1FDE7}"/>
              </a:ext>
            </a:extLst>
          </p:cNvPr>
          <p:cNvSpPr>
            <a:spLocks noGrp="1"/>
          </p:cNvSpPr>
          <p:nvPr>
            <p:ph type="body" sz="quarter" idx="12" hasCustomPrompt="1"/>
          </p:nvPr>
        </p:nvSpPr>
        <p:spPr bwMode="black">
          <a:xfrm>
            <a:off x="495299" y="424689"/>
            <a:ext cx="11201401" cy="5014961"/>
          </a:xfrm>
          <a:prstGeom prst="rect">
            <a:avLst/>
          </a:prstGeom>
        </p:spPr>
        <p:txBody>
          <a:bodyPr/>
          <a:lstStyle>
            <a:lvl1pPr marL="0" indent="0">
              <a:lnSpc>
                <a:spcPct val="96000"/>
              </a:lnSpc>
              <a:spcBef>
                <a:spcPts val="900"/>
              </a:spcBef>
              <a:buFont typeface="Microsoft Sans Serif" panose="020B0604020202020204" pitchFamily="34" charset="0"/>
              <a:buChar char="​"/>
              <a:defRPr sz="5500">
                <a:solidFill>
                  <a:schemeClr val="tx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p:nvSpPr>
          <p:cNvPr id="8" name="TextBox 7">
            <a:extLst>
              <a:ext uri="{FF2B5EF4-FFF2-40B4-BE49-F238E27FC236}">
                <a16:creationId xmlns:a16="http://schemas.microsoft.com/office/drawing/2014/main" id="{C527E454-7FD7-4D31-B71E-46FE6521228B}"/>
              </a:ext>
            </a:extLst>
          </p:cNvPr>
          <p:cNvSpPr txBox="1"/>
          <p:nvPr userDrawn="1"/>
        </p:nvSpPr>
        <p:spPr>
          <a:xfrm>
            <a:off x="11571666" y="6513829"/>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5">
                    <a:lumMod val="60000"/>
                    <a:lumOff val="40000"/>
                  </a:schemeClr>
                </a:solidFill>
                <a:latin typeface="+mn-lt"/>
                <a:ea typeface="+mn-ea"/>
                <a:cs typeface="+mn-cs"/>
              </a:rPr>
              <a:pPr marL="0" lvl="0" algn="r" defTabSz="914400" rtl="0" eaLnBrk="1" latinLnBrk="0" hangingPunct="1">
                <a:lnSpc>
                  <a:spcPct val="125000"/>
                </a:lnSpc>
              </a:pPr>
              <a:t>‹#›</a:t>
            </a:fld>
            <a:endParaRPr lang="en-US" sz="800" kern="1200" dirty="0">
              <a:solidFill>
                <a:schemeClr val="accent5">
                  <a:lumMod val="60000"/>
                  <a:lumOff val="40000"/>
                </a:schemeClr>
              </a:solidFill>
              <a:latin typeface="+mn-lt"/>
              <a:ea typeface="+mn-ea"/>
              <a:cs typeface="+mn-cs"/>
            </a:endParaRPr>
          </a:p>
        </p:txBody>
      </p:sp>
    </p:spTree>
    <p:extLst>
      <p:ext uri="{BB962C8B-B14F-4D97-AF65-F5344CB8AC3E}">
        <p14:creationId xmlns:p14="http://schemas.microsoft.com/office/powerpoint/2010/main" val="2132270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Quote Gun Metal">
    <p:bg>
      <p:bgPr>
        <a:solidFill>
          <a:schemeClr val="accent5"/>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79F4BD61-79B1-4FA5-B6AF-78B70186DCFC}"/>
              </a:ext>
            </a:extLst>
          </p:cNvPr>
          <p:cNvGrpSpPr/>
          <p:nvPr userDrawn="1"/>
        </p:nvGrpSpPr>
        <p:grpSpPr bwMode="hidden">
          <a:xfrm>
            <a:off x="-1855" y="5422393"/>
            <a:ext cx="12195710" cy="1435607"/>
            <a:chOff x="-1855" y="5345050"/>
            <a:chExt cx="12195710" cy="1435607"/>
          </a:xfrm>
        </p:grpSpPr>
        <p:sp>
          <p:nvSpPr>
            <p:cNvPr id="14" name="Rectangle 13">
              <a:extLst>
                <a:ext uri="{FF2B5EF4-FFF2-40B4-BE49-F238E27FC236}">
                  <a16:creationId xmlns:a16="http://schemas.microsoft.com/office/drawing/2014/main" id="{B0C9D67C-022E-4D4C-B0B6-3D3C872C2ECC}"/>
                </a:ext>
              </a:extLst>
            </p:cNvPr>
            <p:cNvSpPr/>
            <p:nvPr userDrawn="1"/>
          </p:nvSpPr>
          <p:spPr bwMode="hidden">
            <a:xfrm>
              <a:off x="-1855" y="5838825"/>
              <a:ext cx="12195710" cy="941832"/>
            </a:xfrm>
            <a:prstGeom prst="rect">
              <a:avLst/>
            </a:prstGeom>
            <a:solidFill>
              <a:srgbClr val="FFFFFF"/>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entury Gothic"/>
                <a:ea typeface="+mn-ea"/>
                <a:cs typeface="+mn-cs"/>
              </a:endParaRPr>
            </a:p>
          </p:txBody>
        </p:sp>
        <p:sp>
          <p:nvSpPr>
            <p:cNvPr id="15" name="Rectangle: Single Corner Rounded 6">
              <a:extLst>
                <a:ext uri="{FF2B5EF4-FFF2-40B4-BE49-F238E27FC236}">
                  <a16:creationId xmlns:a16="http://schemas.microsoft.com/office/drawing/2014/main" id="{6E9A8A5F-38D4-4C13-9C86-ABA2E769B4E3}"/>
                </a:ext>
              </a:extLst>
            </p:cNvPr>
            <p:cNvSpPr/>
            <p:nvPr userDrawn="1"/>
          </p:nvSpPr>
          <p:spPr bwMode="hidden">
            <a:xfrm rot="16200000" flipH="1">
              <a:off x="5849113" y="-504059"/>
              <a:ext cx="493775" cy="12191993"/>
            </a:xfrm>
            <a:prstGeom prst="round1Rect">
              <a:avLst>
                <a:gd name="adj" fmla="val 0"/>
              </a:avLst>
            </a:prstGeom>
            <a:gradFill flip="none" rotWithShape="1">
              <a:gsLst>
                <a:gs pos="75000">
                  <a:srgbClr val="384458"/>
                </a:gs>
                <a:gs pos="0">
                  <a:schemeClr val="accent5">
                    <a:alpha val="0"/>
                  </a:schemeClr>
                </a:gs>
                <a:gs pos="100000">
                  <a:schemeClr val="accent5">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a:solidFill>
                  <a:prstClr val="white"/>
                </a:solidFill>
              </a:endParaRPr>
            </a:p>
          </p:txBody>
        </p:sp>
      </p:grpSp>
      <p:sp>
        <p:nvSpPr>
          <p:cNvPr id="7" name="Text Placeholder 43">
            <a:extLst>
              <a:ext uri="{FF2B5EF4-FFF2-40B4-BE49-F238E27FC236}">
                <a16:creationId xmlns:a16="http://schemas.microsoft.com/office/drawing/2014/main" id="{65534064-A952-42C5-A948-3EFE0CE7E3F7}"/>
              </a:ext>
            </a:extLst>
          </p:cNvPr>
          <p:cNvSpPr>
            <a:spLocks noGrp="1"/>
          </p:cNvSpPr>
          <p:nvPr>
            <p:ph type="body" sz="quarter" idx="10" hasCustomPrompt="1"/>
          </p:nvPr>
        </p:nvSpPr>
        <p:spPr bwMode="black">
          <a:xfrm>
            <a:off x="481807" y="6229370"/>
            <a:ext cx="2623343" cy="236312"/>
          </a:xfrm>
          <a:prstGeom prst="rect">
            <a:avLst/>
          </a:prstGeom>
        </p:spPr>
        <p:txBody>
          <a:bodyPr/>
          <a:lstStyle>
            <a:lvl1pPr marL="0" indent="0">
              <a:lnSpc>
                <a:spcPct val="96000"/>
              </a:lnSpc>
              <a:spcBef>
                <a:spcPts val="0"/>
              </a:spcBef>
              <a:buNone/>
              <a:defRPr sz="1400" b="1">
                <a:solidFill>
                  <a:schemeClr val="accent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9" name="Text Placeholder 47">
            <a:extLst>
              <a:ext uri="{FF2B5EF4-FFF2-40B4-BE49-F238E27FC236}">
                <a16:creationId xmlns:a16="http://schemas.microsoft.com/office/drawing/2014/main" id="{8B3DE6C8-2C76-4AAC-83C6-69C24A51F14F}"/>
              </a:ext>
            </a:extLst>
          </p:cNvPr>
          <p:cNvSpPr>
            <a:spLocks noGrp="1"/>
          </p:cNvSpPr>
          <p:nvPr>
            <p:ph type="body" sz="quarter" idx="11" hasCustomPrompt="1"/>
          </p:nvPr>
        </p:nvSpPr>
        <p:spPr bwMode="black">
          <a:xfrm>
            <a:off x="3340102" y="6229370"/>
            <a:ext cx="2613026" cy="236312"/>
          </a:xfrm>
          <a:prstGeom prst="rect">
            <a:avLst/>
          </a:prstGeom>
        </p:spPr>
        <p:txBody>
          <a:bodyPr/>
          <a:lstStyle>
            <a:lvl1pPr marL="0" indent="0">
              <a:lnSpc>
                <a:spcPct val="96000"/>
              </a:lnSpc>
              <a:buNone/>
              <a:defRPr sz="1400">
                <a:solidFill>
                  <a:schemeClr val="accent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10" name="Text Placeholder 49">
            <a:extLst>
              <a:ext uri="{FF2B5EF4-FFF2-40B4-BE49-F238E27FC236}">
                <a16:creationId xmlns:a16="http://schemas.microsoft.com/office/drawing/2014/main" id="{64461E69-3906-486E-9542-28361ECC3776}"/>
              </a:ext>
            </a:extLst>
          </p:cNvPr>
          <p:cNvSpPr>
            <a:spLocks noGrp="1"/>
          </p:cNvSpPr>
          <p:nvPr>
            <p:ph type="body" sz="quarter" idx="12" hasCustomPrompt="1"/>
          </p:nvPr>
        </p:nvSpPr>
        <p:spPr bwMode="black">
          <a:xfrm>
            <a:off x="495299" y="424690"/>
            <a:ext cx="11201401" cy="5003192"/>
          </a:xfrm>
          <a:prstGeom prst="rect">
            <a:avLst/>
          </a:prstGeom>
        </p:spPr>
        <p:txBody>
          <a:bodyPr/>
          <a:lstStyle>
            <a:lvl1pPr marL="0" indent="0">
              <a:lnSpc>
                <a:spcPct val="96000"/>
              </a:lnSpc>
              <a:spcBef>
                <a:spcPts val="900"/>
              </a:spcBef>
              <a:buFont typeface="Microsoft Sans Serif" panose="020B0604020202020204" pitchFamily="34" charset="0"/>
              <a:buChar char="​"/>
              <a:defRPr sz="55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p:nvSpPr>
          <p:cNvPr id="8" name="TextBox 7">
            <a:extLst>
              <a:ext uri="{FF2B5EF4-FFF2-40B4-BE49-F238E27FC236}">
                <a16:creationId xmlns:a16="http://schemas.microsoft.com/office/drawing/2014/main" id="{528D09A0-C25A-45B2-8874-A4A6B3BA6B5B}"/>
              </a:ext>
            </a:extLst>
          </p:cNvPr>
          <p:cNvSpPr txBox="1"/>
          <p:nvPr userDrawn="1"/>
        </p:nvSpPr>
        <p:spPr>
          <a:xfrm>
            <a:off x="11571666" y="6513829"/>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5">
                    <a:lumMod val="60000"/>
                    <a:lumOff val="40000"/>
                  </a:schemeClr>
                </a:solidFill>
                <a:latin typeface="+mn-lt"/>
                <a:ea typeface="+mn-ea"/>
                <a:cs typeface="+mn-cs"/>
              </a:rPr>
              <a:pPr marL="0" lvl="0" algn="r" defTabSz="914400" rtl="0" eaLnBrk="1" latinLnBrk="0" hangingPunct="1">
                <a:lnSpc>
                  <a:spcPct val="125000"/>
                </a:lnSpc>
              </a:pPr>
              <a:t>‹#›</a:t>
            </a:fld>
            <a:endParaRPr lang="en-US" sz="800" kern="1200" dirty="0">
              <a:solidFill>
                <a:schemeClr val="accent5">
                  <a:lumMod val="60000"/>
                  <a:lumOff val="40000"/>
                </a:schemeClr>
              </a:solidFill>
              <a:latin typeface="+mn-lt"/>
              <a:ea typeface="+mn-ea"/>
              <a:cs typeface="+mn-cs"/>
            </a:endParaRPr>
          </a:p>
        </p:txBody>
      </p:sp>
    </p:spTree>
    <p:extLst>
      <p:ext uri="{BB962C8B-B14F-4D97-AF65-F5344CB8AC3E}">
        <p14:creationId xmlns:p14="http://schemas.microsoft.com/office/powerpoint/2010/main" val="343935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Quote Midnight">
    <p:bg>
      <p:bgPr>
        <a:solidFill>
          <a:schemeClr val="tx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251064F-F6C0-4F82-8A3B-9D94517600A9}"/>
              </a:ext>
            </a:extLst>
          </p:cNvPr>
          <p:cNvGrpSpPr/>
          <p:nvPr userDrawn="1"/>
        </p:nvGrpSpPr>
        <p:grpSpPr>
          <a:xfrm>
            <a:off x="-1855" y="5422393"/>
            <a:ext cx="12195710" cy="1435607"/>
            <a:chOff x="-1855" y="5345050"/>
            <a:chExt cx="12195710" cy="1435607"/>
          </a:xfrm>
        </p:grpSpPr>
        <p:sp>
          <p:nvSpPr>
            <p:cNvPr id="12" name="Rectangle 11">
              <a:extLst>
                <a:ext uri="{FF2B5EF4-FFF2-40B4-BE49-F238E27FC236}">
                  <a16:creationId xmlns:a16="http://schemas.microsoft.com/office/drawing/2014/main" id="{81E49DF0-688F-4F01-85DA-A40E1B928462}"/>
                </a:ext>
              </a:extLst>
            </p:cNvPr>
            <p:cNvSpPr/>
            <p:nvPr userDrawn="1"/>
          </p:nvSpPr>
          <p:spPr bwMode="gray">
            <a:xfrm>
              <a:off x="-1855" y="5838825"/>
              <a:ext cx="12195710" cy="941832"/>
            </a:xfrm>
            <a:prstGeom prst="rect">
              <a:avLst/>
            </a:prstGeom>
            <a:solidFill>
              <a:srgbClr val="FFFFFF"/>
            </a:solidFill>
            <a:ln w="1079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a:ln>
                  <a:noFill/>
                </a:ln>
                <a:solidFill>
                  <a:prstClr val="white"/>
                </a:solidFill>
                <a:effectLst/>
                <a:uLnTx/>
                <a:uFillTx/>
                <a:latin typeface="Century Gothic"/>
              </a:endParaRPr>
            </a:p>
          </p:txBody>
        </p:sp>
        <p:sp>
          <p:nvSpPr>
            <p:cNvPr id="13" name="Rectangle: Single Corner Rounded 6">
              <a:extLst>
                <a:ext uri="{FF2B5EF4-FFF2-40B4-BE49-F238E27FC236}">
                  <a16:creationId xmlns:a16="http://schemas.microsoft.com/office/drawing/2014/main" id="{C8C0B1F6-3934-4D62-83E5-5862FBAB621A}"/>
                </a:ext>
              </a:extLst>
            </p:cNvPr>
            <p:cNvSpPr/>
            <p:nvPr userDrawn="1"/>
          </p:nvSpPr>
          <p:spPr bwMode="gray">
            <a:xfrm rot="16200000" flipH="1">
              <a:off x="5849113" y="-504059"/>
              <a:ext cx="493775" cy="12191993"/>
            </a:xfrm>
            <a:prstGeom prst="round1Rect">
              <a:avLst>
                <a:gd name="adj" fmla="val 0"/>
              </a:avLst>
            </a:prstGeom>
            <a:gradFill flip="none" rotWithShape="1">
              <a:gsLst>
                <a:gs pos="0">
                  <a:schemeClr val="tx2"/>
                </a:gs>
                <a:gs pos="100000">
                  <a:srgbClr val="06101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a:solidFill>
                  <a:prstClr val="white"/>
                </a:solidFill>
              </a:endParaRPr>
            </a:p>
          </p:txBody>
        </p:sp>
      </p:grpSp>
      <p:sp>
        <p:nvSpPr>
          <p:cNvPr id="7" name="Text Placeholder 43">
            <a:extLst>
              <a:ext uri="{FF2B5EF4-FFF2-40B4-BE49-F238E27FC236}">
                <a16:creationId xmlns:a16="http://schemas.microsoft.com/office/drawing/2014/main" id="{65534064-A952-42C5-A948-3EFE0CE7E3F7}"/>
              </a:ext>
            </a:extLst>
          </p:cNvPr>
          <p:cNvSpPr>
            <a:spLocks noGrp="1"/>
          </p:cNvSpPr>
          <p:nvPr>
            <p:ph type="body" sz="quarter" idx="10" hasCustomPrompt="1"/>
          </p:nvPr>
        </p:nvSpPr>
        <p:spPr bwMode="black">
          <a:xfrm>
            <a:off x="481807" y="6229370"/>
            <a:ext cx="2623343" cy="236312"/>
          </a:xfrm>
          <a:prstGeom prst="rect">
            <a:avLst/>
          </a:prstGeom>
        </p:spPr>
        <p:txBody>
          <a:bodyPr/>
          <a:lstStyle>
            <a:lvl1pPr marL="0" indent="0">
              <a:lnSpc>
                <a:spcPct val="96000"/>
              </a:lnSpc>
              <a:spcBef>
                <a:spcPts val="0"/>
              </a:spcBef>
              <a:buNone/>
              <a:defRPr sz="1400" b="1">
                <a:solidFill>
                  <a:schemeClr val="accent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9" name="Text Placeholder 47">
            <a:extLst>
              <a:ext uri="{FF2B5EF4-FFF2-40B4-BE49-F238E27FC236}">
                <a16:creationId xmlns:a16="http://schemas.microsoft.com/office/drawing/2014/main" id="{8B3DE6C8-2C76-4AAC-83C6-69C24A51F14F}"/>
              </a:ext>
            </a:extLst>
          </p:cNvPr>
          <p:cNvSpPr>
            <a:spLocks noGrp="1"/>
          </p:cNvSpPr>
          <p:nvPr>
            <p:ph type="body" sz="quarter" idx="11" hasCustomPrompt="1"/>
          </p:nvPr>
        </p:nvSpPr>
        <p:spPr bwMode="black">
          <a:xfrm>
            <a:off x="3340102" y="6229370"/>
            <a:ext cx="2613026" cy="236312"/>
          </a:xfrm>
          <a:prstGeom prst="rect">
            <a:avLst/>
          </a:prstGeom>
        </p:spPr>
        <p:txBody>
          <a:bodyPr/>
          <a:lstStyle>
            <a:lvl1pPr marL="0" indent="0">
              <a:lnSpc>
                <a:spcPct val="96000"/>
              </a:lnSpc>
              <a:buNone/>
              <a:defRPr sz="1400">
                <a:solidFill>
                  <a:schemeClr val="accent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10" name="Text Placeholder 49">
            <a:extLst>
              <a:ext uri="{FF2B5EF4-FFF2-40B4-BE49-F238E27FC236}">
                <a16:creationId xmlns:a16="http://schemas.microsoft.com/office/drawing/2014/main" id="{64461E69-3906-486E-9542-28361ECC3776}"/>
              </a:ext>
            </a:extLst>
          </p:cNvPr>
          <p:cNvSpPr>
            <a:spLocks noGrp="1"/>
          </p:cNvSpPr>
          <p:nvPr>
            <p:ph type="body" sz="quarter" idx="12" hasCustomPrompt="1"/>
          </p:nvPr>
        </p:nvSpPr>
        <p:spPr bwMode="black">
          <a:xfrm>
            <a:off x="495299" y="424690"/>
            <a:ext cx="11201401" cy="5003192"/>
          </a:xfrm>
          <a:prstGeom prst="rect">
            <a:avLst/>
          </a:prstGeom>
        </p:spPr>
        <p:txBody>
          <a:bodyPr/>
          <a:lstStyle>
            <a:lvl1pPr marL="0" indent="0">
              <a:lnSpc>
                <a:spcPct val="96000"/>
              </a:lnSpc>
              <a:spcBef>
                <a:spcPts val="900"/>
              </a:spcBef>
              <a:buFont typeface="Microsoft Sans Serif" panose="020B0604020202020204" pitchFamily="34" charset="0"/>
              <a:buChar char="​"/>
              <a:defRPr sz="55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p:nvSpPr>
          <p:cNvPr id="8" name="TextBox 7">
            <a:extLst>
              <a:ext uri="{FF2B5EF4-FFF2-40B4-BE49-F238E27FC236}">
                <a16:creationId xmlns:a16="http://schemas.microsoft.com/office/drawing/2014/main" id="{528D09A0-C25A-45B2-8874-A4A6B3BA6B5B}"/>
              </a:ext>
            </a:extLst>
          </p:cNvPr>
          <p:cNvSpPr txBox="1"/>
          <p:nvPr userDrawn="1"/>
        </p:nvSpPr>
        <p:spPr>
          <a:xfrm>
            <a:off x="11571666" y="6513829"/>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5">
                    <a:lumMod val="60000"/>
                    <a:lumOff val="40000"/>
                  </a:schemeClr>
                </a:solidFill>
                <a:latin typeface="+mn-lt"/>
                <a:ea typeface="+mn-ea"/>
                <a:cs typeface="+mn-cs"/>
              </a:rPr>
              <a:pPr marL="0" lvl="0" algn="r" defTabSz="914400" rtl="0" eaLnBrk="1" latinLnBrk="0" hangingPunct="1">
                <a:lnSpc>
                  <a:spcPct val="125000"/>
                </a:lnSpc>
              </a:pPr>
              <a:t>‹#›</a:t>
            </a:fld>
            <a:endParaRPr lang="en-US" sz="800" kern="1200" dirty="0">
              <a:solidFill>
                <a:schemeClr val="accent5">
                  <a:lumMod val="60000"/>
                  <a:lumOff val="40000"/>
                </a:schemeClr>
              </a:solidFill>
              <a:latin typeface="+mn-lt"/>
              <a:ea typeface="+mn-ea"/>
              <a:cs typeface="+mn-cs"/>
            </a:endParaRPr>
          </a:p>
        </p:txBody>
      </p:sp>
    </p:spTree>
    <p:extLst>
      <p:ext uri="{BB962C8B-B14F-4D97-AF65-F5344CB8AC3E}">
        <p14:creationId xmlns:p14="http://schemas.microsoft.com/office/powerpoint/2010/main" val="2953158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Thank You Blue">
    <p:bg bwMode="gray">
      <p:bgPr>
        <a:solidFill>
          <a:schemeClr val="accent1"/>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6283EE"/>
              </a:gs>
              <a:gs pos="75000">
                <a:schemeClr val="accent2"/>
              </a:gs>
            </a:gsLst>
            <a:lin ang="3000000" scaled="0"/>
          </a:gradFill>
          <a:ln>
            <a:noFill/>
          </a:ln>
          <a:effectLst>
            <a:outerShdw blurRad="571500" dist="317500" dir="8100000" algn="t" rotWithShape="0">
              <a:schemeClr val="accent1">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rgbClr val="111D51">
                <a:alpha val="8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95300" y="2348891"/>
            <a:ext cx="3941592"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95300" y="1288543"/>
            <a:ext cx="3940004" cy="736355"/>
          </a:xfrm>
          <a:prstGeom prst="rect">
            <a:avLst/>
          </a:prstGeom>
          <a:noFill/>
        </p:spPr>
        <p:txBody>
          <a:bodyPr wrap="square" lIns="0" tIns="0" rIns="0" bIns="0" rtlCol="0">
            <a:spAutoFit/>
          </a:bodyPr>
          <a:lstStyle/>
          <a:p>
            <a:pPr marL="0" marR="0" lvl="0" indent="0" algn="l" defTabSz="914400" rtl="0" eaLnBrk="1" fontAlgn="auto" latinLnBrk="0" hangingPunct="1">
              <a:lnSpc>
                <a:spcPct val="87000"/>
              </a:lnSpc>
              <a:spcBef>
                <a:spcPts val="0"/>
              </a:spcBef>
              <a:spcAft>
                <a:spcPts val="0"/>
              </a:spcAft>
              <a:buClrTx/>
              <a:buSzTx/>
              <a:buFontTx/>
              <a:buNone/>
              <a:tabLst/>
              <a:defRPr/>
            </a:pPr>
            <a:r>
              <a:rPr kumimoji="0" lang="en-US" sz="5500"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t>Thank you</a:t>
            </a:r>
          </a:p>
        </p:txBody>
      </p:sp>
      <p:grpSp>
        <p:nvGrpSpPr>
          <p:cNvPr id="2" name="Group 1">
            <a:extLst>
              <a:ext uri="{FF2B5EF4-FFF2-40B4-BE49-F238E27FC236}">
                <a16:creationId xmlns:a16="http://schemas.microsoft.com/office/drawing/2014/main" id="{33C3CF42-1576-4671-A7C3-E1DE07182663}"/>
              </a:ext>
            </a:extLst>
          </p:cNvPr>
          <p:cNvGrpSpPr/>
          <p:nvPr userDrawn="1"/>
        </p:nvGrpSpPr>
        <p:grpSpPr>
          <a:xfrm>
            <a:off x="1631429" y="2378044"/>
            <a:ext cx="937502" cy="166848"/>
            <a:chOff x="1631429" y="2378044"/>
            <a:chExt cx="937502" cy="166848"/>
          </a:xfrm>
          <a:solidFill>
            <a:schemeClr val="tx1"/>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1815836" y="2378661"/>
              <a:ext cx="204261" cy="165982"/>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127148" y="2378659"/>
              <a:ext cx="166513" cy="164554"/>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1631429" y="2378044"/>
              <a:ext cx="77357" cy="166848"/>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17" name="Group 4">
              <a:extLst>
                <a:ext uri="{FF2B5EF4-FFF2-40B4-BE49-F238E27FC236}">
                  <a16:creationId xmlns:a16="http://schemas.microsoft.com/office/drawing/2014/main" id="{45BC3658-887C-4005-B502-CD34B4A8B984}"/>
                </a:ext>
              </a:extLst>
            </p:cNvPr>
            <p:cNvGrpSpPr>
              <a:grpSpLocks noChangeAspect="1"/>
            </p:cNvGrpSpPr>
            <p:nvPr userDrawn="1"/>
          </p:nvGrpSpPr>
          <p:grpSpPr bwMode="auto">
            <a:xfrm>
              <a:off x="2404478" y="2378640"/>
              <a:ext cx="164453" cy="164592"/>
              <a:chOff x="2653" y="972"/>
              <a:chExt cx="2372" cy="2374"/>
            </a:xfrm>
            <a:grpFill/>
          </p:grpSpPr>
          <p:sp>
            <p:nvSpPr>
              <p:cNvPr id="18" name="Freeform 5">
                <a:extLst>
                  <a:ext uri="{FF2B5EF4-FFF2-40B4-BE49-F238E27FC236}">
                    <a16:creationId xmlns:a16="http://schemas.microsoft.com/office/drawing/2014/main" id="{FF03A465-2F31-477B-B99B-649410511F1D}"/>
                  </a:ext>
                </a:extLst>
              </p:cNvPr>
              <p:cNvSpPr>
                <a:spLocks noEditPoints="1"/>
              </p:cNvSpPr>
              <p:nvPr userDrawn="1"/>
            </p:nvSpPr>
            <p:spPr bwMode="auto">
              <a:xfrm>
                <a:off x="2653" y="972"/>
                <a:ext cx="2372" cy="2374"/>
              </a:xfrm>
              <a:custGeom>
                <a:avLst/>
                <a:gdLst>
                  <a:gd name="T0" fmla="*/ 1008 w 2016"/>
                  <a:gd name="T1" fmla="*/ 182 h 2016"/>
                  <a:gd name="T2" fmla="*/ 1415 w 2016"/>
                  <a:gd name="T3" fmla="*/ 188 h 2016"/>
                  <a:gd name="T4" fmla="*/ 1602 w 2016"/>
                  <a:gd name="T5" fmla="*/ 222 h 2016"/>
                  <a:gd name="T6" fmla="*/ 1718 w 2016"/>
                  <a:gd name="T7" fmla="*/ 298 h 2016"/>
                  <a:gd name="T8" fmla="*/ 1794 w 2016"/>
                  <a:gd name="T9" fmla="*/ 414 h 2016"/>
                  <a:gd name="T10" fmla="*/ 1828 w 2016"/>
                  <a:gd name="T11" fmla="*/ 601 h 2016"/>
                  <a:gd name="T12" fmla="*/ 1834 w 2016"/>
                  <a:gd name="T13" fmla="*/ 1008 h 2016"/>
                  <a:gd name="T14" fmla="*/ 1828 w 2016"/>
                  <a:gd name="T15" fmla="*/ 1415 h 2016"/>
                  <a:gd name="T16" fmla="*/ 1794 w 2016"/>
                  <a:gd name="T17" fmla="*/ 1602 h 2016"/>
                  <a:gd name="T18" fmla="*/ 1718 w 2016"/>
                  <a:gd name="T19" fmla="*/ 1718 h 2016"/>
                  <a:gd name="T20" fmla="*/ 1602 w 2016"/>
                  <a:gd name="T21" fmla="*/ 1794 h 2016"/>
                  <a:gd name="T22" fmla="*/ 1415 w 2016"/>
                  <a:gd name="T23" fmla="*/ 1828 h 2016"/>
                  <a:gd name="T24" fmla="*/ 1008 w 2016"/>
                  <a:gd name="T25" fmla="*/ 1834 h 2016"/>
                  <a:gd name="T26" fmla="*/ 601 w 2016"/>
                  <a:gd name="T27" fmla="*/ 1828 h 2016"/>
                  <a:gd name="T28" fmla="*/ 414 w 2016"/>
                  <a:gd name="T29" fmla="*/ 1794 h 2016"/>
                  <a:gd name="T30" fmla="*/ 298 w 2016"/>
                  <a:gd name="T31" fmla="*/ 1718 h 2016"/>
                  <a:gd name="T32" fmla="*/ 222 w 2016"/>
                  <a:gd name="T33" fmla="*/ 1602 h 2016"/>
                  <a:gd name="T34" fmla="*/ 188 w 2016"/>
                  <a:gd name="T35" fmla="*/ 1415 h 2016"/>
                  <a:gd name="T36" fmla="*/ 182 w 2016"/>
                  <a:gd name="T37" fmla="*/ 1008 h 2016"/>
                  <a:gd name="T38" fmla="*/ 188 w 2016"/>
                  <a:gd name="T39" fmla="*/ 601 h 2016"/>
                  <a:gd name="T40" fmla="*/ 222 w 2016"/>
                  <a:gd name="T41" fmla="*/ 414 h 2016"/>
                  <a:gd name="T42" fmla="*/ 298 w 2016"/>
                  <a:gd name="T43" fmla="*/ 298 h 2016"/>
                  <a:gd name="T44" fmla="*/ 414 w 2016"/>
                  <a:gd name="T45" fmla="*/ 222 h 2016"/>
                  <a:gd name="T46" fmla="*/ 601 w 2016"/>
                  <a:gd name="T47" fmla="*/ 188 h 2016"/>
                  <a:gd name="T48" fmla="*/ 1008 w 2016"/>
                  <a:gd name="T49" fmla="*/ 182 h 2016"/>
                  <a:gd name="T50" fmla="*/ 1008 w 2016"/>
                  <a:gd name="T51" fmla="*/ 0 h 2016"/>
                  <a:gd name="T52" fmla="*/ 593 w 2016"/>
                  <a:gd name="T53" fmla="*/ 6 h 2016"/>
                  <a:gd name="T54" fmla="*/ 348 w 2016"/>
                  <a:gd name="T55" fmla="*/ 53 h 2016"/>
                  <a:gd name="T56" fmla="*/ 169 w 2016"/>
                  <a:gd name="T57" fmla="*/ 169 h 2016"/>
                  <a:gd name="T58" fmla="*/ 53 w 2016"/>
                  <a:gd name="T59" fmla="*/ 348 h 2016"/>
                  <a:gd name="T60" fmla="*/ 6 w 2016"/>
                  <a:gd name="T61" fmla="*/ 593 h 2016"/>
                  <a:gd name="T62" fmla="*/ 0 w 2016"/>
                  <a:gd name="T63" fmla="*/ 1008 h 2016"/>
                  <a:gd name="T64" fmla="*/ 6 w 2016"/>
                  <a:gd name="T65" fmla="*/ 1423 h 2016"/>
                  <a:gd name="T66" fmla="*/ 53 w 2016"/>
                  <a:gd name="T67" fmla="*/ 1668 h 2016"/>
                  <a:gd name="T68" fmla="*/ 169 w 2016"/>
                  <a:gd name="T69" fmla="*/ 1847 h 2016"/>
                  <a:gd name="T70" fmla="*/ 348 w 2016"/>
                  <a:gd name="T71" fmla="*/ 1963 h 2016"/>
                  <a:gd name="T72" fmla="*/ 593 w 2016"/>
                  <a:gd name="T73" fmla="*/ 2010 h 2016"/>
                  <a:gd name="T74" fmla="*/ 1008 w 2016"/>
                  <a:gd name="T75" fmla="*/ 2016 h 2016"/>
                  <a:gd name="T76" fmla="*/ 1423 w 2016"/>
                  <a:gd name="T77" fmla="*/ 2010 h 2016"/>
                  <a:gd name="T78" fmla="*/ 1668 w 2016"/>
                  <a:gd name="T79" fmla="*/ 1963 h 2016"/>
                  <a:gd name="T80" fmla="*/ 1847 w 2016"/>
                  <a:gd name="T81" fmla="*/ 1847 h 2016"/>
                  <a:gd name="T82" fmla="*/ 1963 w 2016"/>
                  <a:gd name="T83" fmla="*/ 1668 h 2016"/>
                  <a:gd name="T84" fmla="*/ 2010 w 2016"/>
                  <a:gd name="T85" fmla="*/ 1423 h 2016"/>
                  <a:gd name="T86" fmla="*/ 2016 w 2016"/>
                  <a:gd name="T87" fmla="*/ 1008 h 2016"/>
                  <a:gd name="T88" fmla="*/ 2010 w 2016"/>
                  <a:gd name="T89" fmla="*/ 593 h 2016"/>
                  <a:gd name="T90" fmla="*/ 1963 w 2016"/>
                  <a:gd name="T91" fmla="*/ 348 h 2016"/>
                  <a:gd name="T92" fmla="*/ 1847 w 2016"/>
                  <a:gd name="T93" fmla="*/ 169 h 2016"/>
                  <a:gd name="T94" fmla="*/ 1668 w 2016"/>
                  <a:gd name="T95" fmla="*/ 53 h 2016"/>
                  <a:gd name="T96" fmla="*/ 1423 w 2016"/>
                  <a:gd name="T97" fmla="*/ 6 h 2016"/>
                  <a:gd name="T98" fmla="*/ 1008 w 2016"/>
                  <a:gd name="T99" fmla="*/ 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16" h="2016">
                    <a:moveTo>
                      <a:pt x="1008" y="182"/>
                    </a:moveTo>
                    <a:cubicBezTo>
                      <a:pt x="1277" y="182"/>
                      <a:pt x="1309" y="183"/>
                      <a:pt x="1415" y="188"/>
                    </a:cubicBezTo>
                    <a:cubicBezTo>
                      <a:pt x="1513" y="192"/>
                      <a:pt x="1567" y="209"/>
                      <a:pt x="1602" y="222"/>
                    </a:cubicBezTo>
                    <a:cubicBezTo>
                      <a:pt x="1649" y="241"/>
                      <a:pt x="1683" y="263"/>
                      <a:pt x="1718" y="298"/>
                    </a:cubicBezTo>
                    <a:cubicBezTo>
                      <a:pt x="1753" y="333"/>
                      <a:pt x="1775" y="367"/>
                      <a:pt x="1794" y="414"/>
                    </a:cubicBezTo>
                    <a:cubicBezTo>
                      <a:pt x="1807" y="449"/>
                      <a:pt x="1824" y="503"/>
                      <a:pt x="1828" y="601"/>
                    </a:cubicBezTo>
                    <a:cubicBezTo>
                      <a:pt x="1833" y="707"/>
                      <a:pt x="1834" y="739"/>
                      <a:pt x="1834" y="1008"/>
                    </a:cubicBezTo>
                    <a:cubicBezTo>
                      <a:pt x="1834" y="1277"/>
                      <a:pt x="1833" y="1309"/>
                      <a:pt x="1828" y="1415"/>
                    </a:cubicBezTo>
                    <a:cubicBezTo>
                      <a:pt x="1824" y="1513"/>
                      <a:pt x="1807" y="1567"/>
                      <a:pt x="1794" y="1602"/>
                    </a:cubicBezTo>
                    <a:cubicBezTo>
                      <a:pt x="1775" y="1649"/>
                      <a:pt x="1753" y="1683"/>
                      <a:pt x="1718" y="1718"/>
                    </a:cubicBezTo>
                    <a:cubicBezTo>
                      <a:pt x="1683" y="1753"/>
                      <a:pt x="1649" y="1775"/>
                      <a:pt x="1602" y="1794"/>
                    </a:cubicBezTo>
                    <a:cubicBezTo>
                      <a:pt x="1567" y="1807"/>
                      <a:pt x="1513" y="1824"/>
                      <a:pt x="1415" y="1828"/>
                    </a:cubicBezTo>
                    <a:cubicBezTo>
                      <a:pt x="1309" y="1833"/>
                      <a:pt x="1277" y="1834"/>
                      <a:pt x="1008" y="1834"/>
                    </a:cubicBezTo>
                    <a:cubicBezTo>
                      <a:pt x="739" y="1834"/>
                      <a:pt x="707" y="1833"/>
                      <a:pt x="601" y="1828"/>
                    </a:cubicBezTo>
                    <a:cubicBezTo>
                      <a:pt x="503" y="1824"/>
                      <a:pt x="449" y="1807"/>
                      <a:pt x="414" y="1794"/>
                    </a:cubicBezTo>
                    <a:cubicBezTo>
                      <a:pt x="367" y="1775"/>
                      <a:pt x="333" y="1753"/>
                      <a:pt x="298" y="1718"/>
                    </a:cubicBezTo>
                    <a:cubicBezTo>
                      <a:pt x="263" y="1683"/>
                      <a:pt x="241" y="1649"/>
                      <a:pt x="222" y="1602"/>
                    </a:cubicBezTo>
                    <a:cubicBezTo>
                      <a:pt x="209" y="1567"/>
                      <a:pt x="192" y="1513"/>
                      <a:pt x="188" y="1415"/>
                    </a:cubicBezTo>
                    <a:cubicBezTo>
                      <a:pt x="183" y="1309"/>
                      <a:pt x="182" y="1277"/>
                      <a:pt x="182" y="1008"/>
                    </a:cubicBezTo>
                    <a:cubicBezTo>
                      <a:pt x="182" y="739"/>
                      <a:pt x="183" y="707"/>
                      <a:pt x="188" y="601"/>
                    </a:cubicBezTo>
                    <a:cubicBezTo>
                      <a:pt x="192" y="503"/>
                      <a:pt x="209" y="449"/>
                      <a:pt x="222" y="414"/>
                    </a:cubicBezTo>
                    <a:cubicBezTo>
                      <a:pt x="241" y="367"/>
                      <a:pt x="263" y="333"/>
                      <a:pt x="298" y="298"/>
                    </a:cubicBezTo>
                    <a:cubicBezTo>
                      <a:pt x="333" y="263"/>
                      <a:pt x="367" y="241"/>
                      <a:pt x="414" y="222"/>
                    </a:cubicBezTo>
                    <a:cubicBezTo>
                      <a:pt x="449" y="209"/>
                      <a:pt x="503" y="192"/>
                      <a:pt x="601" y="188"/>
                    </a:cubicBezTo>
                    <a:cubicBezTo>
                      <a:pt x="707" y="183"/>
                      <a:pt x="739" y="182"/>
                      <a:pt x="1008" y="182"/>
                    </a:cubicBezTo>
                    <a:moveTo>
                      <a:pt x="1008" y="0"/>
                    </a:moveTo>
                    <a:cubicBezTo>
                      <a:pt x="734" y="0"/>
                      <a:pt x="700" y="1"/>
                      <a:pt x="593" y="6"/>
                    </a:cubicBezTo>
                    <a:cubicBezTo>
                      <a:pt x="485" y="11"/>
                      <a:pt x="412" y="28"/>
                      <a:pt x="348" y="53"/>
                    </a:cubicBezTo>
                    <a:cubicBezTo>
                      <a:pt x="282" y="79"/>
                      <a:pt x="225" y="113"/>
                      <a:pt x="169" y="169"/>
                    </a:cubicBezTo>
                    <a:cubicBezTo>
                      <a:pt x="113" y="225"/>
                      <a:pt x="79" y="282"/>
                      <a:pt x="53" y="348"/>
                    </a:cubicBezTo>
                    <a:cubicBezTo>
                      <a:pt x="28" y="412"/>
                      <a:pt x="11" y="485"/>
                      <a:pt x="6" y="593"/>
                    </a:cubicBezTo>
                    <a:cubicBezTo>
                      <a:pt x="1" y="700"/>
                      <a:pt x="0" y="734"/>
                      <a:pt x="0" y="1008"/>
                    </a:cubicBezTo>
                    <a:cubicBezTo>
                      <a:pt x="0" y="1282"/>
                      <a:pt x="1" y="1316"/>
                      <a:pt x="6" y="1423"/>
                    </a:cubicBezTo>
                    <a:cubicBezTo>
                      <a:pt x="11" y="1531"/>
                      <a:pt x="28" y="1604"/>
                      <a:pt x="53" y="1668"/>
                    </a:cubicBezTo>
                    <a:cubicBezTo>
                      <a:pt x="79" y="1734"/>
                      <a:pt x="113" y="1791"/>
                      <a:pt x="169" y="1847"/>
                    </a:cubicBezTo>
                    <a:cubicBezTo>
                      <a:pt x="225" y="1903"/>
                      <a:pt x="282" y="1937"/>
                      <a:pt x="348" y="1963"/>
                    </a:cubicBezTo>
                    <a:cubicBezTo>
                      <a:pt x="412" y="1988"/>
                      <a:pt x="485" y="2005"/>
                      <a:pt x="593" y="2010"/>
                    </a:cubicBezTo>
                    <a:cubicBezTo>
                      <a:pt x="700" y="2015"/>
                      <a:pt x="734" y="2016"/>
                      <a:pt x="1008" y="2016"/>
                    </a:cubicBezTo>
                    <a:cubicBezTo>
                      <a:pt x="1282" y="2016"/>
                      <a:pt x="1316" y="2015"/>
                      <a:pt x="1423" y="2010"/>
                    </a:cubicBezTo>
                    <a:cubicBezTo>
                      <a:pt x="1531" y="2005"/>
                      <a:pt x="1604" y="1988"/>
                      <a:pt x="1668" y="1963"/>
                    </a:cubicBezTo>
                    <a:cubicBezTo>
                      <a:pt x="1734" y="1937"/>
                      <a:pt x="1791" y="1903"/>
                      <a:pt x="1847" y="1847"/>
                    </a:cubicBezTo>
                    <a:cubicBezTo>
                      <a:pt x="1903" y="1791"/>
                      <a:pt x="1937" y="1734"/>
                      <a:pt x="1963" y="1668"/>
                    </a:cubicBezTo>
                    <a:cubicBezTo>
                      <a:pt x="1988" y="1604"/>
                      <a:pt x="2005" y="1531"/>
                      <a:pt x="2010" y="1423"/>
                    </a:cubicBezTo>
                    <a:cubicBezTo>
                      <a:pt x="2015" y="1316"/>
                      <a:pt x="2016" y="1282"/>
                      <a:pt x="2016" y="1008"/>
                    </a:cubicBezTo>
                    <a:cubicBezTo>
                      <a:pt x="2016" y="734"/>
                      <a:pt x="2015" y="700"/>
                      <a:pt x="2010" y="593"/>
                    </a:cubicBezTo>
                    <a:cubicBezTo>
                      <a:pt x="2005" y="485"/>
                      <a:pt x="1988" y="412"/>
                      <a:pt x="1963" y="348"/>
                    </a:cubicBezTo>
                    <a:cubicBezTo>
                      <a:pt x="1937" y="282"/>
                      <a:pt x="1903" y="225"/>
                      <a:pt x="1847" y="169"/>
                    </a:cubicBezTo>
                    <a:cubicBezTo>
                      <a:pt x="1791" y="113"/>
                      <a:pt x="1734" y="79"/>
                      <a:pt x="1668" y="53"/>
                    </a:cubicBezTo>
                    <a:cubicBezTo>
                      <a:pt x="1604" y="28"/>
                      <a:pt x="1531" y="11"/>
                      <a:pt x="1423" y="6"/>
                    </a:cubicBezTo>
                    <a:cubicBezTo>
                      <a:pt x="1316" y="1"/>
                      <a:pt x="1282" y="0"/>
                      <a:pt x="100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6">
                <a:extLst>
                  <a:ext uri="{FF2B5EF4-FFF2-40B4-BE49-F238E27FC236}">
                    <a16:creationId xmlns:a16="http://schemas.microsoft.com/office/drawing/2014/main" id="{DFC08468-A953-43DD-B035-D8A3808D90AF}"/>
                  </a:ext>
                </a:extLst>
              </p:cNvPr>
              <p:cNvSpPr>
                <a:spLocks noEditPoints="1"/>
              </p:cNvSpPr>
              <p:nvPr userDrawn="1"/>
            </p:nvSpPr>
            <p:spPr bwMode="auto">
              <a:xfrm>
                <a:off x="3231" y="1550"/>
                <a:ext cx="1216" cy="1218"/>
              </a:xfrm>
              <a:custGeom>
                <a:avLst/>
                <a:gdLst>
                  <a:gd name="T0" fmla="*/ 517 w 1034"/>
                  <a:gd name="T1" fmla="*/ 0 h 1034"/>
                  <a:gd name="T2" fmla="*/ 0 w 1034"/>
                  <a:gd name="T3" fmla="*/ 517 h 1034"/>
                  <a:gd name="T4" fmla="*/ 517 w 1034"/>
                  <a:gd name="T5" fmla="*/ 1034 h 1034"/>
                  <a:gd name="T6" fmla="*/ 1034 w 1034"/>
                  <a:gd name="T7" fmla="*/ 517 h 1034"/>
                  <a:gd name="T8" fmla="*/ 517 w 1034"/>
                  <a:gd name="T9" fmla="*/ 0 h 1034"/>
                  <a:gd name="T10" fmla="*/ 517 w 1034"/>
                  <a:gd name="T11" fmla="*/ 853 h 1034"/>
                  <a:gd name="T12" fmla="*/ 181 w 1034"/>
                  <a:gd name="T13" fmla="*/ 517 h 1034"/>
                  <a:gd name="T14" fmla="*/ 517 w 1034"/>
                  <a:gd name="T15" fmla="*/ 181 h 1034"/>
                  <a:gd name="T16" fmla="*/ 853 w 1034"/>
                  <a:gd name="T17" fmla="*/ 517 h 1034"/>
                  <a:gd name="T18" fmla="*/ 517 w 1034"/>
                  <a:gd name="T19" fmla="*/ 853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4" h="1034">
                    <a:moveTo>
                      <a:pt x="517" y="0"/>
                    </a:moveTo>
                    <a:cubicBezTo>
                      <a:pt x="231" y="0"/>
                      <a:pt x="0" y="231"/>
                      <a:pt x="0" y="517"/>
                    </a:cubicBezTo>
                    <a:cubicBezTo>
                      <a:pt x="0" y="803"/>
                      <a:pt x="231" y="1034"/>
                      <a:pt x="517" y="1034"/>
                    </a:cubicBezTo>
                    <a:cubicBezTo>
                      <a:pt x="803" y="1034"/>
                      <a:pt x="1034" y="803"/>
                      <a:pt x="1034" y="517"/>
                    </a:cubicBezTo>
                    <a:cubicBezTo>
                      <a:pt x="1034" y="231"/>
                      <a:pt x="803" y="0"/>
                      <a:pt x="517" y="0"/>
                    </a:cubicBezTo>
                    <a:close/>
                    <a:moveTo>
                      <a:pt x="517" y="853"/>
                    </a:moveTo>
                    <a:cubicBezTo>
                      <a:pt x="331" y="853"/>
                      <a:pt x="181" y="703"/>
                      <a:pt x="181" y="517"/>
                    </a:cubicBezTo>
                    <a:cubicBezTo>
                      <a:pt x="181" y="331"/>
                      <a:pt x="331" y="181"/>
                      <a:pt x="517" y="181"/>
                    </a:cubicBezTo>
                    <a:cubicBezTo>
                      <a:pt x="703" y="181"/>
                      <a:pt x="853" y="331"/>
                      <a:pt x="853" y="517"/>
                    </a:cubicBezTo>
                    <a:cubicBezTo>
                      <a:pt x="853" y="703"/>
                      <a:pt x="703" y="853"/>
                      <a:pt x="517" y="8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Oval 7">
                <a:extLst>
                  <a:ext uri="{FF2B5EF4-FFF2-40B4-BE49-F238E27FC236}">
                    <a16:creationId xmlns:a16="http://schemas.microsoft.com/office/drawing/2014/main" id="{64B85DF2-A11A-4979-B3FD-8C3E3624A552}"/>
                  </a:ext>
                </a:extLst>
              </p:cNvPr>
              <p:cNvSpPr>
                <a:spLocks noChangeArrowheads="1"/>
              </p:cNvSpPr>
              <p:nvPr userDrawn="1"/>
            </p:nvSpPr>
            <p:spPr bwMode="auto">
              <a:xfrm>
                <a:off x="4329" y="1383"/>
                <a:ext cx="285" cy="28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3" name="Freeform 5">
            <a:extLst>
              <a:ext uri="{FF2B5EF4-FFF2-40B4-BE49-F238E27FC236}">
                <a16:creationId xmlns:a16="http://schemas.microsoft.com/office/drawing/2014/main" id="{45C54419-1B65-407D-B124-61415759D697}"/>
              </a:ext>
            </a:extLst>
          </p:cNvPr>
          <p:cNvSpPr>
            <a:spLocks noChangeAspect="1" noEditPoints="1"/>
          </p:cNvSpPr>
          <p:nvPr userDrawn="1"/>
        </p:nvSpPr>
        <p:spPr bwMode="black">
          <a:xfrm>
            <a:off x="495300" y="348782"/>
            <a:ext cx="1432990" cy="262653"/>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icrosoft Sans Serif"/>
              <a:ea typeface="+mn-ea"/>
              <a:cs typeface="+mn-cs"/>
            </a:endParaRPr>
          </a:p>
        </p:txBody>
      </p:sp>
      <p:sp>
        <p:nvSpPr>
          <p:cNvPr id="21" name="TextBox 20">
            <a:extLst>
              <a:ext uri="{FF2B5EF4-FFF2-40B4-BE49-F238E27FC236}">
                <a16:creationId xmlns:a16="http://schemas.microsoft.com/office/drawing/2014/main" id="{53AE43F5-5CA9-4FD6-B922-D1FD0597CAC5}"/>
              </a:ext>
            </a:extLst>
          </p:cNvPr>
          <p:cNvSpPr txBox="1"/>
          <p:nvPr userDrawn="1"/>
        </p:nvSpPr>
        <p:spPr bwMode="gray">
          <a:xfrm>
            <a:off x="494974" y="4086843"/>
            <a:ext cx="3364556" cy="166667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schemeClr val="accent2">
                    <a:lumMod val="40000"/>
                    <a:lumOff val="60000"/>
                  </a:schemeClr>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schemeClr val="accent2">
                    <a:lumMod val="40000"/>
                    <a:lumOff val="60000"/>
                  </a:schemeClr>
                </a:solidFill>
                <a:effectLst/>
                <a:uLnTx/>
                <a:uFillTx/>
                <a:latin typeface="Microsoft Sans Serif" panose="020B0604020202020204" pitchFamily="34" charset="0"/>
                <a:ea typeface="+mn-ea"/>
                <a:cs typeface="+mn-cs"/>
              </a:rPr>
              <a:t>©2018-2019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schemeClr val="accent2">
                    <a:lumMod val="40000"/>
                    <a:lumOff val="60000"/>
                  </a:schemeClr>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22" name="TextBox 21">
            <a:extLst>
              <a:ext uri="{FF2B5EF4-FFF2-40B4-BE49-F238E27FC236}">
                <a16:creationId xmlns:a16="http://schemas.microsoft.com/office/drawing/2014/main" id="{EF38D1F4-DDA6-48B8-A4F5-782E2788E4B0}"/>
              </a:ext>
            </a:extLst>
          </p:cNvPr>
          <p:cNvSpPr txBox="1"/>
          <p:nvPr userDrawn="1"/>
        </p:nvSpPr>
        <p:spPr bwMode="gray">
          <a:xfrm>
            <a:off x="4312123" y="4086843"/>
            <a:ext cx="3676178" cy="1980607"/>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schemeClr val="accent2">
                    <a:lumMod val="40000"/>
                    <a:lumOff val="60000"/>
                  </a:schemeClr>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a:t>
            </a:r>
            <a:br>
              <a:rPr kumimoji="0" lang="en-US" sz="1000" b="0" i="0" u="none" strike="noStrike" kern="1200" cap="none" spc="0" normalizeH="0" baseline="0" noProof="0" dirty="0">
                <a:ln>
                  <a:noFill/>
                </a:ln>
                <a:solidFill>
                  <a:schemeClr val="accent2">
                    <a:lumMod val="40000"/>
                    <a:lumOff val="60000"/>
                  </a:schemeClr>
                </a:solidFill>
                <a:effectLst/>
                <a:uLnTx/>
                <a:uFillTx/>
                <a:latin typeface="Microsoft Sans Serif" panose="020B0604020202020204" pitchFamily="34" charset="0"/>
                <a:ea typeface="+mn-ea"/>
                <a:cs typeface="+mn-cs"/>
              </a:rPr>
            </a:br>
            <a:r>
              <a:rPr kumimoji="0" lang="en-US" sz="1000" b="0" i="0" u="none" strike="noStrike" kern="1200" cap="none" spc="0" normalizeH="0" baseline="0" noProof="0" dirty="0">
                <a:ln>
                  <a:noFill/>
                </a:ln>
                <a:solidFill>
                  <a:schemeClr val="accent2">
                    <a:lumMod val="40000"/>
                    <a:lumOff val="60000"/>
                  </a:schemeClr>
                </a:solidFill>
                <a:effectLst/>
                <a:uLnTx/>
                <a:uFillTx/>
                <a:latin typeface="Microsoft Sans Serif" panose="020B0604020202020204" pitchFamily="34" charset="0"/>
                <a:ea typeface="+mn-ea"/>
                <a:cs typeface="+mn-cs"/>
              </a:rPr>
              <a:t>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2720474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Thank You Light Blue">
    <p:bg bwMode="gray">
      <p:bgPr>
        <a:solidFill>
          <a:schemeClr val="accent2"/>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42000">
                <a:schemeClr val="accent2">
                  <a:lumMod val="60000"/>
                  <a:lumOff val="40000"/>
                </a:schemeClr>
              </a:gs>
              <a:gs pos="100000">
                <a:schemeClr val="accent2">
                  <a:lumMod val="40000"/>
                  <a:lumOff val="60000"/>
                </a:schemeClr>
              </a:gs>
            </a:gsLst>
            <a:lin ang="3000000" scaled="0"/>
          </a:gradFill>
          <a:ln>
            <a:noFill/>
          </a:ln>
          <a:effectLst>
            <a:outerShdw blurRad="571500" dist="317500" dir="8100000" algn="t" rotWithShape="0">
              <a:schemeClr val="accent1">
                <a:lumMod val="50000"/>
                <a:alpha val="5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rgbClr val="111D51">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95300" y="2348891"/>
            <a:ext cx="3941592"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95300" y="1288543"/>
            <a:ext cx="3940004" cy="736355"/>
          </a:xfrm>
          <a:prstGeom prst="rect">
            <a:avLst/>
          </a:prstGeom>
          <a:noFill/>
        </p:spPr>
        <p:txBody>
          <a:bodyPr wrap="square" lIns="0" tIns="0" rIns="0" bIns="0" rtlCol="0">
            <a:spAutoFit/>
          </a:bodyPr>
          <a:lstStyle/>
          <a:p>
            <a:pPr marL="0" marR="0" lvl="0" indent="0" algn="l" defTabSz="914400" rtl="0" eaLnBrk="1" fontAlgn="auto" latinLnBrk="0" hangingPunct="1">
              <a:lnSpc>
                <a:spcPct val="87000"/>
              </a:lnSpc>
              <a:spcBef>
                <a:spcPts val="0"/>
              </a:spcBef>
              <a:spcAft>
                <a:spcPts val="0"/>
              </a:spcAft>
              <a:buClrTx/>
              <a:buSzTx/>
              <a:buFontTx/>
              <a:buNone/>
              <a:tabLst/>
              <a:defRPr/>
            </a:pPr>
            <a:r>
              <a:rPr kumimoji="0" lang="en-US" sz="5500"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t>Thank you</a:t>
            </a:r>
          </a:p>
        </p:txBody>
      </p:sp>
      <p:grpSp>
        <p:nvGrpSpPr>
          <p:cNvPr id="2" name="Group 1">
            <a:extLst>
              <a:ext uri="{FF2B5EF4-FFF2-40B4-BE49-F238E27FC236}">
                <a16:creationId xmlns:a16="http://schemas.microsoft.com/office/drawing/2014/main" id="{33C3CF42-1576-4671-A7C3-E1DE07182663}"/>
              </a:ext>
            </a:extLst>
          </p:cNvPr>
          <p:cNvGrpSpPr/>
          <p:nvPr userDrawn="1"/>
        </p:nvGrpSpPr>
        <p:grpSpPr>
          <a:xfrm>
            <a:off x="1631429" y="2378044"/>
            <a:ext cx="937502" cy="166848"/>
            <a:chOff x="1631429" y="2378044"/>
            <a:chExt cx="937502" cy="166848"/>
          </a:xfrm>
          <a:solidFill>
            <a:schemeClr val="tx1"/>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1815836" y="2378661"/>
              <a:ext cx="204261" cy="165982"/>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127148" y="2378659"/>
              <a:ext cx="166513" cy="164554"/>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1631429" y="2378044"/>
              <a:ext cx="77357" cy="166848"/>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17" name="Group 4">
              <a:extLst>
                <a:ext uri="{FF2B5EF4-FFF2-40B4-BE49-F238E27FC236}">
                  <a16:creationId xmlns:a16="http://schemas.microsoft.com/office/drawing/2014/main" id="{45BC3658-887C-4005-B502-CD34B4A8B984}"/>
                </a:ext>
              </a:extLst>
            </p:cNvPr>
            <p:cNvGrpSpPr>
              <a:grpSpLocks noChangeAspect="1"/>
            </p:cNvGrpSpPr>
            <p:nvPr userDrawn="1"/>
          </p:nvGrpSpPr>
          <p:grpSpPr bwMode="auto">
            <a:xfrm>
              <a:off x="2404478" y="2378640"/>
              <a:ext cx="164453" cy="164592"/>
              <a:chOff x="2653" y="972"/>
              <a:chExt cx="2372" cy="2374"/>
            </a:xfrm>
            <a:grpFill/>
          </p:grpSpPr>
          <p:sp>
            <p:nvSpPr>
              <p:cNvPr id="18" name="Freeform 5">
                <a:extLst>
                  <a:ext uri="{FF2B5EF4-FFF2-40B4-BE49-F238E27FC236}">
                    <a16:creationId xmlns:a16="http://schemas.microsoft.com/office/drawing/2014/main" id="{FF03A465-2F31-477B-B99B-649410511F1D}"/>
                  </a:ext>
                </a:extLst>
              </p:cNvPr>
              <p:cNvSpPr>
                <a:spLocks noEditPoints="1"/>
              </p:cNvSpPr>
              <p:nvPr userDrawn="1"/>
            </p:nvSpPr>
            <p:spPr bwMode="auto">
              <a:xfrm>
                <a:off x="2653" y="972"/>
                <a:ext cx="2372" cy="2374"/>
              </a:xfrm>
              <a:custGeom>
                <a:avLst/>
                <a:gdLst>
                  <a:gd name="T0" fmla="*/ 1008 w 2016"/>
                  <a:gd name="T1" fmla="*/ 182 h 2016"/>
                  <a:gd name="T2" fmla="*/ 1415 w 2016"/>
                  <a:gd name="T3" fmla="*/ 188 h 2016"/>
                  <a:gd name="T4" fmla="*/ 1602 w 2016"/>
                  <a:gd name="T5" fmla="*/ 222 h 2016"/>
                  <a:gd name="T6" fmla="*/ 1718 w 2016"/>
                  <a:gd name="T7" fmla="*/ 298 h 2016"/>
                  <a:gd name="T8" fmla="*/ 1794 w 2016"/>
                  <a:gd name="T9" fmla="*/ 414 h 2016"/>
                  <a:gd name="T10" fmla="*/ 1828 w 2016"/>
                  <a:gd name="T11" fmla="*/ 601 h 2016"/>
                  <a:gd name="T12" fmla="*/ 1834 w 2016"/>
                  <a:gd name="T13" fmla="*/ 1008 h 2016"/>
                  <a:gd name="T14" fmla="*/ 1828 w 2016"/>
                  <a:gd name="T15" fmla="*/ 1415 h 2016"/>
                  <a:gd name="T16" fmla="*/ 1794 w 2016"/>
                  <a:gd name="T17" fmla="*/ 1602 h 2016"/>
                  <a:gd name="T18" fmla="*/ 1718 w 2016"/>
                  <a:gd name="T19" fmla="*/ 1718 h 2016"/>
                  <a:gd name="T20" fmla="*/ 1602 w 2016"/>
                  <a:gd name="T21" fmla="*/ 1794 h 2016"/>
                  <a:gd name="T22" fmla="*/ 1415 w 2016"/>
                  <a:gd name="T23" fmla="*/ 1828 h 2016"/>
                  <a:gd name="T24" fmla="*/ 1008 w 2016"/>
                  <a:gd name="T25" fmla="*/ 1834 h 2016"/>
                  <a:gd name="T26" fmla="*/ 601 w 2016"/>
                  <a:gd name="T27" fmla="*/ 1828 h 2016"/>
                  <a:gd name="T28" fmla="*/ 414 w 2016"/>
                  <a:gd name="T29" fmla="*/ 1794 h 2016"/>
                  <a:gd name="T30" fmla="*/ 298 w 2016"/>
                  <a:gd name="T31" fmla="*/ 1718 h 2016"/>
                  <a:gd name="T32" fmla="*/ 222 w 2016"/>
                  <a:gd name="T33" fmla="*/ 1602 h 2016"/>
                  <a:gd name="T34" fmla="*/ 188 w 2016"/>
                  <a:gd name="T35" fmla="*/ 1415 h 2016"/>
                  <a:gd name="T36" fmla="*/ 182 w 2016"/>
                  <a:gd name="T37" fmla="*/ 1008 h 2016"/>
                  <a:gd name="T38" fmla="*/ 188 w 2016"/>
                  <a:gd name="T39" fmla="*/ 601 h 2016"/>
                  <a:gd name="T40" fmla="*/ 222 w 2016"/>
                  <a:gd name="T41" fmla="*/ 414 h 2016"/>
                  <a:gd name="T42" fmla="*/ 298 w 2016"/>
                  <a:gd name="T43" fmla="*/ 298 h 2016"/>
                  <a:gd name="T44" fmla="*/ 414 w 2016"/>
                  <a:gd name="T45" fmla="*/ 222 h 2016"/>
                  <a:gd name="T46" fmla="*/ 601 w 2016"/>
                  <a:gd name="T47" fmla="*/ 188 h 2016"/>
                  <a:gd name="T48" fmla="*/ 1008 w 2016"/>
                  <a:gd name="T49" fmla="*/ 182 h 2016"/>
                  <a:gd name="T50" fmla="*/ 1008 w 2016"/>
                  <a:gd name="T51" fmla="*/ 0 h 2016"/>
                  <a:gd name="T52" fmla="*/ 593 w 2016"/>
                  <a:gd name="T53" fmla="*/ 6 h 2016"/>
                  <a:gd name="T54" fmla="*/ 348 w 2016"/>
                  <a:gd name="T55" fmla="*/ 53 h 2016"/>
                  <a:gd name="T56" fmla="*/ 169 w 2016"/>
                  <a:gd name="T57" fmla="*/ 169 h 2016"/>
                  <a:gd name="T58" fmla="*/ 53 w 2016"/>
                  <a:gd name="T59" fmla="*/ 348 h 2016"/>
                  <a:gd name="T60" fmla="*/ 6 w 2016"/>
                  <a:gd name="T61" fmla="*/ 593 h 2016"/>
                  <a:gd name="T62" fmla="*/ 0 w 2016"/>
                  <a:gd name="T63" fmla="*/ 1008 h 2016"/>
                  <a:gd name="T64" fmla="*/ 6 w 2016"/>
                  <a:gd name="T65" fmla="*/ 1423 h 2016"/>
                  <a:gd name="T66" fmla="*/ 53 w 2016"/>
                  <a:gd name="T67" fmla="*/ 1668 h 2016"/>
                  <a:gd name="T68" fmla="*/ 169 w 2016"/>
                  <a:gd name="T69" fmla="*/ 1847 h 2016"/>
                  <a:gd name="T70" fmla="*/ 348 w 2016"/>
                  <a:gd name="T71" fmla="*/ 1963 h 2016"/>
                  <a:gd name="T72" fmla="*/ 593 w 2016"/>
                  <a:gd name="T73" fmla="*/ 2010 h 2016"/>
                  <a:gd name="T74" fmla="*/ 1008 w 2016"/>
                  <a:gd name="T75" fmla="*/ 2016 h 2016"/>
                  <a:gd name="T76" fmla="*/ 1423 w 2016"/>
                  <a:gd name="T77" fmla="*/ 2010 h 2016"/>
                  <a:gd name="T78" fmla="*/ 1668 w 2016"/>
                  <a:gd name="T79" fmla="*/ 1963 h 2016"/>
                  <a:gd name="T80" fmla="*/ 1847 w 2016"/>
                  <a:gd name="T81" fmla="*/ 1847 h 2016"/>
                  <a:gd name="T82" fmla="*/ 1963 w 2016"/>
                  <a:gd name="T83" fmla="*/ 1668 h 2016"/>
                  <a:gd name="T84" fmla="*/ 2010 w 2016"/>
                  <a:gd name="T85" fmla="*/ 1423 h 2016"/>
                  <a:gd name="T86" fmla="*/ 2016 w 2016"/>
                  <a:gd name="T87" fmla="*/ 1008 h 2016"/>
                  <a:gd name="T88" fmla="*/ 2010 w 2016"/>
                  <a:gd name="T89" fmla="*/ 593 h 2016"/>
                  <a:gd name="T90" fmla="*/ 1963 w 2016"/>
                  <a:gd name="T91" fmla="*/ 348 h 2016"/>
                  <a:gd name="T92" fmla="*/ 1847 w 2016"/>
                  <a:gd name="T93" fmla="*/ 169 h 2016"/>
                  <a:gd name="T94" fmla="*/ 1668 w 2016"/>
                  <a:gd name="T95" fmla="*/ 53 h 2016"/>
                  <a:gd name="T96" fmla="*/ 1423 w 2016"/>
                  <a:gd name="T97" fmla="*/ 6 h 2016"/>
                  <a:gd name="T98" fmla="*/ 1008 w 2016"/>
                  <a:gd name="T99" fmla="*/ 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16" h="2016">
                    <a:moveTo>
                      <a:pt x="1008" y="182"/>
                    </a:moveTo>
                    <a:cubicBezTo>
                      <a:pt x="1277" y="182"/>
                      <a:pt x="1309" y="183"/>
                      <a:pt x="1415" y="188"/>
                    </a:cubicBezTo>
                    <a:cubicBezTo>
                      <a:pt x="1513" y="192"/>
                      <a:pt x="1567" y="209"/>
                      <a:pt x="1602" y="222"/>
                    </a:cubicBezTo>
                    <a:cubicBezTo>
                      <a:pt x="1649" y="241"/>
                      <a:pt x="1683" y="263"/>
                      <a:pt x="1718" y="298"/>
                    </a:cubicBezTo>
                    <a:cubicBezTo>
                      <a:pt x="1753" y="333"/>
                      <a:pt x="1775" y="367"/>
                      <a:pt x="1794" y="414"/>
                    </a:cubicBezTo>
                    <a:cubicBezTo>
                      <a:pt x="1807" y="449"/>
                      <a:pt x="1824" y="503"/>
                      <a:pt x="1828" y="601"/>
                    </a:cubicBezTo>
                    <a:cubicBezTo>
                      <a:pt x="1833" y="707"/>
                      <a:pt x="1834" y="739"/>
                      <a:pt x="1834" y="1008"/>
                    </a:cubicBezTo>
                    <a:cubicBezTo>
                      <a:pt x="1834" y="1277"/>
                      <a:pt x="1833" y="1309"/>
                      <a:pt x="1828" y="1415"/>
                    </a:cubicBezTo>
                    <a:cubicBezTo>
                      <a:pt x="1824" y="1513"/>
                      <a:pt x="1807" y="1567"/>
                      <a:pt x="1794" y="1602"/>
                    </a:cubicBezTo>
                    <a:cubicBezTo>
                      <a:pt x="1775" y="1649"/>
                      <a:pt x="1753" y="1683"/>
                      <a:pt x="1718" y="1718"/>
                    </a:cubicBezTo>
                    <a:cubicBezTo>
                      <a:pt x="1683" y="1753"/>
                      <a:pt x="1649" y="1775"/>
                      <a:pt x="1602" y="1794"/>
                    </a:cubicBezTo>
                    <a:cubicBezTo>
                      <a:pt x="1567" y="1807"/>
                      <a:pt x="1513" y="1824"/>
                      <a:pt x="1415" y="1828"/>
                    </a:cubicBezTo>
                    <a:cubicBezTo>
                      <a:pt x="1309" y="1833"/>
                      <a:pt x="1277" y="1834"/>
                      <a:pt x="1008" y="1834"/>
                    </a:cubicBezTo>
                    <a:cubicBezTo>
                      <a:pt x="739" y="1834"/>
                      <a:pt x="707" y="1833"/>
                      <a:pt x="601" y="1828"/>
                    </a:cubicBezTo>
                    <a:cubicBezTo>
                      <a:pt x="503" y="1824"/>
                      <a:pt x="449" y="1807"/>
                      <a:pt x="414" y="1794"/>
                    </a:cubicBezTo>
                    <a:cubicBezTo>
                      <a:pt x="367" y="1775"/>
                      <a:pt x="333" y="1753"/>
                      <a:pt x="298" y="1718"/>
                    </a:cubicBezTo>
                    <a:cubicBezTo>
                      <a:pt x="263" y="1683"/>
                      <a:pt x="241" y="1649"/>
                      <a:pt x="222" y="1602"/>
                    </a:cubicBezTo>
                    <a:cubicBezTo>
                      <a:pt x="209" y="1567"/>
                      <a:pt x="192" y="1513"/>
                      <a:pt x="188" y="1415"/>
                    </a:cubicBezTo>
                    <a:cubicBezTo>
                      <a:pt x="183" y="1309"/>
                      <a:pt x="182" y="1277"/>
                      <a:pt x="182" y="1008"/>
                    </a:cubicBezTo>
                    <a:cubicBezTo>
                      <a:pt x="182" y="739"/>
                      <a:pt x="183" y="707"/>
                      <a:pt x="188" y="601"/>
                    </a:cubicBezTo>
                    <a:cubicBezTo>
                      <a:pt x="192" y="503"/>
                      <a:pt x="209" y="449"/>
                      <a:pt x="222" y="414"/>
                    </a:cubicBezTo>
                    <a:cubicBezTo>
                      <a:pt x="241" y="367"/>
                      <a:pt x="263" y="333"/>
                      <a:pt x="298" y="298"/>
                    </a:cubicBezTo>
                    <a:cubicBezTo>
                      <a:pt x="333" y="263"/>
                      <a:pt x="367" y="241"/>
                      <a:pt x="414" y="222"/>
                    </a:cubicBezTo>
                    <a:cubicBezTo>
                      <a:pt x="449" y="209"/>
                      <a:pt x="503" y="192"/>
                      <a:pt x="601" y="188"/>
                    </a:cubicBezTo>
                    <a:cubicBezTo>
                      <a:pt x="707" y="183"/>
                      <a:pt x="739" y="182"/>
                      <a:pt x="1008" y="182"/>
                    </a:cubicBezTo>
                    <a:moveTo>
                      <a:pt x="1008" y="0"/>
                    </a:moveTo>
                    <a:cubicBezTo>
                      <a:pt x="734" y="0"/>
                      <a:pt x="700" y="1"/>
                      <a:pt x="593" y="6"/>
                    </a:cubicBezTo>
                    <a:cubicBezTo>
                      <a:pt x="485" y="11"/>
                      <a:pt x="412" y="28"/>
                      <a:pt x="348" y="53"/>
                    </a:cubicBezTo>
                    <a:cubicBezTo>
                      <a:pt x="282" y="79"/>
                      <a:pt x="225" y="113"/>
                      <a:pt x="169" y="169"/>
                    </a:cubicBezTo>
                    <a:cubicBezTo>
                      <a:pt x="113" y="225"/>
                      <a:pt x="79" y="282"/>
                      <a:pt x="53" y="348"/>
                    </a:cubicBezTo>
                    <a:cubicBezTo>
                      <a:pt x="28" y="412"/>
                      <a:pt x="11" y="485"/>
                      <a:pt x="6" y="593"/>
                    </a:cubicBezTo>
                    <a:cubicBezTo>
                      <a:pt x="1" y="700"/>
                      <a:pt x="0" y="734"/>
                      <a:pt x="0" y="1008"/>
                    </a:cubicBezTo>
                    <a:cubicBezTo>
                      <a:pt x="0" y="1282"/>
                      <a:pt x="1" y="1316"/>
                      <a:pt x="6" y="1423"/>
                    </a:cubicBezTo>
                    <a:cubicBezTo>
                      <a:pt x="11" y="1531"/>
                      <a:pt x="28" y="1604"/>
                      <a:pt x="53" y="1668"/>
                    </a:cubicBezTo>
                    <a:cubicBezTo>
                      <a:pt x="79" y="1734"/>
                      <a:pt x="113" y="1791"/>
                      <a:pt x="169" y="1847"/>
                    </a:cubicBezTo>
                    <a:cubicBezTo>
                      <a:pt x="225" y="1903"/>
                      <a:pt x="282" y="1937"/>
                      <a:pt x="348" y="1963"/>
                    </a:cubicBezTo>
                    <a:cubicBezTo>
                      <a:pt x="412" y="1988"/>
                      <a:pt x="485" y="2005"/>
                      <a:pt x="593" y="2010"/>
                    </a:cubicBezTo>
                    <a:cubicBezTo>
                      <a:pt x="700" y="2015"/>
                      <a:pt x="734" y="2016"/>
                      <a:pt x="1008" y="2016"/>
                    </a:cubicBezTo>
                    <a:cubicBezTo>
                      <a:pt x="1282" y="2016"/>
                      <a:pt x="1316" y="2015"/>
                      <a:pt x="1423" y="2010"/>
                    </a:cubicBezTo>
                    <a:cubicBezTo>
                      <a:pt x="1531" y="2005"/>
                      <a:pt x="1604" y="1988"/>
                      <a:pt x="1668" y="1963"/>
                    </a:cubicBezTo>
                    <a:cubicBezTo>
                      <a:pt x="1734" y="1937"/>
                      <a:pt x="1791" y="1903"/>
                      <a:pt x="1847" y="1847"/>
                    </a:cubicBezTo>
                    <a:cubicBezTo>
                      <a:pt x="1903" y="1791"/>
                      <a:pt x="1937" y="1734"/>
                      <a:pt x="1963" y="1668"/>
                    </a:cubicBezTo>
                    <a:cubicBezTo>
                      <a:pt x="1988" y="1604"/>
                      <a:pt x="2005" y="1531"/>
                      <a:pt x="2010" y="1423"/>
                    </a:cubicBezTo>
                    <a:cubicBezTo>
                      <a:pt x="2015" y="1316"/>
                      <a:pt x="2016" y="1282"/>
                      <a:pt x="2016" y="1008"/>
                    </a:cubicBezTo>
                    <a:cubicBezTo>
                      <a:pt x="2016" y="734"/>
                      <a:pt x="2015" y="700"/>
                      <a:pt x="2010" y="593"/>
                    </a:cubicBezTo>
                    <a:cubicBezTo>
                      <a:pt x="2005" y="485"/>
                      <a:pt x="1988" y="412"/>
                      <a:pt x="1963" y="348"/>
                    </a:cubicBezTo>
                    <a:cubicBezTo>
                      <a:pt x="1937" y="282"/>
                      <a:pt x="1903" y="225"/>
                      <a:pt x="1847" y="169"/>
                    </a:cubicBezTo>
                    <a:cubicBezTo>
                      <a:pt x="1791" y="113"/>
                      <a:pt x="1734" y="79"/>
                      <a:pt x="1668" y="53"/>
                    </a:cubicBezTo>
                    <a:cubicBezTo>
                      <a:pt x="1604" y="28"/>
                      <a:pt x="1531" y="11"/>
                      <a:pt x="1423" y="6"/>
                    </a:cubicBezTo>
                    <a:cubicBezTo>
                      <a:pt x="1316" y="1"/>
                      <a:pt x="1282" y="0"/>
                      <a:pt x="100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6">
                <a:extLst>
                  <a:ext uri="{FF2B5EF4-FFF2-40B4-BE49-F238E27FC236}">
                    <a16:creationId xmlns:a16="http://schemas.microsoft.com/office/drawing/2014/main" id="{DFC08468-A953-43DD-B035-D8A3808D90AF}"/>
                  </a:ext>
                </a:extLst>
              </p:cNvPr>
              <p:cNvSpPr>
                <a:spLocks noEditPoints="1"/>
              </p:cNvSpPr>
              <p:nvPr userDrawn="1"/>
            </p:nvSpPr>
            <p:spPr bwMode="auto">
              <a:xfrm>
                <a:off x="3231" y="1550"/>
                <a:ext cx="1216" cy="1218"/>
              </a:xfrm>
              <a:custGeom>
                <a:avLst/>
                <a:gdLst>
                  <a:gd name="T0" fmla="*/ 517 w 1034"/>
                  <a:gd name="T1" fmla="*/ 0 h 1034"/>
                  <a:gd name="T2" fmla="*/ 0 w 1034"/>
                  <a:gd name="T3" fmla="*/ 517 h 1034"/>
                  <a:gd name="T4" fmla="*/ 517 w 1034"/>
                  <a:gd name="T5" fmla="*/ 1034 h 1034"/>
                  <a:gd name="T6" fmla="*/ 1034 w 1034"/>
                  <a:gd name="T7" fmla="*/ 517 h 1034"/>
                  <a:gd name="T8" fmla="*/ 517 w 1034"/>
                  <a:gd name="T9" fmla="*/ 0 h 1034"/>
                  <a:gd name="T10" fmla="*/ 517 w 1034"/>
                  <a:gd name="T11" fmla="*/ 853 h 1034"/>
                  <a:gd name="T12" fmla="*/ 181 w 1034"/>
                  <a:gd name="T13" fmla="*/ 517 h 1034"/>
                  <a:gd name="T14" fmla="*/ 517 w 1034"/>
                  <a:gd name="T15" fmla="*/ 181 h 1034"/>
                  <a:gd name="T16" fmla="*/ 853 w 1034"/>
                  <a:gd name="T17" fmla="*/ 517 h 1034"/>
                  <a:gd name="T18" fmla="*/ 517 w 1034"/>
                  <a:gd name="T19" fmla="*/ 853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4" h="1034">
                    <a:moveTo>
                      <a:pt x="517" y="0"/>
                    </a:moveTo>
                    <a:cubicBezTo>
                      <a:pt x="231" y="0"/>
                      <a:pt x="0" y="231"/>
                      <a:pt x="0" y="517"/>
                    </a:cubicBezTo>
                    <a:cubicBezTo>
                      <a:pt x="0" y="803"/>
                      <a:pt x="231" y="1034"/>
                      <a:pt x="517" y="1034"/>
                    </a:cubicBezTo>
                    <a:cubicBezTo>
                      <a:pt x="803" y="1034"/>
                      <a:pt x="1034" y="803"/>
                      <a:pt x="1034" y="517"/>
                    </a:cubicBezTo>
                    <a:cubicBezTo>
                      <a:pt x="1034" y="231"/>
                      <a:pt x="803" y="0"/>
                      <a:pt x="517" y="0"/>
                    </a:cubicBezTo>
                    <a:close/>
                    <a:moveTo>
                      <a:pt x="517" y="853"/>
                    </a:moveTo>
                    <a:cubicBezTo>
                      <a:pt x="331" y="853"/>
                      <a:pt x="181" y="703"/>
                      <a:pt x="181" y="517"/>
                    </a:cubicBezTo>
                    <a:cubicBezTo>
                      <a:pt x="181" y="331"/>
                      <a:pt x="331" y="181"/>
                      <a:pt x="517" y="181"/>
                    </a:cubicBezTo>
                    <a:cubicBezTo>
                      <a:pt x="703" y="181"/>
                      <a:pt x="853" y="331"/>
                      <a:pt x="853" y="517"/>
                    </a:cubicBezTo>
                    <a:cubicBezTo>
                      <a:pt x="853" y="703"/>
                      <a:pt x="703" y="853"/>
                      <a:pt x="517" y="8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Oval 7">
                <a:extLst>
                  <a:ext uri="{FF2B5EF4-FFF2-40B4-BE49-F238E27FC236}">
                    <a16:creationId xmlns:a16="http://schemas.microsoft.com/office/drawing/2014/main" id="{64B85DF2-A11A-4979-B3FD-8C3E3624A552}"/>
                  </a:ext>
                </a:extLst>
              </p:cNvPr>
              <p:cNvSpPr>
                <a:spLocks noChangeArrowheads="1"/>
              </p:cNvSpPr>
              <p:nvPr userDrawn="1"/>
            </p:nvSpPr>
            <p:spPr bwMode="auto">
              <a:xfrm>
                <a:off x="4329" y="1383"/>
                <a:ext cx="285" cy="28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3" name="Freeform 5">
            <a:extLst>
              <a:ext uri="{FF2B5EF4-FFF2-40B4-BE49-F238E27FC236}">
                <a16:creationId xmlns:a16="http://schemas.microsoft.com/office/drawing/2014/main" id="{45C54419-1B65-407D-B124-61415759D697}"/>
              </a:ext>
            </a:extLst>
          </p:cNvPr>
          <p:cNvSpPr>
            <a:spLocks noChangeAspect="1" noEditPoints="1"/>
          </p:cNvSpPr>
          <p:nvPr userDrawn="1"/>
        </p:nvSpPr>
        <p:spPr bwMode="black">
          <a:xfrm>
            <a:off x="495300" y="348782"/>
            <a:ext cx="1432990" cy="262653"/>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icrosoft Sans Serif"/>
              <a:ea typeface="+mn-ea"/>
              <a:cs typeface="+mn-cs"/>
            </a:endParaRPr>
          </a:p>
        </p:txBody>
      </p:sp>
      <p:sp>
        <p:nvSpPr>
          <p:cNvPr id="24" name="TextBox 23">
            <a:extLst>
              <a:ext uri="{FF2B5EF4-FFF2-40B4-BE49-F238E27FC236}">
                <a16:creationId xmlns:a16="http://schemas.microsoft.com/office/drawing/2014/main" id="{5EC78DCF-1518-4FD3-8C9A-D0613D2948A1}"/>
              </a:ext>
            </a:extLst>
          </p:cNvPr>
          <p:cNvSpPr txBox="1"/>
          <p:nvPr userDrawn="1"/>
        </p:nvSpPr>
        <p:spPr bwMode="gray">
          <a:xfrm>
            <a:off x="494974" y="4086843"/>
            <a:ext cx="3364556" cy="166667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Microsoft Sans Serif" panose="020B0604020202020204" pitchFamily="34" charset="0"/>
                <a:ea typeface="+mn-ea"/>
                <a:cs typeface="+mn-cs"/>
              </a:rPr>
              <a:t>©2018-2019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25" name="TextBox 24">
            <a:extLst>
              <a:ext uri="{FF2B5EF4-FFF2-40B4-BE49-F238E27FC236}">
                <a16:creationId xmlns:a16="http://schemas.microsoft.com/office/drawing/2014/main" id="{9CDBF691-FA8F-4C88-8AEC-051F05CF7527}"/>
              </a:ext>
            </a:extLst>
          </p:cNvPr>
          <p:cNvSpPr txBox="1"/>
          <p:nvPr userDrawn="1"/>
        </p:nvSpPr>
        <p:spPr bwMode="gray">
          <a:xfrm>
            <a:off x="4312123" y="4086843"/>
            <a:ext cx="3676178" cy="1980607"/>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a:t>
            </a:r>
            <a:br>
              <a:rPr kumimoji="0" lang="en-US" sz="1000" b="0" i="0" u="none" strike="noStrike" kern="1200" cap="none" spc="0" normalizeH="0" baseline="0" noProof="0" dirty="0">
                <a:ln>
                  <a:noFill/>
                </a:ln>
                <a:solidFill>
                  <a:srgbClr val="FFFFFF"/>
                </a:solidFill>
                <a:effectLst/>
                <a:uLnTx/>
                <a:uFillTx/>
                <a:latin typeface="Microsoft Sans Serif" panose="020B0604020202020204" pitchFamily="34" charset="0"/>
                <a:ea typeface="+mn-ea"/>
                <a:cs typeface="+mn-cs"/>
              </a:rPr>
            </a:br>
            <a:r>
              <a:rPr kumimoji="0" lang="en-US" sz="1000" b="0" i="0" u="none" strike="noStrike" kern="1200" cap="none" spc="0" normalizeH="0" baseline="0" noProof="0" dirty="0">
                <a:ln>
                  <a:noFill/>
                </a:ln>
                <a:solidFill>
                  <a:srgbClr val="FFFFFF"/>
                </a:solidFill>
                <a:effectLst/>
                <a:uLnTx/>
                <a:uFillTx/>
                <a:latin typeface="Microsoft Sans Serif" panose="020B0604020202020204" pitchFamily="34" charset="0"/>
                <a:ea typeface="+mn-ea"/>
                <a:cs typeface="+mn-cs"/>
              </a:rPr>
              <a:t>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1666899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Thank You Teal">
    <p:bg bwMode="gray">
      <p:bgPr>
        <a:solidFill>
          <a:schemeClr val="accent3"/>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chemeClr val="accent3"/>
              </a:gs>
              <a:gs pos="75000">
                <a:schemeClr val="accent4"/>
              </a:gs>
            </a:gsLst>
            <a:lin ang="3000000" scaled="0"/>
          </a:gradFill>
          <a:ln>
            <a:noFill/>
          </a:ln>
          <a:effectLst>
            <a:outerShdw blurRad="825500" dist="317500" dir="8100000" algn="t" rotWithShape="0">
              <a:schemeClr val="accent3">
                <a:lumMod val="50000"/>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chemeClr val="accent3">
                <a:lumMod val="50000"/>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95300" y="2348891"/>
            <a:ext cx="3941592"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95300" y="1288543"/>
            <a:ext cx="3940004" cy="736355"/>
          </a:xfrm>
          <a:prstGeom prst="rect">
            <a:avLst/>
          </a:prstGeom>
          <a:noFill/>
        </p:spPr>
        <p:txBody>
          <a:bodyPr wrap="square" lIns="0" tIns="0" rIns="0" bIns="0" rtlCol="0">
            <a:spAutoFit/>
          </a:bodyPr>
          <a:lstStyle/>
          <a:p>
            <a:pPr marL="0" marR="0" lvl="0" indent="0" algn="l" defTabSz="914400" rtl="0" eaLnBrk="1" fontAlgn="auto" latinLnBrk="0" hangingPunct="1">
              <a:lnSpc>
                <a:spcPct val="87000"/>
              </a:lnSpc>
              <a:spcBef>
                <a:spcPts val="0"/>
              </a:spcBef>
              <a:spcAft>
                <a:spcPts val="0"/>
              </a:spcAft>
              <a:buClrTx/>
              <a:buSzTx/>
              <a:buFontTx/>
              <a:buNone/>
              <a:tabLst/>
              <a:defRPr/>
            </a:pPr>
            <a:r>
              <a:rPr kumimoji="0" lang="en-US" sz="5500"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t>Thank you</a:t>
            </a:r>
          </a:p>
        </p:txBody>
      </p:sp>
      <p:grpSp>
        <p:nvGrpSpPr>
          <p:cNvPr id="2" name="Group 1">
            <a:extLst>
              <a:ext uri="{FF2B5EF4-FFF2-40B4-BE49-F238E27FC236}">
                <a16:creationId xmlns:a16="http://schemas.microsoft.com/office/drawing/2014/main" id="{0D34E480-EAB6-49A9-8C1E-32BB255B6712}"/>
              </a:ext>
            </a:extLst>
          </p:cNvPr>
          <p:cNvGrpSpPr/>
          <p:nvPr userDrawn="1"/>
        </p:nvGrpSpPr>
        <p:grpSpPr>
          <a:xfrm>
            <a:off x="1631429" y="2378044"/>
            <a:ext cx="937502" cy="166848"/>
            <a:chOff x="1631429" y="2378044"/>
            <a:chExt cx="937502" cy="166848"/>
          </a:xfrm>
          <a:solidFill>
            <a:schemeClr val="tx1"/>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1815836" y="2378661"/>
              <a:ext cx="204261" cy="165982"/>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127148" y="2378659"/>
              <a:ext cx="166513" cy="164554"/>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1631429" y="2378044"/>
              <a:ext cx="77357" cy="166848"/>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3" name="Group 4">
              <a:extLst>
                <a:ext uri="{FF2B5EF4-FFF2-40B4-BE49-F238E27FC236}">
                  <a16:creationId xmlns:a16="http://schemas.microsoft.com/office/drawing/2014/main" id="{7D1419D0-EDA2-4BE4-B5CF-E8CF803AFAA0}"/>
                </a:ext>
              </a:extLst>
            </p:cNvPr>
            <p:cNvGrpSpPr>
              <a:grpSpLocks noChangeAspect="1"/>
            </p:cNvGrpSpPr>
            <p:nvPr userDrawn="1"/>
          </p:nvGrpSpPr>
          <p:grpSpPr bwMode="auto">
            <a:xfrm>
              <a:off x="2404478" y="2378640"/>
              <a:ext cx="164453" cy="164592"/>
              <a:chOff x="2653" y="972"/>
              <a:chExt cx="2372" cy="2374"/>
            </a:xfrm>
            <a:grpFill/>
          </p:grpSpPr>
          <p:sp>
            <p:nvSpPr>
              <p:cNvPr id="5" name="Freeform 5">
                <a:extLst>
                  <a:ext uri="{FF2B5EF4-FFF2-40B4-BE49-F238E27FC236}">
                    <a16:creationId xmlns:a16="http://schemas.microsoft.com/office/drawing/2014/main" id="{5780A924-66A9-4B4B-8EF8-9AF0152AD302}"/>
                  </a:ext>
                </a:extLst>
              </p:cNvPr>
              <p:cNvSpPr>
                <a:spLocks noEditPoints="1"/>
              </p:cNvSpPr>
              <p:nvPr userDrawn="1"/>
            </p:nvSpPr>
            <p:spPr bwMode="auto">
              <a:xfrm>
                <a:off x="2653" y="972"/>
                <a:ext cx="2372" cy="2374"/>
              </a:xfrm>
              <a:custGeom>
                <a:avLst/>
                <a:gdLst>
                  <a:gd name="T0" fmla="*/ 1008 w 2016"/>
                  <a:gd name="T1" fmla="*/ 182 h 2016"/>
                  <a:gd name="T2" fmla="*/ 1415 w 2016"/>
                  <a:gd name="T3" fmla="*/ 188 h 2016"/>
                  <a:gd name="T4" fmla="*/ 1602 w 2016"/>
                  <a:gd name="T5" fmla="*/ 222 h 2016"/>
                  <a:gd name="T6" fmla="*/ 1718 w 2016"/>
                  <a:gd name="T7" fmla="*/ 298 h 2016"/>
                  <a:gd name="T8" fmla="*/ 1794 w 2016"/>
                  <a:gd name="T9" fmla="*/ 414 h 2016"/>
                  <a:gd name="T10" fmla="*/ 1828 w 2016"/>
                  <a:gd name="T11" fmla="*/ 601 h 2016"/>
                  <a:gd name="T12" fmla="*/ 1834 w 2016"/>
                  <a:gd name="T13" fmla="*/ 1008 h 2016"/>
                  <a:gd name="T14" fmla="*/ 1828 w 2016"/>
                  <a:gd name="T15" fmla="*/ 1415 h 2016"/>
                  <a:gd name="T16" fmla="*/ 1794 w 2016"/>
                  <a:gd name="T17" fmla="*/ 1602 h 2016"/>
                  <a:gd name="T18" fmla="*/ 1718 w 2016"/>
                  <a:gd name="T19" fmla="*/ 1718 h 2016"/>
                  <a:gd name="T20" fmla="*/ 1602 w 2016"/>
                  <a:gd name="T21" fmla="*/ 1794 h 2016"/>
                  <a:gd name="T22" fmla="*/ 1415 w 2016"/>
                  <a:gd name="T23" fmla="*/ 1828 h 2016"/>
                  <a:gd name="T24" fmla="*/ 1008 w 2016"/>
                  <a:gd name="T25" fmla="*/ 1834 h 2016"/>
                  <a:gd name="T26" fmla="*/ 601 w 2016"/>
                  <a:gd name="T27" fmla="*/ 1828 h 2016"/>
                  <a:gd name="T28" fmla="*/ 414 w 2016"/>
                  <a:gd name="T29" fmla="*/ 1794 h 2016"/>
                  <a:gd name="T30" fmla="*/ 298 w 2016"/>
                  <a:gd name="T31" fmla="*/ 1718 h 2016"/>
                  <a:gd name="T32" fmla="*/ 222 w 2016"/>
                  <a:gd name="T33" fmla="*/ 1602 h 2016"/>
                  <a:gd name="T34" fmla="*/ 188 w 2016"/>
                  <a:gd name="T35" fmla="*/ 1415 h 2016"/>
                  <a:gd name="T36" fmla="*/ 182 w 2016"/>
                  <a:gd name="T37" fmla="*/ 1008 h 2016"/>
                  <a:gd name="T38" fmla="*/ 188 w 2016"/>
                  <a:gd name="T39" fmla="*/ 601 h 2016"/>
                  <a:gd name="T40" fmla="*/ 222 w 2016"/>
                  <a:gd name="T41" fmla="*/ 414 h 2016"/>
                  <a:gd name="T42" fmla="*/ 298 w 2016"/>
                  <a:gd name="T43" fmla="*/ 298 h 2016"/>
                  <a:gd name="T44" fmla="*/ 414 w 2016"/>
                  <a:gd name="T45" fmla="*/ 222 h 2016"/>
                  <a:gd name="T46" fmla="*/ 601 w 2016"/>
                  <a:gd name="T47" fmla="*/ 188 h 2016"/>
                  <a:gd name="T48" fmla="*/ 1008 w 2016"/>
                  <a:gd name="T49" fmla="*/ 182 h 2016"/>
                  <a:gd name="T50" fmla="*/ 1008 w 2016"/>
                  <a:gd name="T51" fmla="*/ 0 h 2016"/>
                  <a:gd name="T52" fmla="*/ 593 w 2016"/>
                  <a:gd name="T53" fmla="*/ 6 h 2016"/>
                  <a:gd name="T54" fmla="*/ 348 w 2016"/>
                  <a:gd name="T55" fmla="*/ 53 h 2016"/>
                  <a:gd name="T56" fmla="*/ 169 w 2016"/>
                  <a:gd name="T57" fmla="*/ 169 h 2016"/>
                  <a:gd name="T58" fmla="*/ 53 w 2016"/>
                  <a:gd name="T59" fmla="*/ 348 h 2016"/>
                  <a:gd name="T60" fmla="*/ 6 w 2016"/>
                  <a:gd name="T61" fmla="*/ 593 h 2016"/>
                  <a:gd name="T62" fmla="*/ 0 w 2016"/>
                  <a:gd name="T63" fmla="*/ 1008 h 2016"/>
                  <a:gd name="T64" fmla="*/ 6 w 2016"/>
                  <a:gd name="T65" fmla="*/ 1423 h 2016"/>
                  <a:gd name="T66" fmla="*/ 53 w 2016"/>
                  <a:gd name="T67" fmla="*/ 1668 h 2016"/>
                  <a:gd name="T68" fmla="*/ 169 w 2016"/>
                  <a:gd name="T69" fmla="*/ 1847 h 2016"/>
                  <a:gd name="T70" fmla="*/ 348 w 2016"/>
                  <a:gd name="T71" fmla="*/ 1963 h 2016"/>
                  <a:gd name="T72" fmla="*/ 593 w 2016"/>
                  <a:gd name="T73" fmla="*/ 2010 h 2016"/>
                  <a:gd name="T74" fmla="*/ 1008 w 2016"/>
                  <a:gd name="T75" fmla="*/ 2016 h 2016"/>
                  <a:gd name="T76" fmla="*/ 1423 w 2016"/>
                  <a:gd name="T77" fmla="*/ 2010 h 2016"/>
                  <a:gd name="T78" fmla="*/ 1668 w 2016"/>
                  <a:gd name="T79" fmla="*/ 1963 h 2016"/>
                  <a:gd name="T80" fmla="*/ 1847 w 2016"/>
                  <a:gd name="T81" fmla="*/ 1847 h 2016"/>
                  <a:gd name="T82" fmla="*/ 1963 w 2016"/>
                  <a:gd name="T83" fmla="*/ 1668 h 2016"/>
                  <a:gd name="T84" fmla="*/ 2010 w 2016"/>
                  <a:gd name="T85" fmla="*/ 1423 h 2016"/>
                  <a:gd name="T86" fmla="*/ 2016 w 2016"/>
                  <a:gd name="T87" fmla="*/ 1008 h 2016"/>
                  <a:gd name="T88" fmla="*/ 2010 w 2016"/>
                  <a:gd name="T89" fmla="*/ 593 h 2016"/>
                  <a:gd name="T90" fmla="*/ 1963 w 2016"/>
                  <a:gd name="T91" fmla="*/ 348 h 2016"/>
                  <a:gd name="T92" fmla="*/ 1847 w 2016"/>
                  <a:gd name="T93" fmla="*/ 169 h 2016"/>
                  <a:gd name="T94" fmla="*/ 1668 w 2016"/>
                  <a:gd name="T95" fmla="*/ 53 h 2016"/>
                  <a:gd name="T96" fmla="*/ 1423 w 2016"/>
                  <a:gd name="T97" fmla="*/ 6 h 2016"/>
                  <a:gd name="T98" fmla="*/ 1008 w 2016"/>
                  <a:gd name="T99" fmla="*/ 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16" h="2016">
                    <a:moveTo>
                      <a:pt x="1008" y="182"/>
                    </a:moveTo>
                    <a:cubicBezTo>
                      <a:pt x="1277" y="182"/>
                      <a:pt x="1309" y="183"/>
                      <a:pt x="1415" y="188"/>
                    </a:cubicBezTo>
                    <a:cubicBezTo>
                      <a:pt x="1513" y="192"/>
                      <a:pt x="1567" y="209"/>
                      <a:pt x="1602" y="222"/>
                    </a:cubicBezTo>
                    <a:cubicBezTo>
                      <a:pt x="1649" y="241"/>
                      <a:pt x="1683" y="263"/>
                      <a:pt x="1718" y="298"/>
                    </a:cubicBezTo>
                    <a:cubicBezTo>
                      <a:pt x="1753" y="333"/>
                      <a:pt x="1775" y="367"/>
                      <a:pt x="1794" y="414"/>
                    </a:cubicBezTo>
                    <a:cubicBezTo>
                      <a:pt x="1807" y="449"/>
                      <a:pt x="1824" y="503"/>
                      <a:pt x="1828" y="601"/>
                    </a:cubicBezTo>
                    <a:cubicBezTo>
                      <a:pt x="1833" y="707"/>
                      <a:pt x="1834" y="739"/>
                      <a:pt x="1834" y="1008"/>
                    </a:cubicBezTo>
                    <a:cubicBezTo>
                      <a:pt x="1834" y="1277"/>
                      <a:pt x="1833" y="1309"/>
                      <a:pt x="1828" y="1415"/>
                    </a:cubicBezTo>
                    <a:cubicBezTo>
                      <a:pt x="1824" y="1513"/>
                      <a:pt x="1807" y="1567"/>
                      <a:pt x="1794" y="1602"/>
                    </a:cubicBezTo>
                    <a:cubicBezTo>
                      <a:pt x="1775" y="1649"/>
                      <a:pt x="1753" y="1683"/>
                      <a:pt x="1718" y="1718"/>
                    </a:cubicBezTo>
                    <a:cubicBezTo>
                      <a:pt x="1683" y="1753"/>
                      <a:pt x="1649" y="1775"/>
                      <a:pt x="1602" y="1794"/>
                    </a:cubicBezTo>
                    <a:cubicBezTo>
                      <a:pt x="1567" y="1807"/>
                      <a:pt x="1513" y="1824"/>
                      <a:pt x="1415" y="1828"/>
                    </a:cubicBezTo>
                    <a:cubicBezTo>
                      <a:pt x="1309" y="1833"/>
                      <a:pt x="1277" y="1834"/>
                      <a:pt x="1008" y="1834"/>
                    </a:cubicBezTo>
                    <a:cubicBezTo>
                      <a:pt x="739" y="1834"/>
                      <a:pt x="707" y="1833"/>
                      <a:pt x="601" y="1828"/>
                    </a:cubicBezTo>
                    <a:cubicBezTo>
                      <a:pt x="503" y="1824"/>
                      <a:pt x="449" y="1807"/>
                      <a:pt x="414" y="1794"/>
                    </a:cubicBezTo>
                    <a:cubicBezTo>
                      <a:pt x="367" y="1775"/>
                      <a:pt x="333" y="1753"/>
                      <a:pt x="298" y="1718"/>
                    </a:cubicBezTo>
                    <a:cubicBezTo>
                      <a:pt x="263" y="1683"/>
                      <a:pt x="241" y="1649"/>
                      <a:pt x="222" y="1602"/>
                    </a:cubicBezTo>
                    <a:cubicBezTo>
                      <a:pt x="209" y="1567"/>
                      <a:pt x="192" y="1513"/>
                      <a:pt x="188" y="1415"/>
                    </a:cubicBezTo>
                    <a:cubicBezTo>
                      <a:pt x="183" y="1309"/>
                      <a:pt x="182" y="1277"/>
                      <a:pt x="182" y="1008"/>
                    </a:cubicBezTo>
                    <a:cubicBezTo>
                      <a:pt x="182" y="739"/>
                      <a:pt x="183" y="707"/>
                      <a:pt x="188" y="601"/>
                    </a:cubicBezTo>
                    <a:cubicBezTo>
                      <a:pt x="192" y="503"/>
                      <a:pt x="209" y="449"/>
                      <a:pt x="222" y="414"/>
                    </a:cubicBezTo>
                    <a:cubicBezTo>
                      <a:pt x="241" y="367"/>
                      <a:pt x="263" y="333"/>
                      <a:pt x="298" y="298"/>
                    </a:cubicBezTo>
                    <a:cubicBezTo>
                      <a:pt x="333" y="263"/>
                      <a:pt x="367" y="241"/>
                      <a:pt x="414" y="222"/>
                    </a:cubicBezTo>
                    <a:cubicBezTo>
                      <a:pt x="449" y="209"/>
                      <a:pt x="503" y="192"/>
                      <a:pt x="601" y="188"/>
                    </a:cubicBezTo>
                    <a:cubicBezTo>
                      <a:pt x="707" y="183"/>
                      <a:pt x="739" y="182"/>
                      <a:pt x="1008" y="182"/>
                    </a:cubicBezTo>
                    <a:moveTo>
                      <a:pt x="1008" y="0"/>
                    </a:moveTo>
                    <a:cubicBezTo>
                      <a:pt x="734" y="0"/>
                      <a:pt x="700" y="1"/>
                      <a:pt x="593" y="6"/>
                    </a:cubicBezTo>
                    <a:cubicBezTo>
                      <a:pt x="485" y="11"/>
                      <a:pt x="412" y="28"/>
                      <a:pt x="348" y="53"/>
                    </a:cubicBezTo>
                    <a:cubicBezTo>
                      <a:pt x="282" y="79"/>
                      <a:pt x="225" y="113"/>
                      <a:pt x="169" y="169"/>
                    </a:cubicBezTo>
                    <a:cubicBezTo>
                      <a:pt x="113" y="225"/>
                      <a:pt x="79" y="282"/>
                      <a:pt x="53" y="348"/>
                    </a:cubicBezTo>
                    <a:cubicBezTo>
                      <a:pt x="28" y="412"/>
                      <a:pt x="11" y="485"/>
                      <a:pt x="6" y="593"/>
                    </a:cubicBezTo>
                    <a:cubicBezTo>
                      <a:pt x="1" y="700"/>
                      <a:pt x="0" y="734"/>
                      <a:pt x="0" y="1008"/>
                    </a:cubicBezTo>
                    <a:cubicBezTo>
                      <a:pt x="0" y="1282"/>
                      <a:pt x="1" y="1316"/>
                      <a:pt x="6" y="1423"/>
                    </a:cubicBezTo>
                    <a:cubicBezTo>
                      <a:pt x="11" y="1531"/>
                      <a:pt x="28" y="1604"/>
                      <a:pt x="53" y="1668"/>
                    </a:cubicBezTo>
                    <a:cubicBezTo>
                      <a:pt x="79" y="1734"/>
                      <a:pt x="113" y="1791"/>
                      <a:pt x="169" y="1847"/>
                    </a:cubicBezTo>
                    <a:cubicBezTo>
                      <a:pt x="225" y="1903"/>
                      <a:pt x="282" y="1937"/>
                      <a:pt x="348" y="1963"/>
                    </a:cubicBezTo>
                    <a:cubicBezTo>
                      <a:pt x="412" y="1988"/>
                      <a:pt x="485" y="2005"/>
                      <a:pt x="593" y="2010"/>
                    </a:cubicBezTo>
                    <a:cubicBezTo>
                      <a:pt x="700" y="2015"/>
                      <a:pt x="734" y="2016"/>
                      <a:pt x="1008" y="2016"/>
                    </a:cubicBezTo>
                    <a:cubicBezTo>
                      <a:pt x="1282" y="2016"/>
                      <a:pt x="1316" y="2015"/>
                      <a:pt x="1423" y="2010"/>
                    </a:cubicBezTo>
                    <a:cubicBezTo>
                      <a:pt x="1531" y="2005"/>
                      <a:pt x="1604" y="1988"/>
                      <a:pt x="1668" y="1963"/>
                    </a:cubicBezTo>
                    <a:cubicBezTo>
                      <a:pt x="1734" y="1937"/>
                      <a:pt x="1791" y="1903"/>
                      <a:pt x="1847" y="1847"/>
                    </a:cubicBezTo>
                    <a:cubicBezTo>
                      <a:pt x="1903" y="1791"/>
                      <a:pt x="1937" y="1734"/>
                      <a:pt x="1963" y="1668"/>
                    </a:cubicBezTo>
                    <a:cubicBezTo>
                      <a:pt x="1988" y="1604"/>
                      <a:pt x="2005" y="1531"/>
                      <a:pt x="2010" y="1423"/>
                    </a:cubicBezTo>
                    <a:cubicBezTo>
                      <a:pt x="2015" y="1316"/>
                      <a:pt x="2016" y="1282"/>
                      <a:pt x="2016" y="1008"/>
                    </a:cubicBezTo>
                    <a:cubicBezTo>
                      <a:pt x="2016" y="734"/>
                      <a:pt x="2015" y="700"/>
                      <a:pt x="2010" y="593"/>
                    </a:cubicBezTo>
                    <a:cubicBezTo>
                      <a:pt x="2005" y="485"/>
                      <a:pt x="1988" y="412"/>
                      <a:pt x="1963" y="348"/>
                    </a:cubicBezTo>
                    <a:cubicBezTo>
                      <a:pt x="1937" y="282"/>
                      <a:pt x="1903" y="225"/>
                      <a:pt x="1847" y="169"/>
                    </a:cubicBezTo>
                    <a:cubicBezTo>
                      <a:pt x="1791" y="113"/>
                      <a:pt x="1734" y="79"/>
                      <a:pt x="1668" y="53"/>
                    </a:cubicBezTo>
                    <a:cubicBezTo>
                      <a:pt x="1604" y="28"/>
                      <a:pt x="1531" y="11"/>
                      <a:pt x="1423" y="6"/>
                    </a:cubicBezTo>
                    <a:cubicBezTo>
                      <a:pt x="1316" y="1"/>
                      <a:pt x="1282" y="0"/>
                      <a:pt x="100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a:extLst>
                  <a:ext uri="{FF2B5EF4-FFF2-40B4-BE49-F238E27FC236}">
                    <a16:creationId xmlns:a16="http://schemas.microsoft.com/office/drawing/2014/main" id="{D6509037-CA2E-4F8D-9C40-B353AE3F57F3}"/>
                  </a:ext>
                </a:extLst>
              </p:cNvPr>
              <p:cNvSpPr>
                <a:spLocks noEditPoints="1"/>
              </p:cNvSpPr>
              <p:nvPr userDrawn="1"/>
            </p:nvSpPr>
            <p:spPr bwMode="auto">
              <a:xfrm>
                <a:off x="3231" y="1550"/>
                <a:ext cx="1216" cy="1218"/>
              </a:xfrm>
              <a:custGeom>
                <a:avLst/>
                <a:gdLst>
                  <a:gd name="T0" fmla="*/ 517 w 1034"/>
                  <a:gd name="T1" fmla="*/ 0 h 1034"/>
                  <a:gd name="T2" fmla="*/ 0 w 1034"/>
                  <a:gd name="T3" fmla="*/ 517 h 1034"/>
                  <a:gd name="T4" fmla="*/ 517 w 1034"/>
                  <a:gd name="T5" fmla="*/ 1034 h 1034"/>
                  <a:gd name="T6" fmla="*/ 1034 w 1034"/>
                  <a:gd name="T7" fmla="*/ 517 h 1034"/>
                  <a:gd name="T8" fmla="*/ 517 w 1034"/>
                  <a:gd name="T9" fmla="*/ 0 h 1034"/>
                  <a:gd name="T10" fmla="*/ 517 w 1034"/>
                  <a:gd name="T11" fmla="*/ 853 h 1034"/>
                  <a:gd name="T12" fmla="*/ 181 w 1034"/>
                  <a:gd name="T13" fmla="*/ 517 h 1034"/>
                  <a:gd name="T14" fmla="*/ 517 w 1034"/>
                  <a:gd name="T15" fmla="*/ 181 h 1034"/>
                  <a:gd name="T16" fmla="*/ 853 w 1034"/>
                  <a:gd name="T17" fmla="*/ 517 h 1034"/>
                  <a:gd name="T18" fmla="*/ 517 w 1034"/>
                  <a:gd name="T19" fmla="*/ 853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4" h="1034">
                    <a:moveTo>
                      <a:pt x="517" y="0"/>
                    </a:moveTo>
                    <a:cubicBezTo>
                      <a:pt x="231" y="0"/>
                      <a:pt x="0" y="231"/>
                      <a:pt x="0" y="517"/>
                    </a:cubicBezTo>
                    <a:cubicBezTo>
                      <a:pt x="0" y="803"/>
                      <a:pt x="231" y="1034"/>
                      <a:pt x="517" y="1034"/>
                    </a:cubicBezTo>
                    <a:cubicBezTo>
                      <a:pt x="803" y="1034"/>
                      <a:pt x="1034" y="803"/>
                      <a:pt x="1034" y="517"/>
                    </a:cubicBezTo>
                    <a:cubicBezTo>
                      <a:pt x="1034" y="231"/>
                      <a:pt x="803" y="0"/>
                      <a:pt x="517" y="0"/>
                    </a:cubicBezTo>
                    <a:close/>
                    <a:moveTo>
                      <a:pt x="517" y="853"/>
                    </a:moveTo>
                    <a:cubicBezTo>
                      <a:pt x="331" y="853"/>
                      <a:pt x="181" y="703"/>
                      <a:pt x="181" y="517"/>
                    </a:cubicBezTo>
                    <a:cubicBezTo>
                      <a:pt x="181" y="331"/>
                      <a:pt x="331" y="181"/>
                      <a:pt x="517" y="181"/>
                    </a:cubicBezTo>
                    <a:cubicBezTo>
                      <a:pt x="703" y="181"/>
                      <a:pt x="853" y="331"/>
                      <a:pt x="853" y="517"/>
                    </a:cubicBezTo>
                    <a:cubicBezTo>
                      <a:pt x="853" y="703"/>
                      <a:pt x="703" y="853"/>
                      <a:pt x="517" y="8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Oval 7">
                <a:extLst>
                  <a:ext uri="{FF2B5EF4-FFF2-40B4-BE49-F238E27FC236}">
                    <a16:creationId xmlns:a16="http://schemas.microsoft.com/office/drawing/2014/main" id="{E28D7259-70EB-41B3-8D9D-8BF01022AEF5}"/>
                  </a:ext>
                </a:extLst>
              </p:cNvPr>
              <p:cNvSpPr>
                <a:spLocks noChangeArrowheads="1"/>
              </p:cNvSpPr>
              <p:nvPr userDrawn="1"/>
            </p:nvSpPr>
            <p:spPr bwMode="auto">
              <a:xfrm>
                <a:off x="4329" y="1383"/>
                <a:ext cx="285" cy="28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0" name="Freeform 5">
            <a:extLst>
              <a:ext uri="{FF2B5EF4-FFF2-40B4-BE49-F238E27FC236}">
                <a16:creationId xmlns:a16="http://schemas.microsoft.com/office/drawing/2014/main" id="{E2E91C86-8B49-46ED-A62F-A8C2EF68819B}"/>
              </a:ext>
            </a:extLst>
          </p:cNvPr>
          <p:cNvSpPr>
            <a:spLocks noChangeAspect="1" noEditPoints="1"/>
          </p:cNvSpPr>
          <p:nvPr userDrawn="1"/>
        </p:nvSpPr>
        <p:spPr bwMode="black">
          <a:xfrm>
            <a:off x="495300" y="348782"/>
            <a:ext cx="1432990" cy="262653"/>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icrosoft Sans Serif"/>
              <a:ea typeface="+mn-ea"/>
              <a:cs typeface="+mn-cs"/>
            </a:endParaRPr>
          </a:p>
        </p:txBody>
      </p:sp>
      <p:sp>
        <p:nvSpPr>
          <p:cNvPr id="24" name="TextBox 23">
            <a:extLst>
              <a:ext uri="{FF2B5EF4-FFF2-40B4-BE49-F238E27FC236}">
                <a16:creationId xmlns:a16="http://schemas.microsoft.com/office/drawing/2014/main" id="{B2778F07-F3E7-47FA-AC3D-F54B1F2EC247}"/>
              </a:ext>
            </a:extLst>
          </p:cNvPr>
          <p:cNvSpPr txBox="1"/>
          <p:nvPr userDrawn="1"/>
        </p:nvSpPr>
        <p:spPr bwMode="gray">
          <a:xfrm>
            <a:off x="494974" y="4086843"/>
            <a:ext cx="3364556" cy="166667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schemeClr val="accent4">
                    <a:lumMod val="40000"/>
                    <a:lumOff val="60000"/>
                  </a:schemeClr>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schemeClr val="accent4">
                    <a:lumMod val="40000"/>
                    <a:lumOff val="60000"/>
                  </a:schemeClr>
                </a:solidFill>
                <a:effectLst/>
                <a:uLnTx/>
                <a:uFillTx/>
                <a:latin typeface="Microsoft Sans Serif" panose="020B0604020202020204" pitchFamily="34" charset="0"/>
                <a:ea typeface="+mn-ea"/>
                <a:cs typeface="+mn-cs"/>
              </a:rPr>
              <a:t>©2018-2019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schemeClr val="accent4">
                    <a:lumMod val="40000"/>
                    <a:lumOff val="60000"/>
                  </a:schemeClr>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25" name="TextBox 24">
            <a:extLst>
              <a:ext uri="{FF2B5EF4-FFF2-40B4-BE49-F238E27FC236}">
                <a16:creationId xmlns:a16="http://schemas.microsoft.com/office/drawing/2014/main" id="{38FDD115-2D89-4909-A1A6-2C7FC32DD4C9}"/>
              </a:ext>
            </a:extLst>
          </p:cNvPr>
          <p:cNvSpPr txBox="1"/>
          <p:nvPr userDrawn="1"/>
        </p:nvSpPr>
        <p:spPr bwMode="gray">
          <a:xfrm>
            <a:off x="4312123" y="4086843"/>
            <a:ext cx="3676178" cy="1980607"/>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schemeClr val="accent4">
                    <a:lumMod val="40000"/>
                    <a:lumOff val="60000"/>
                  </a:schemeClr>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a:t>
            </a:r>
            <a:br>
              <a:rPr kumimoji="0" lang="en-US" sz="1000" b="0" i="0" u="none" strike="noStrike" kern="1200" cap="none" spc="0" normalizeH="0" baseline="0" noProof="0" dirty="0">
                <a:ln>
                  <a:noFill/>
                </a:ln>
                <a:solidFill>
                  <a:schemeClr val="accent4">
                    <a:lumMod val="40000"/>
                    <a:lumOff val="60000"/>
                  </a:schemeClr>
                </a:solidFill>
                <a:effectLst/>
                <a:uLnTx/>
                <a:uFillTx/>
                <a:latin typeface="Microsoft Sans Serif" panose="020B0604020202020204" pitchFamily="34" charset="0"/>
                <a:ea typeface="+mn-ea"/>
                <a:cs typeface="+mn-cs"/>
              </a:rPr>
            </a:br>
            <a:r>
              <a:rPr kumimoji="0" lang="en-US" sz="1000" b="0" i="0" u="none" strike="noStrike" kern="1200" cap="none" spc="0" normalizeH="0" baseline="0" noProof="0" dirty="0">
                <a:ln>
                  <a:noFill/>
                </a:ln>
                <a:solidFill>
                  <a:schemeClr val="accent4">
                    <a:lumMod val="40000"/>
                    <a:lumOff val="60000"/>
                  </a:schemeClr>
                </a:solidFill>
                <a:effectLst/>
                <a:uLnTx/>
                <a:uFillTx/>
                <a:latin typeface="Microsoft Sans Serif" panose="020B0604020202020204" pitchFamily="34" charset="0"/>
                <a:ea typeface="+mn-ea"/>
                <a:cs typeface="+mn-cs"/>
              </a:rPr>
              <a:t>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4177332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Teal">
    <p:bg>
      <p:bgPr>
        <a:solidFill>
          <a:schemeClr val="accent3"/>
        </a:solidFill>
        <a:effectLst/>
      </p:bgPr>
    </p:bg>
    <p:spTree>
      <p:nvGrpSpPr>
        <p:cNvPr id="1" name=""/>
        <p:cNvGrpSpPr/>
        <p:nvPr/>
      </p:nvGrpSpPr>
      <p:grpSpPr>
        <a:xfrm>
          <a:off x="0" y="0"/>
          <a:ext cx="0" cy="0"/>
          <a:chOff x="0" y="0"/>
          <a:chExt cx="0" cy="0"/>
        </a:xfrm>
      </p:grpSpPr>
      <p:sp>
        <p:nvSpPr>
          <p:cNvPr id="20" name="Content Placeholder 19">
            <a:extLst>
              <a:ext uri="{FF2B5EF4-FFF2-40B4-BE49-F238E27FC236}">
                <a16:creationId xmlns:a16="http://schemas.microsoft.com/office/drawing/2014/main" id="{844D2DF1-213C-E34C-914C-F604B1F3F8D8}"/>
              </a:ext>
            </a:extLst>
          </p:cNvPr>
          <p:cNvSpPr>
            <a:spLocks noGrp="1"/>
          </p:cNvSpPr>
          <p:nvPr userDrawn="1">
            <p:ph sz="quarter" idx="10"/>
          </p:nvPr>
        </p:nvSpPr>
        <p:spPr>
          <a:xfrm>
            <a:off x="530352" y="2368296"/>
            <a:ext cx="6391148" cy="4187952"/>
          </a:xfrm>
          <a:prstGeom prst="rect">
            <a:avLst/>
          </a:prstGeom>
        </p:spPr>
        <p:txBody>
          <a:bodyPr/>
          <a:lstStyle>
            <a:lvl1pPr marL="173736" indent="-173736">
              <a:lnSpc>
                <a:spcPct val="107000"/>
              </a:lnSpc>
              <a:spcBef>
                <a:spcPts val="0"/>
              </a:spcBef>
              <a:spcAft>
                <a:spcPts val="1800"/>
              </a:spcAft>
              <a:buClr>
                <a:schemeClr val="accent4"/>
              </a:buClr>
              <a:buFont typeface="Arial" panose="020B0604020202020204" pitchFamily="34" charset="0"/>
              <a:buChar char="•"/>
              <a:defRPr sz="1800">
                <a:solidFill>
                  <a:schemeClr val="bg1"/>
                </a:solidFill>
              </a:defRPr>
            </a:lvl1pPr>
            <a:lvl2pPr marL="173736" indent="-173736">
              <a:lnSpc>
                <a:spcPct val="107000"/>
              </a:lnSpc>
              <a:spcBef>
                <a:spcPts val="0"/>
              </a:spcBef>
              <a:spcAft>
                <a:spcPts val="1800"/>
              </a:spcAft>
              <a:buClr>
                <a:schemeClr val="accent4"/>
              </a:buClr>
              <a:buFont typeface="Arial" panose="020B0604020202020204" pitchFamily="34" charset="0"/>
              <a:buChar char="•"/>
              <a:defRPr sz="1800">
                <a:solidFill>
                  <a:schemeClr val="bg1"/>
                </a:solidFill>
              </a:defRPr>
            </a:lvl2pPr>
            <a:lvl3pPr marL="173736" indent="-173736">
              <a:lnSpc>
                <a:spcPct val="107000"/>
              </a:lnSpc>
              <a:spcBef>
                <a:spcPts val="0"/>
              </a:spcBef>
              <a:spcAft>
                <a:spcPts val="1800"/>
              </a:spcAft>
              <a:buClr>
                <a:schemeClr val="accent4"/>
              </a:buClr>
              <a:buFont typeface="Arial" panose="020B0604020202020204" pitchFamily="34" charset="0"/>
              <a:buChar char="•"/>
              <a:defRPr sz="1800">
                <a:solidFill>
                  <a:schemeClr val="bg1"/>
                </a:solidFill>
              </a:defRPr>
            </a:lvl3pPr>
            <a:lvl4pPr marL="173736" indent="-173736">
              <a:lnSpc>
                <a:spcPct val="107000"/>
              </a:lnSpc>
              <a:spcBef>
                <a:spcPts val="0"/>
              </a:spcBef>
              <a:spcAft>
                <a:spcPts val="1800"/>
              </a:spcAft>
              <a:buClr>
                <a:schemeClr val="accent4"/>
              </a:buClr>
              <a:buFont typeface="Arial" panose="020B0604020202020204" pitchFamily="34" charset="0"/>
              <a:buChar char="•"/>
              <a:defRPr sz="1800">
                <a:solidFill>
                  <a:schemeClr val="bg1"/>
                </a:solidFill>
              </a:defRPr>
            </a:lvl4pPr>
            <a:lvl5pPr marL="173736" indent="-173736">
              <a:lnSpc>
                <a:spcPct val="107000"/>
              </a:lnSpc>
              <a:spcBef>
                <a:spcPts val="0"/>
              </a:spcBef>
              <a:spcAft>
                <a:spcPts val="1800"/>
              </a:spcAft>
              <a:buClr>
                <a:schemeClr val="accent4"/>
              </a:buClr>
              <a:buFont typeface="Arial" panose="020B0604020202020204" pitchFamily="34" charset="0"/>
              <a:buChar cha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1" name="Straight Connector 20">
            <a:extLst>
              <a:ext uri="{FF2B5EF4-FFF2-40B4-BE49-F238E27FC236}">
                <a16:creationId xmlns:a16="http://schemas.microsoft.com/office/drawing/2014/main" id="{31C2B1F2-008B-4DC9-9D3D-15CE505559FF}"/>
              </a:ext>
            </a:extLst>
          </p:cNvPr>
          <p:cNvCxnSpPr>
            <a:cxnSpLocks/>
          </p:cNvCxnSpPr>
          <p:nvPr userDrawn="1"/>
        </p:nvCxnSpPr>
        <p:spPr>
          <a:xfrm>
            <a:off x="501650" y="2171019"/>
            <a:ext cx="6419850" cy="0"/>
          </a:xfrm>
          <a:prstGeom prst="line">
            <a:avLst/>
          </a:prstGeom>
          <a:ln w="12700" cap="rnd">
            <a:solidFill>
              <a:schemeClr val="accent4">
                <a:alpha val="71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7D13CB09-3697-44F2-BBB1-3C97CEEB6431}"/>
              </a:ext>
            </a:extLst>
          </p:cNvPr>
          <p:cNvGrpSpPr/>
          <p:nvPr userDrawn="1"/>
        </p:nvGrpSpPr>
        <p:grpSpPr>
          <a:xfrm>
            <a:off x="8011668" y="-920"/>
            <a:ext cx="4180332" cy="6859841"/>
            <a:chOff x="8011668" y="-920"/>
            <a:chExt cx="4180332" cy="6859841"/>
          </a:xfrm>
        </p:grpSpPr>
        <p:sp>
          <p:nvSpPr>
            <p:cNvPr id="4" name="Rectangle 3">
              <a:extLst>
                <a:ext uri="{FF2B5EF4-FFF2-40B4-BE49-F238E27FC236}">
                  <a16:creationId xmlns:a16="http://schemas.microsoft.com/office/drawing/2014/main" id="{21308D66-143B-A349-ACCD-3D00D906A092}"/>
                </a:ext>
              </a:extLst>
            </p:cNvPr>
            <p:cNvSpPr/>
            <p:nvPr userDrawn="1"/>
          </p:nvSpPr>
          <p:spPr>
            <a:xfrm>
              <a:off x="8506968" y="236"/>
              <a:ext cx="1280160" cy="685752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dirty="0">
                <a:ln>
                  <a:noFill/>
                </a:ln>
                <a:solidFill>
                  <a:srgbClr val="FFFFFF"/>
                </a:solidFill>
                <a:effectLst/>
                <a:uLnTx/>
                <a:uFillTx/>
                <a:latin typeface="Microsoft Sans Serif"/>
                <a:ea typeface="+mn-ea"/>
                <a:cs typeface="+mn-cs"/>
              </a:endParaRPr>
            </a:p>
          </p:txBody>
        </p:sp>
        <p:sp>
          <p:nvSpPr>
            <p:cNvPr id="6" name="Rectangle 5">
              <a:extLst>
                <a:ext uri="{FF2B5EF4-FFF2-40B4-BE49-F238E27FC236}">
                  <a16:creationId xmlns:a16="http://schemas.microsoft.com/office/drawing/2014/main" id="{491A9D0B-FE28-9048-B13B-E76F407CA744}"/>
                </a:ext>
              </a:extLst>
            </p:cNvPr>
            <p:cNvSpPr/>
            <p:nvPr userDrawn="1"/>
          </p:nvSpPr>
          <p:spPr>
            <a:xfrm>
              <a:off x="9787128" y="-920"/>
              <a:ext cx="2404872" cy="685984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r>
                <a:rPr kumimoji="0" lang="en-US" sz="1067" b="0" i="0" u="none" strike="noStrike" cap="none" spc="0" normalizeH="0" baseline="0" noProof="0" dirty="0">
                  <a:ln>
                    <a:noFill/>
                  </a:ln>
                  <a:solidFill>
                    <a:srgbClr val="FFFFFF"/>
                  </a:solidFill>
                  <a:effectLst/>
                  <a:uLnTx/>
                  <a:uFillTx/>
                  <a:latin typeface="Microsoft Sans Serif"/>
                </a:rPr>
                <a:t>2.63</a:t>
              </a:r>
            </a:p>
            <a:p>
              <a:pPr marR="0" lvl="0" indent="0" algn="ctr" fontAlgn="auto">
                <a:lnSpc>
                  <a:spcPct val="100000"/>
                </a:lnSpc>
                <a:spcBef>
                  <a:spcPts val="0"/>
                </a:spcBef>
                <a:spcAft>
                  <a:spcPts val="0"/>
                </a:spcAft>
                <a:buClrTx/>
                <a:buSzTx/>
                <a:buFontTx/>
                <a:buNone/>
                <a:tabLst/>
              </a:pPr>
              <a:endParaRPr kumimoji="0" lang="en-US" sz="1067" b="0" i="0" u="none" strike="noStrike" cap="none" spc="0" normalizeH="0" baseline="0" noProof="0" dirty="0">
                <a:ln>
                  <a:noFill/>
                </a:ln>
                <a:solidFill>
                  <a:srgbClr val="FFFFFF"/>
                </a:solidFill>
                <a:effectLst/>
                <a:uLnTx/>
                <a:uFillTx/>
                <a:latin typeface="Microsoft Sans Serif"/>
              </a:endParaRPr>
            </a:p>
          </p:txBody>
        </p:sp>
        <p:sp>
          <p:nvSpPr>
            <p:cNvPr id="22" name="Rectangle: Single Corner Rounded 6">
              <a:extLst>
                <a:ext uri="{FF2B5EF4-FFF2-40B4-BE49-F238E27FC236}">
                  <a16:creationId xmlns:a16="http://schemas.microsoft.com/office/drawing/2014/main" id="{D1973D7C-0652-4165-88A1-4FB9828F5615}"/>
                </a:ext>
              </a:extLst>
            </p:cNvPr>
            <p:cNvSpPr/>
            <p:nvPr userDrawn="1"/>
          </p:nvSpPr>
          <p:spPr bwMode="gray">
            <a:xfrm flipV="1">
              <a:off x="8011668" y="0"/>
              <a:ext cx="493776" cy="6858003"/>
            </a:xfrm>
            <a:prstGeom prst="round1Rect">
              <a:avLst>
                <a:gd name="adj" fmla="val 0"/>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a:solidFill>
                  <a:prstClr val="white"/>
                </a:solidFill>
              </a:endParaRPr>
            </a:p>
          </p:txBody>
        </p:sp>
        <p:sp>
          <p:nvSpPr>
            <p:cNvPr id="23" name="Rectangle: Single Corner Rounded 6">
              <a:extLst>
                <a:ext uri="{FF2B5EF4-FFF2-40B4-BE49-F238E27FC236}">
                  <a16:creationId xmlns:a16="http://schemas.microsoft.com/office/drawing/2014/main" id="{59E261A4-BD2B-47CA-A4EB-774113F2B7FE}"/>
                </a:ext>
              </a:extLst>
            </p:cNvPr>
            <p:cNvSpPr/>
            <p:nvPr userDrawn="1"/>
          </p:nvSpPr>
          <p:spPr bwMode="gray">
            <a:xfrm rot="10800000" flipH="1" flipV="1">
              <a:off x="9293353" y="1"/>
              <a:ext cx="493775" cy="6857530"/>
            </a:xfrm>
            <a:prstGeom prst="round1Rect">
              <a:avLst>
                <a:gd name="adj" fmla="val 0"/>
              </a:avLst>
            </a:prstGeom>
            <a:gradFill flip="none" rotWithShape="1">
              <a:gsLst>
                <a:gs pos="100000">
                  <a:schemeClr val="accent3">
                    <a:lumMod val="50000"/>
                    <a:alpha val="65000"/>
                  </a:schemeClr>
                </a:gs>
                <a:gs pos="0">
                  <a:schemeClr val="accent3">
                    <a:lumMod val="60000"/>
                    <a:lumOff val="40000"/>
                    <a:alpha val="0"/>
                  </a:schemeClr>
                </a:gs>
                <a:gs pos="60000">
                  <a:schemeClr val="accent3">
                    <a:lumMod val="50000"/>
                    <a:alpha val="28000"/>
                  </a:schemeClr>
                </a:gs>
              </a:gsLst>
              <a:lin ang="0" scaled="1"/>
              <a:tileRect/>
            </a:gradFill>
            <a:ln w="10795" cap="flat" cmpd="sng" algn="ctr">
              <a:noFill/>
              <a:prstDash val="solid"/>
            </a:ln>
            <a:effectLst/>
          </p:spPr>
          <p:txBody>
            <a:bodyPr rtlCol="0" anchor="ctr"/>
            <a:lstStyle/>
            <a:p>
              <a:pPr lvl="0" algn="ctr"/>
              <a:endParaRPr lang="en-US" kern="0" dirty="0">
                <a:solidFill>
                  <a:prstClr val="white"/>
                </a:solidFill>
              </a:endParaRPr>
            </a:p>
          </p:txBody>
        </p:sp>
      </p:grpSp>
      <p:sp>
        <p:nvSpPr>
          <p:cNvPr id="11" name="Freeform 5">
            <a:extLst>
              <a:ext uri="{FF2B5EF4-FFF2-40B4-BE49-F238E27FC236}">
                <a16:creationId xmlns:a16="http://schemas.microsoft.com/office/drawing/2014/main" id="{181E4135-726A-4D1C-A91C-5C35847AF4F2}"/>
              </a:ext>
            </a:extLst>
          </p:cNvPr>
          <p:cNvSpPr>
            <a:spLocks noChangeAspect="1" noEditPoints="1"/>
          </p:cNvSpPr>
          <p:nvPr userDrawn="1"/>
        </p:nvSpPr>
        <p:spPr bwMode="black">
          <a:xfrm>
            <a:off x="10273307" y="348782"/>
            <a:ext cx="1432990" cy="262653"/>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icrosoft Sans Serif"/>
              <a:ea typeface="+mn-ea"/>
              <a:cs typeface="+mn-cs"/>
            </a:endParaRPr>
          </a:p>
        </p:txBody>
      </p:sp>
      <p:sp>
        <p:nvSpPr>
          <p:cNvPr id="12" name="Title 2">
            <a:extLst>
              <a:ext uri="{FF2B5EF4-FFF2-40B4-BE49-F238E27FC236}">
                <a16:creationId xmlns:a16="http://schemas.microsoft.com/office/drawing/2014/main" id="{604BBF9E-6C60-435B-99A6-364C05DFE387}"/>
              </a:ext>
            </a:extLst>
          </p:cNvPr>
          <p:cNvSpPr>
            <a:spLocks noGrp="1"/>
          </p:cNvSpPr>
          <p:nvPr>
            <p:ph type="title"/>
          </p:nvPr>
        </p:nvSpPr>
        <p:spPr>
          <a:xfrm>
            <a:off x="475488" y="818952"/>
            <a:ext cx="6446012" cy="1110432"/>
          </a:xfrm>
        </p:spPr>
        <p:txBody>
          <a:bodyPr wrap="square">
            <a:spAutoFit/>
          </a:bodyPr>
          <a:lstStyle>
            <a:lvl1pPr>
              <a:defRPr sz="44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32803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Thank You Nickel">
    <p:bg bwMode="gray">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E9EEF3"/>
              </a:gs>
              <a:gs pos="75000">
                <a:srgbClr val="F2F5F8"/>
              </a:gs>
            </a:gsLst>
            <a:lin ang="3000000" scaled="0"/>
          </a:gradFill>
          <a:ln>
            <a:noFill/>
          </a:ln>
          <a:effectLst>
            <a:outerShdw blurRad="825500" dist="317500" dir="8100000" algn="t" rotWithShape="0">
              <a:schemeClr val="accent5">
                <a:lumMod val="50000"/>
                <a:alpha val="5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chemeClr val="accent5">
                <a:lumMod val="50000"/>
                <a:alpha val="5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95300" y="2348891"/>
            <a:ext cx="3941592"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95300" y="1288543"/>
            <a:ext cx="3940004" cy="736355"/>
          </a:xfrm>
          <a:prstGeom prst="rect">
            <a:avLst/>
          </a:prstGeom>
          <a:noFill/>
        </p:spPr>
        <p:txBody>
          <a:bodyPr wrap="square" lIns="0" tIns="0" rIns="0" bIns="0" rtlCol="0">
            <a:spAutoFit/>
          </a:bodyPr>
          <a:lstStyle/>
          <a:p>
            <a:pPr marL="0" marR="0" lvl="0" indent="0" algn="l" defTabSz="914400" rtl="0" eaLnBrk="1" fontAlgn="auto" latinLnBrk="0" hangingPunct="1">
              <a:lnSpc>
                <a:spcPct val="87000"/>
              </a:lnSpc>
              <a:spcBef>
                <a:spcPts val="0"/>
              </a:spcBef>
              <a:spcAft>
                <a:spcPts val="0"/>
              </a:spcAft>
              <a:buClrTx/>
              <a:buSzTx/>
              <a:buFontTx/>
              <a:buNone/>
              <a:tabLst/>
              <a:defRPr/>
            </a:pPr>
            <a:r>
              <a:rPr kumimoji="0" lang="en-US" sz="5500"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t>Thank you</a:t>
            </a:r>
          </a:p>
        </p:txBody>
      </p:sp>
      <p:grpSp>
        <p:nvGrpSpPr>
          <p:cNvPr id="2" name="Group 1">
            <a:extLst>
              <a:ext uri="{FF2B5EF4-FFF2-40B4-BE49-F238E27FC236}">
                <a16:creationId xmlns:a16="http://schemas.microsoft.com/office/drawing/2014/main" id="{0D34E480-EAB6-49A9-8C1E-32BB255B6712}"/>
              </a:ext>
            </a:extLst>
          </p:cNvPr>
          <p:cNvGrpSpPr/>
          <p:nvPr userDrawn="1"/>
        </p:nvGrpSpPr>
        <p:grpSpPr>
          <a:xfrm>
            <a:off x="1631429" y="2378044"/>
            <a:ext cx="937502" cy="166848"/>
            <a:chOff x="1631429" y="2378044"/>
            <a:chExt cx="937502" cy="166848"/>
          </a:xfrm>
          <a:solidFill>
            <a:schemeClr val="tx1"/>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1815836" y="2378661"/>
              <a:ext cx="204261" cy="165982"/>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127148" y="2378659"/>
              <a:ext cx="166513" cy="164554"/>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1631429" y="2378044"/>
              <a:ext cx="77357" cy="166848"/>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3" name="Group 4">
              <a:extLst>
                <a:ext uri="{FF2B5EF4-FFF2-40B4-BE49-F238E27FC236}">
                  <a16:creationId xmlns:a16="http://schemas.microsoft.com/office/drawing/2014/main" id="{7D1419D0-EDA2-4BE4-B5CF-E8CF803AFAA0}"/>
                </a:ext>
              </a:extLst>
            </p:cNvPr>
            <p:cNvGrpSpPr>
              <a:grpSpLocks noChangeAspect="1"/>
            </p:cNvGrpSpPr>
            <p:nvPr userDrawn="1"/>
          </p:nvGrpSpPr>
          <p:grpSpPr bwMode="auto">
            <a:xfrm>
              <a:off x="2404478" y="2378640"/>
              <a:ext cx="164453" cy="164592"/>
              <a:chOff x="2653" y="972"/>
              <a:chExt cx="2372" cy="2374"/>
            </a:xfrm>
            <a:grpFill/>
          </p:grpSpPr>
          <p:sp>
            <p:nvSpPr>
              <p:cNvPr id="5" name="Freeform 5">
                <a:extLst>
                  <a:ext uri="{FF2B5EF4-FFF2-40B4-BE49-F238E27FC236}">
                    <a16:creationId xmlns:a16="http://schemas.microsoft.com/office/drawing/2014/main" id="{5780A924-66A9-4B4B-8EF8-9AF0152AD302}"/>
                  </a:ext>
                </a:extLst>
              </p:cNvPr>
              <p:cNvSpPr>
                <a:spLocks noEditPoints="1"/>
              </p:cNvSpPr>
              <p:nvPr userDrawn="1"/>
            </p:nvSpPr>
            <p:spPr bwMode="auto">
              <a:xfrm>
                <a:off x="2653" y="972"/>
                <a:ext cx="2372" cy="2374"/>
              </a:xfrm>
              <a:custGeom>
                <a:avLst/>
                <a:gdLst>
                  <a:gd name="T0" fmla="*/ 1008 w 2016"/>
                  <a:gd name="T1" fmla="*/ 182 h 2016"/>
                  <a:gd name="T2" fmla="*/ 1415 w 2016"/>
                  <a:gd name="T3" fmla="*/ 188 h 2016"/>
                  <a:gd name="T4" fmla="*/ 1602 w 2016"/>
                  <a:gd name="T5" fmla="*/ 222 h 2016"/>
                  <a:gd name="T6" fmla="*/ 1718 w 2016"/>
                  <a:gd name="T7" fmla="*/ 298 h 2016"/>
                  <a:gd name="T8" fmla="*/ 1794 w 2016"/>
                  <a:gd name="T9" fmla="*/ 414 h 2016"/>
                  <a:gd name="T10" fmla="*/ 1828 w 2016"/>
                  <a:gd name="T11" fmla="*/ 601 h 2016"/>
                  <a:gd name="T12" fmla="*/ 1834 w 2016"/>
                  <a:gd name="T13" fmla="*/ 1008 h 2016"/>
                  <a:gd name="T14" fmla="*/ 1828 w 2016"/>
                  <a:gd name="T15" fmla="*/ 1415 h 2016"/>
                  <a:gd name="T16" fmla="*/ 1794 w 2016"/>
                  <a:gd name="T17" fmla="*/ 1602 h 2016"/>
                  <a:gd name="T18" fmla="*/ 1718 w 2016"/>
                  <a:gd name="T19" fmla="*/ 1718 h 2016"/>
                  <a:gd name="T20" fmla="*/ 1602 w 2016"/>
                  <a:gd name="T21" fmla="*/ 1794 h 2016"/>
                  <a:gd name="T22" fmla="*/ 1415 w 2016"/>
                  <a:gd name="T23" fmla="*/ 1828 h 2016"/>
                  <a:gd name="T24" fmla="*/ 1008 w 2016"/>
                  <a:gd name="T25" fmla="*/ 1834 h 2016"/>
                  <a:gd name="T26" fmla="*/ 601 w 2016"/>
                  <a:gd name="T27" fmla="*/ 1828 h 2016"/>
                  <a:gd name="T28" fmla="*/ 414 w 2016"/>
                  <a:gd name="T29" fmla="*/ 1794 h 2016"/>
                  <a:gd name="T30" fmla="*/ 298 w 2016"/>
                  <a:gd name="T31" fmla="*/ 1718 h 2016"/>
                  <a:gd name="T32" fmla="*/ 222 w 2016"/>
                  <a:gd name="T33" fmla="*/ 1602 h 2016"/>
                  <a:gd name="T34" fmla="*/ 188 w 2016"/>
                  <a:gd name="T35" fmla="*/ 1415 h 2016"/>
                  <a:gd name="T36" fmla="*/ 182 w 2016"/>
                  <a:gd name="T37" fmla="*/ 1008 h 2016"/>
                  <a:gd name="T38" fmla="*/ 188 w 2016"/>
                  <a:gd name="T39" fmla="*/ 601 h 2016"/>
                  <a:gd name="T40" fmla="*/ 222 w 2016"/>
                  <a:gd name="T41" fmla="*/ 414 h 2016"/>
                  <a:gd name="T42" fmla="*/ 298 w 2016"/>
                  <a:gd name="T43" fmla="*/ 298 h 2016"/>
                  <a:gd name="T44" fmla="*/ 414 w 2016"/>
                  <a:gd name="T45" fmla="*/ 222 h 2016"/>
                  <a:gd name="T46" fmla="*/ 601 w 2016"/>
                  <a:gd name="T47" fmla="*/ 188 h 2016"/>
                  <a:gd name="T48" fmla="*/ 1008 w 2016"/>
                  <a:gd name="T49" fmla="*/ 182 h 2016"/>
                  <a:gd name="T50" fmla="*/ 1008 w 2016"/>
                  <a:gd name="T51" fmla="*/ 0 h 2016"/>
                  <a:gd name="T52" fmla="*/ 593 w 2016"/>
                  <a:gd name="T53" fmla="*/ 6 h 2016"/>
                  <a:gd name="T54" fmla="*/ 348 w 2016"/>
                  <a:gd name="T55" fmla="*/ 53 h 2016"/>
                  <a:gd name="T56" fmla="*/ 169 w 2016"/>
                  <a:gd name="T57" fmla="*/ 169 h 2016"/>
                  <a:gd name="T58" fmla="*/ 53 w 2016"/>
                  <a:gd name="T59" fmla="*/ 348 h 2016"/>
                  <a:gd name="T60" fmla="*/ 6 w 2016"/>
                  <a:gd name="T61" fmla="*/ 593 h 2016"/>
                  <a:gd name="T62" fmla="*/ 0 w 2016"/>
                  <a:gd name="T63" fmla="*/ 1008 h 2016"/>
                  <a:gd name="T64" fmla="*/ 6 w 2016"/>
                  <a:gd name="T65" fmla="*/ 1423 h 2016"/>
                  <a:gd name="T66" fmla="*/ 53 w 2016"/>
                  <a:gd name="T67" fmla="*/ 1668 h 2016"/>
                  <a:gd name="T68" fmla="*/ 169 w 2016"/>
                  <a:gd name="T69" fmla="*/ 1847 h 2016"/>
                  <a:gd name="T70" fmla="*/ 348 w 2016"/>
                  <a:gd name="T71" fmla="*/ 1963 h 2016"/>
                  <a:gd name="T72" fmla="*/ 593 w 2016"/>
                  <a:gd name="T73" fmla="*/ 2010 h 2016"/>
                  <a:gd name="T74" fmla="*/ 1008 w 2016"/>
                  <a:gd name="T75" fmla="*/ 2016 h 2016"/>
                  <a:gd name="T76" fmla="*/ 1423 w 2016"/>
                  <a:gd name="T77" fmla="*/ 2010 h 2016"/>
                  <a:gd name="T78" fmla="*/ 1668 w 2016"/>
                  <a:gd name="T79" fmla="*/ 1963 h 2016"/>
                  <a:gd name="T80" fmla="*/ 1847 w 2016"/>
                  <a:gd name="T81" fmla="*/ 1847 h 2016"/>
                  <a:gd name="T82" fmla="*/ 1963 w 2016"/>
                  <a:gd name="T83" fmla="*/ 1668 h 2016"/>
                  <a:gd name="T84" fmla="*/ 2010 w 2016"/>
                  <a:gd name="T85" fmla="*/ 1423 h 2016"/>
                  <a:gd name="T86" fmla="*/ 2016 w 2016"/>
                  <a:gd name="T87" fmla="*/ 1008 h 2016"/>
                  <a:gd name="T88" fmla="*/ 2010 w 2016"/>
                  <a:gd name="T89" fmla="*/ 593 h 2016"/>
                  <a:gd name="T90" fmla="*/ 1963 w 2016"/>
                  <a:gd name="T91" fmla="*/ 348 h 2016"/>
                  <a:gd name="T92" fmla="*/ 1847 w 2016"/>
                  <a:gd name="T93" fmla="*/ 169 h 2016"/>
                  <a:gd name="T94" fmla="*/ 1668 w 2016"/>
                  <a:gd name="T95" fmla="*/ 53 h 2016"/>
                  <a:gd name="T96" fmla="*/ 1423 w 2016"/>
                  <a:gd name="T97" fmla="*/ 6 h 2016"/>
                  <a:gd name="T98" fmla="*/ 1008 w 2016"/>
                  <a:gd name="T99" fmla="*/ 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16" h="2016">
                    <a:moveTo>
                      <a:pt x="1008" y="182"/>
                    </a:moveTo>
                    <a:cubicBezTo>
                      <a:pt x="1277" y="182"/>
                      <a:pt x="1309" y="183"/>
                      <a:pt x="1415" y="188"/>
                    </a:cubicBezTo>
                    <a:cubicBezTo>
                      <a:pt x="1513" y="192"/>
                      <a:pt x="1567" y="209"/>
                      <a:pt x="1602" y="222"/>
                    </a:cubicBezTo>
                    <a:cubicBezTo>
                      <a:pt x="1649" y="241"/>
                      <a:pt x="1683" y="263"/>
                      <a:pt x="1718" y="298"/>
                    </a:cubicBezTo>
                    <a:cubicBezTo>
                      <a:pt x="1753" y="333"/>
                      <a:pt x="1775" y="367"/>
                      <a:pt x="1794" y="414"/>
                    </a:cubicBezTo>
                    <a:cubicBezTo>
                      <a:pt x="1807" y="449"/>
                      <a:pt x="1824" y="503"/>
                      <a:pt x="1828" y="601"/>
                    </a:cubicBezTo>
                    <a:cubicBezTo>
                      <a:pt x="1833" y="707"/>
                      <a:pt x="1834" y="739"/>
                      <a:pt x="1834" y="1008"/>
                    </a:cubicBezTo>
                    <a:cubicBezTo>
                      <a:pt x="1834" y="1277"/>
                      <a:pt x="1833" y="1309"/>
                      <a:pt x="1828" y="1415"/>
                    </a:cubicBezTo>
                    <a:cubicBezTo>
                      <a:pt x="1824" y="1513"/>
                      <a:pt x="1807" y="1567"/>
                      <a:pt x="1794" y="1602"/>
                    </a:cubicBezTo>
                    <a:cubicBezTo>
                      <a:pt x="1775" y="1649"/>
                      <a:pt x="1753" y="1683"/>
                      <a:pt x="1718" y="1718"/>
                    </a:cubicBezTo>
                    <a:cubicBezTo>
                      <a:pt x="1683" y="1753"/>
                      <a:pt x="1649" y="1775"/>
                      <a:pt x="1602" y="1794"/>
                    </a:cubicBezTo>
                    <a:cubicBezTo>
                      <a:pt x="1567" y="1807"/>
                      <a:pt x="1513" y="1824"/>
                      <a:pt x="1415" y="1828"/>
                    </a:cubicBezTo>
                    <a:cubicBezTo>
                      <a:pt x="1309" y="1833"/>
                      <a:pt x="1277" y="1834"/>
                      <a:pt x="1008" y="1834"/>
                    </a:cubicBezTo>
                    <a:cubicBezTo>
                      <a:pt x="739" y="1834"/>
                      <a:pt x="707" y="1833"/>
                      <a:pt x="601" y="1828"/>
                    </a:cubicBezTo>
                    <a:cubicBezTo>
                      <a:pt x="503" y="1824"/>
                      <a:pt x="449" y="1807"/>
                      <a:pt x="414" y="1794"/>
                    </a:cubicBezTo>
                    <a:cubicBezTo>
                      <a:pt x="367" y="1775"/>
                      <a:pt x="333" y="1753"/>
                      <a:pt x="298" y="1718"/>
                    </a:cubicBezTo>
                    <a:cubicBezTo>
                      <a:pt x="263" y="1683"/>
                      <a:pt x="241" y="1649"/>
                      <a:pt x="222" y="1602"/>
                    </a:cubicBezTo>
                    <a:cubicBezTo>
                      <a:pt x="209" y="1567"/>
                      <a:pt x="192" y="1513"/>
                      <a:pt x="188" y="1415"/>
                    </a:cubicBezTo>
                    <a:cubicBezTo>
                      <a:pt x="183" y="1309"/>
                      <a:pt x="182" y="1277"/>
                      <a:pt x="182" y="1008"/>
                    </a:cubicBezTo>
                    <a:cubicBezTo>
                      <a:pt x="182" y="739"/>
                      <a:pt x="183" y="707"/>
                      <a:pt x="188" y="601"/>
                    </a:cubicBezTo>
                    <a:cubicBezTo>
                      <a:pt x="192" y="503"/>
                      <a:pt x="209" y="449"/>
                      <a:pt x="222" y="414"/>
                    </a:cubicBezTo>
                    <a:cubicBezTo>
                      <a:pt x="241" y="367"/>
                      <a:pt x="263" y="333"/>
                      <a:pt x="298" y="298"/>
                    </a:cubicBezTo>
                    <a:cubicBezTo>
                      <a:pt x="333" y="263"/>
                      <a:pt x="367" y="241"/>
                      <a:pt x="414" y="222"/>
                    </a:cubicBezTo>
                    <a:cubicBezTo>
                      <a:pt x="449" y="209"/>
                      <a:pt x="503" y="192"/>
                      <a:pt x="601" y="188"/>
                    </a:cubicBezTo>
                    <a:cubicBezTo>
                      <a:pt x="707" y="183"/>
                      <a:pt x="739" y="182"/>
                      <a:pt x="1008" y="182"/>
                    </a:cubicBezTo>
                    <a:moveTo>
                      <a:pt x="1008" y="0"/>
                    </a:moveTo>
                    <a:cubicBezTo>
                      <a:pt x="734" y="0"/>
                      <a:pt x="700" y="1"/>
                      <a:pt x="593" y="6"/>
                    </a:cubicBezTo>
                    <a:cubicBezTo>
                      <a:pt x="485" y="11"/>
                      <a:pt x="412" y="28"/>
                      <a:pt x="348" y="53"/>
                    </a:cubicBezTo>
                    <a:cubicBezTo>
                      <a:pt x="282" y="79"/>
                      <a:pt x="225" y="113"/>
                      <a:pt x="169" y="169"/>
                    </a:cubicBezTo>
                    <a:cubicBezTo>
                      <a:pt x="113" y="225"/>
                      <a:pt x="79" y="282"/>
                      <a:pt x="53" y="348"/>
                    </a:cubicBezTo>
                    <a:cubicBezTo>
                      <a:pt x="28" y="412"/>
                      <a:pt x="11" y="485"/>
                      <a:pt x="6" y="593"/>
                    </a:cubicBezTo>
                    <a:cubicBezTo>
                      <a:pt x="1" y="700"/>
                      <a:pt x="0" y="734"/>
                      <a:pt x="0" y="1008"/>
                    </a:cubicBezTo>
                    <a:cubicBezTo>
                      <a:pt x="0" y="1282"/>
                      <a:pt x="1" y="1316"/>
                      <a:pt x="6" y="1423"/>
                    </a:cubicBezTo>
                    <a:cubicBezTo>
                      <a:pt x="11" y="1531"/>
                      <a:pt x="28" y="1604"/>
                      <a:pt x="53" y="1668"/>
                    </a:cubicBezTo>
                    <a:cubicBezTo>
                      <a:pt x="79" y="1734"/>
                      <a:pt x="113" y="1791"/>
                      <a:pt x="169" y="1847"/>
                    </a:cubicBezTo>
                    <a:cubicBezTo>
                      <a:pt x="225" y="1903"/>
                      <a:pt x="282" y="1937"/>
                      <a:pt x="348" y="1963"/>
                    </a:cubicBezTo>
                    <a:cubicBezTo>
                      <a:pt x="412" y="1988"/>
                      <a:pt x="485" y="2005"/>
                      <a:pt x="593" y="2010"/>
                    </a:cubicBezTo>
                    <a:cubicBezTo>
                      <a:pt x="700" y="2015"/>
                      <a:pt x="734" y="2016"/>
                      <a:pt x="1008" y="2016"/>
                    </a:cubicBezTo>
                    <a:cubicBezTo>
                      <a:pt x="1282" y="2016"/>
                      <a:pt x="1316" y="2015"/>
                      <a:pt x="1423" y="2010"/>
                    </a:cubicBezTo>
                    <a:cubicBezTo>
                      <a:pt x="1531" y="2005"/>
                      <a:pt x="1604" y="1988"/>
                      <a:pt x="1668" y="1963"/>
                    </a:cubicBezTo>
                    <a:cubicBezTo>
                      <a:pt x="1734" y="1937"/>
                      <a:pt x="1791" y="1903"/>
                      <a:pt x="1847" y="1847"/>
                    </a:cubicBezTo>
                    <a:cubicBezTo>
                      <a:pt x="1903" y="1791"/>
                      <a:pt x="1937" y="1734"/>
                      <a:pt x="1963" y="1668"/>
                    </a:cubicBezTo>
                    <a:cubicBezTo>
                      <a:pt x="1988" y="1604"/>
                      <a:pt x="2005" y="1531"/>
                      <a:pt x="2010" y="1423"/>
                    </a:cubicBezTo>
                    <a:cubicBezTo>
                      <a:pt x="2015" y="1316"/>
                      <a:pt x="2016" y="1282"/>
                      <a:pt x="2016" y="1008"/>
                    </a:cubicBezTo>
                    <a:cubicBezTo>
                      <a:pt x="2016" y="734"/>
                      <a:pt x="2015" y="700"/>
                      <a:pt x="2010" y="593"/>
                    </a:cubicBezTo>
                    <a:cubicBezTo>
                      <a:pt x="2005" y="485"/>
                      <a:pt x="1988" y="412"/>
                      <a:pt x="1963" y="348"/>
                    </a:cubicBezTo>
                    <a:cubicBezTo>
                      <a:pt x="1937" y="282"/>
                      <a:pt x="1903" y="225"/>
                      <a:pt x="1847" y="169"/>
                    </a:cubicBezTo>
                    <a:cubicBezTo>
                      <a:pt x="1791" y="113"/>
                      <a:pt x="1734" y="79"/>
                      <a:pt x="1668" y="53"/>
                    </a:cubicBezTo>
                    <a:cubicBezTo>
                      <a:pt x="1604" y="28"/>
                      <a:pt x="1531" y="11"/>
                      <a:pt x="1423" y="6"/>
                    </a:cubicBezTo>
                    <a:cubicBezTo>
                      <a:pt x="1316" y="1"/>
                      <a:pt x="1282" y="0"/>
                      <a:pt x="100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a:extLst>
                  <a:ext uri="{FF2B5EF4-FFF2-40B4-BE49-F238E27FC236}">
                    <a16:creationId xmlns:a16="http://schemas.microsoft.com/office/drawing/2014/main" id="{D6509037-CA2E-4F8D-9C40-B353AE3F57F3}"/>
                  </a:ext>
                </a:extLst>
              </p:cNvPr>
              <p:cNvSpPr>
                <a:spLocks noEditPoints="1"/>
              </p:cNvSpPr>
              <p:nvPr userDrawn="1"/>
            </p:nvSpPr>
            <p:spPr bwMode="auto">
              <a:xfrm>
                <a:off x="3231" y="1550"/>
                <a:ext cx="1216" cy="1218"/>
              </a:xfrm>
              <a:custGeom>
                <a:avLst/>
                <a:gdLst>
                  <a:gd name="T0" fmla="*/ 517 w 1034"/>
                  <a:gd name="T1" fmla="*/ 0 h 1034"/>
                  <a:gd name="T2" fmla="*/ 0 w 1034"/>
                  <a:gd name="T3" fmla="*/ 517 h 1034"/>
                  <a:gd name="T4" fmla="*/ 517 w 1034"/>
                  <a:gd name="T5" fmla="*/ 1034 h 1034"/>
                  <a:gd name="T6" fmla="*/ 1034 w 1034"/>
                  <a:gd name="T7" fmla="*/ 517 h 1034"/>
                  <a:gd name="T8" fmla="*/ 517 w 1034"/>
                  <a:gd name="T9" fmla="*/ 0 h 1034"/>
                  <a:gd name="T10" fmla="*/ 517 w 1034"/>
                  <a:gd name="T11" fmla="*/ 853 h 1034"/>
                  <a:gd name="T12" fmla="*/ 181 w 1034"/>
                  <a:gd name="T13" fmla="*/ 517 h 1034"/>
                  <a:gd name="T14" fmla="*/ 517 w 1034"/>
                  <a:gd name="T15" fmla="*/ 181 h 1034"/>
                  <a:gd name="T16" fmla="*/ 853 w 1034"/>
                  <a:gd name="T17" fmla="*/ 517 h 1034"/>
                  <a:gd name="T18" fmla="*/ 517 w 1034"/>
                  <a:gd name="T19" fmla="*/ 853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4" h="1034">
                    <a:moveTo>
                      <a:pt x="517" y="0"/>
                    </a:moveTo>
                    <a:cubicBezTo>
                      <a:pt x="231" y="0"/>
                      <a:pt x="0" y="231"/>
                      <a:pt x="0" y="517"/>
                    </a:cubicBezTo>
                    <a:cubicBezTo>
                      <a:pt x="0" y="803"/>
                      <a:pt x="231" y="1034"/>
                      <a:pt x="517" y="1034"/>
                    </a:cubicBezTo>
                    <a:cubicBezTo>
                      <a:pt x="803" y="1034"/>
                      <a:pt x="1034" y="803"/>
                      <a:pt x="1034" y="517"/>
                    </a:cubicBezTo>
                    <a:cubicBezTo>
                      <a:pt x="1034" y="231"/>
                      <a:pt x="803" y="0"/>
                      <a:pt x="517" y="0"/>
                    </a:cubicBezTo>
                    <a:close/>
                    <a:moveTo>
                      <a:pt x="517" y="853"/>
                    </a:moveTo>
                    <a:cubicBezTo>
                      <a:pt x="331" y="853"/>
                      <a:pt x="181" y="703"/>
                      <a:pt x="181" y="517"/>
                    </a:cubicBezTo>
                    <a:cubicBezTo>
                      <a:pt x="181" y="331"/>
                      <a:pt x="331" y="181"/>
                      <a:pt x="517" y="181"/>
                    </a:cubicBezTo>
                    <a:cubicBezTo>
                      <a:pt x="703" y="181"/>
                      <a:pt x="853" y="331"/>
                      <a:pt x="853" y="517"/>
                    </a:cubicBezTo>
                    <a:cubicBezTo>
                      <a:pt x="853" y="703"/>
                      <a:pt x="703" y="853"/>
                      <a:pt x="517" y="8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Oval 7">
                <a:extLst>
                  <a:ext uri="{FF2B5EF4-FFF2-40B4-BE49-F238E27FC236}">
                    <a16:creationId xmlns:a16="http://schemas.microsoft.com/office/drawing/2014/main" id="{E28D7259-70EB-41B3-8D9D-8BF01022AEF5}"/>
                  </a:ext>
                </a:extLst>
              </p:cNvPr>
              <p:cNvSpPr>
                <a:spLocks noChangeArrowheads="1"/>
              </p:cNvSpPr>
              <p:nvPr userDrawn="1"/>
            </p:nvSpPr>
            <p:spPr bwMode="auto">
              <a:xfrm>
                <a:off x="4329" y="1383"/>
                <a:ext cx="285" cy="28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0" name="Freeform 5">
            <a:extLst>
              <a:ext uri="{FF2B5EF4-FFF2-40B4-BE49-F238E27FC236}">
                <a16:creationId xmlns:a16="http://schemas.microsoft.com/office/drawing/2014/main" id="{E2E91C86-8B49-46ED-A62F-A8C2EF68819B}"/>
              </a:ext>
            </a:extLst>
          </p:cNvPr>
          <p:cNvSpPr>
            <a:spLocks noChangeAspect="1" noEditPoints="1"/>
          </p:cNvSpPr>
          <p:nvPr userDrawn="1"/>
        </p:nvSpPr>
        <p:spPr bwMode="black">
          <a:xfrm>
            <a:off x="495300" y="348782"/>
            <a:ext cx="1432990" cy="262653"/>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icrosoft Sans Serif"/>
              <a:ea typeface="+mn-ea"/>
              <a:cs typeface="+mn-cs"/>
            </a:endParaRPr>
          </a:p>
        </p:txBody>
      </p:sp>
      <p:sp>
        <p:nvSpPr>
          <p:cNvPr id="24" name="TextBox 23">
            <a:extLst>
              <a:ext uri="{FF2B5EF4-FFF2-40B4-BE49-F238E27FC236}">
                <a16:creationId xmlns:a16="http://schemas.microsoft.com/office/drawing/2014/main" id="{C51D2F3D-2B2F-4F39-B5E2-A9CC9DA8643C}"/>
              </a:ext>
            </a:extLst>
          </p:cNvPr>
          <p:cNvSpPr txBox="1"/>
          <p:nvPr userDrawn="1"/>
        </p:nvSpPr>
        <p:spPr bwMode="gray">
          <a:xfrm>
            <a:off x="494974" y="4086843"/>
            <a:ext cx="3364556" cy="166667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t>©2018-2019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25" name="TextBox 24">
            <a:extLst>
              <a:ext uri="{FF2B5EF4-FFF2-40B4-BE49-F238E27FC236}">
                <a16:creationId xmlns:a16="http://schemas.microsoft.com/office/drawing/2014/main" id="{5397636F-5BB7-4E70-97D3-6AE2F2B6095E}"/>
              </a:ext>
            </a:extLst>
          </p:cNvPr>
          <p:cNvSpPr txBox="1"/>
          <p:nvPr userDrawn="1"/>
        </p:nvSpPr>
        <p:spPr bwMode="gray">
          <a:xfrm>
            <a:off x="4312123" y="4086843"/>
            <a:ext cx="3676178" cy="1980607"/>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a:t>
            </a:r>
            <a:br>
              <a:rPr kumimoji="0" lang="en-US" sz="1000"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br>
            <a:r>
              <a:rPr kumimoji="0" lang="en-US" sz="1000"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t>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242177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Thank You Gun Metal">
    <p:bg bwMode="gray">
      <p:bgPr>
        <a:solidFill>
          <a:schemeClr val="accent5"/>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7F8699"/>
              </a:gs>
              <a:gs pos="75000">
                <a:schemeClr val="accent6"/>
              </a:gs>
            </a:gsLst>
            <a:lin ang="3000000" scaled="0"/>
          </a:gradFill>
          <a:ln>
            <a:noFill/>
          </a:ln>
          <a:effectLst>
            <a:outerShdw blurRad="825500" dist="317500" dir="8100000" algn="t" rotWithShape="0">
              <a:schemeClr val="accent5">
                <a:lumMod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solidFill>
            <a:srgbClr val="FFFFFF"/>
          </a:solidFill>
          <a:ln>
            <a:noFill/>
          </a:ln>
          <a:effectLst>
            <a:outerShdw blurRad="571500" dist="406400" dir="7440000" sx="96000" sy="96000" algn="t" rotWithShape="0">
              <a:schemeClr val="accent5">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95300" y="2348891"/>
            <a:ext cx="3941592"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95300" y="1288543"/>
            <a:ext cx="3940004" cy="736355"/>
          </a:xfrm>
          <a:prstGeom prst="rect">
            <a:avLst/>
          </a:prstGeom>
          <a:noFill/>
        </p:spPr>
        <p:txBody>
          <a:bodyPr wrap="square" lIns="0" tIns="0" rIns="0" bIns="0" rtlCol="0">
            <a:spAutoFit/>
          </a:bodyPr>
          <a:lstStyle/>
          <a:p>
            <a:pPr marL="0" marR="0" lvl="0" indent="0" algn="l" defTabSz="914400" rtl="0" eaLnBrk="1" fontAlgn="auto" latinLnBrk="0" hangingPunct="1">
              <a:lnSpc>
                <a:spcPct val="87000"/>
              </a:lnSpc>
              <a:spcBef>
                <a:spcPts val="0"/>
              </a:spcBef>
              <a:spcAft>
                <a:spcPts val="200"/>
              </a:spcAft>
              <a:buClrTx/>
              <a:buSzTx/>
              <a:buFontTx/>
              <a:buNone/>
              <a:tabLst/>
              <a:defRPr/>
            </a:pPr>
            <a:r>
              <a:rPr kumimoji="0" lang="en-US" sz="5500"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t>Thank you</a:t>
            </a:r>
          </a:p>
        </p:txBody>
      </p:sp>
      <p:grpSp>
        <p:nvGrpSpPr>
          <p:cNvPr id="2" name="Group 1">
            <a:extLst>
              <a:ext uri="{FF2B5EF4-FFF2-40B4-BE49-F238E27FC236}">
                <a16:creationId xmlns:a16="http://schemas.microsoft.com/office/drawing/2014/main" id="{79A6BEB5-8828-4004-B9AF-04585E1C8091}"/>
              </a:ext>
            </a:extLst>
          </p:cNvPr>
          <p:cNvGrpSpPr/>
          <p:nvPr userDrawn="1"/>
        </p:nvGrpSpPr>
        <p:grpSpPr>
          <a:xfrm>
            <a:off x="1631429" y="2378044"/>
            <a:ext cx="937502" cy="166848"/>
            <a:chOff x="1631429" y="2378044"/>
            <a:chExt cx="937502" cy="166848"/>
          </a:xfrm>
          <a:solidFill>
            <a:schemeClr val="tx1"/>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1815836" y="2378661"/>
              <a:ext cx="204261" cy="165982"/>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127148" y="2378659"/>
              <a:ext cx="166513" cy="164554"/>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1631429" y="2378044"/>
              <a:ext cx="77357" cy="166848"/>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17" name="Group 4">
              <a:extLst>
                <a:ext uri="{FF2B5EF4-FFF2-40B4-BE49-F238E27FC236}">
                  <a16:creationId xmlns:a16="http://schemas.microsoft.com/office/drawing/2014/main" id="{D8FD671B-A7A9-44EA-B894-802CF3A30BAA}"/>
                </a:ext>
              </a:extLst>
            </p:cNvPr>
            <p:cNvGrpSpPr>
              <a:grpSpLocks noChangeAspect="1"/>
            </p:cNvGrpSpPr>
            <p:nvPr userDrawn="1"/>
          </p:nvGrpSpPr>
          <p:grpSpPr bwMode="auto">
            <a:xfrm>
              <a:off x="2404478" y="2378640"/>
              <a:ext cx="164453" cy="164592"/>
              <a:chOff x="2653" y="972"/>
              <a:chExt cx="2372" cy="2374"/>
            </a:xfrm>
            <a:grpFill/>
          </p:grpSpPr>
          <p:sp>
            <p:nvSpPr>
              <p:cNvPr id="18" name="Freeform 5">
                <a:extLst>
                  <a:ext uri="{FF2B5EF4-FFF2-40B4-BE49-F238E27FC236}">
                    <a16:creationId xmlns:a16="http://schemas.microsoft.com/office/drawing/2014/main" id="{9546B527-AC3D-4F1E-9D19-C6E8FE6419D6}"/>
                  </a:ext>
                </a:extLst>
              </p:cNvPr>
              <p:cNvSpPr>
                <a:spLocks noEditPoints="1"/>
              </p:cNvSpPr>
              <p:nvPr userDrawn="1"/>
            </p:nvSpPr>
            <p:spPr bwMode="auto">
              <a:xfrm>
                <a:off x="2653" y="972"/>
                <a:ext cx="2372" cy="2374"/>
              </a:xfrm>
              <a:custGeom>
                <a:avLst/>
                <a:gdLst>
                  <a:gd name="T0" fmla="*/ 1008 w 2016"/>
                  <a:gd name="T1" fmla="*/ 182 h 2016"/>
                  <a:gd name="T2" fmla="*/ 1415 w 2016"/>
                  <a:gd name="T3" fmla="*/ 188 h 2016"/>
                  <a:gd name="T4" fmla="*/ 1602 w 2016"/>
                  <a:gd name="T5" fmla="*/ 222 h 2016"/>
                  <a:gd name="T6" fmla="*/ 1718 w 2016"/>
                  <a:gd name="T7" fmla="*/ 298 h 2016"/>
                  <a:gd name="T8" fmla="*/ 1794 w 2016"/>
                  <a:gd name="T9" fmla="*/ 414 h 2016"/>
                  <a:gd name="T10" fmla="*/ 1828 w 2016"/>
                  <a:gd name="T11" fmla="*/ 601 h 2016"/>
                  <a:gd name="T12" fmla="*/ 1834 w 2016"/>
                  <a:gd name="T13" fmla="*/ 1008 h 2016"/>
                  <a:gd name="T14" fmla="*/ 1828 w 2016"/>
                  <a:gd name="T15" fmla="*/ 1415 h 2016"/>
                  <a:gd name="T16" fmla="*/ 1794 w 2016"/>
                  <a:gd name="T17" fmla="*/ 1602 h 2016"/>
                  <a:gd name="T18" fmla="*/ 1718 w 2016"/>
                  <a:gd name="T19" fmla="*/ 1718 h 2016"/>
                  <a:gd name="T20" fmla="*/ 1602 w 2016"/>
                  <a:gd name="T21" fmla="*/ 1794 h 2016"/>
                  <a:gd name="T22" fmla="*/ 1415 w 2016"/>
                  <a:gd name="T23" fmla="*/ 1828 h 2016"/>
                  <a:gd name="T24" fmla="*/ 1008 w 2016"/>
                  <a:gd name="T25" fmla="*/ 1834 h 2016"/>
                  <a:gd name="T26" fmla="*/ 601 w 2016"/>
                  <a:gd name="T27" fmla="*/ 1828 h 2016"/>
                  <a:gd name="T28" fmla="*/ 414 w 2016"/>
                  <a:gd name="T29" fmla="*/ 1794 h 2016"/>
                  <a:gd name="T30" fmla="*/ 298 w 2016"/>
                  <a:gd name="T31" fmla="*/ 1718 h 2016"/>
                  <a:gd name="T32" fmla="*/ 222 w 2016"/>
                  <a:gd name="T33" fmla="*/ 1602 h 2016"/>
                  <a:gd name="T34" fmla="*/ 188 w 2016"/>
                  <a:gd name="T35" fmla="*/ 1415 h 2016"/>
                  <a:gd name="T36" fmla="*/ 182 w 2016"/>
                  <a:gd name="T37" fmla="*/ 1008 h 2016"/>
                  <a:gd name="T38" fmla="*/ 188 w 2016"/>
                  <a:gd name="T39" fmla="*/ 601 h 2016"/>
                  <a:gd name="T40" fmla="*/ 222 w 2016"/>
                  <a:gd name="T41" fmla="*/ 414 h 2016"/>
                  <a:gd name="T42" fmla="*/ 298 w 2016"/>
                  <a:gd name="T43" fmla="*/ 298 h 2016"/>
                  <a:gd name="T44" fmla="*/ 414 w 2016"/>
                  <a:gd name="T45" fmla="*/ 222 h 2016"/>
                  <a:gd name="T46" fmla="*/ 601 w 2016"/>
                  <a:gd name="T47" fmla="*/ 188 h 2016"/>
                  <a:gd name="T48" fmla="*/ 1008 w 2016"/>
                  <a:gd name="T49" fmla="*/ 182 h 2016"/>
                  <a:gd name="T50" fmla="*/ 1008 w 2016"/>
                  <a:gd name="T51" fmla="*/ 0 h 2016"/>
                  <a:gd name="T52" fmla="*/ 593 w 2016"/>
                  <a:gd name="T53" fmla="*/ 6 h 2016"/>
                  <a:gd name="T54" fmla="*/ 348 w 2016"/>
                  <a:gd name="T55" fmla="*/ 53 h 2016"/>
                  <a:gd name="T56" fmla="*/ 169 w 2016"/>
                  <a:gd name="T57" fmla="*/ 169 h 2016"/>
                  <a:gd name="T58" fmla="*/ 53 w 2016"/>
                  <a:gd name="T59" fmla="*/ 348 h 2016"/>
                  <a:gd name="T60" fmla="*/ 6 w 2016"/>
                  <a:gd name="T61" fmla="*/ 593 h 2016"/>
                  <a:gd name="T62" fmla="*/ 0 w 2016"/>
                  <a:gd name="T63" fmla="*/ 1008 h 2016"/>
                  <a:gd name="T64" fmla="*/ 6 w 2016"/>
                  <a:gd name="T65" fmla="*/ 1423 h 2016"/>
                  <a:gd name="T66" fmla="*/ 53 w 2016"/>
                  <a:gd name="T67" fmla="*/ 1668 h 2016"/>
                  <a:gd name="T68" fmla="*/ 169 w 2016"/>
                  <a:gd name="T69" fmla="*/ 1847 h 2016"/>
                  <a:gd name="T70" fmla="*/ 348 w 2016"/>
                  <a:gd name="T71" fmla="*/ 1963 h 2016"/>
                  <a:gd name="T72" fmla="*/ 593 w 2016"/>
                  <a:gd name="T73" fmla="*/ 2010 h 2016"/>
                  <a:gd name="T74" fmla="*/ 1008 w 2016"/>
                  <a:gd name="T75" fmla="*/ 2016 h 2016"/>
                  <a:gd name="T76" fmla="*/ 1423 w 2016"/>
                  <a:gd name="T77" fmla="*/ 2010 h 2016"/>
                  <a:gd name="T78" fmla="*/ 1668 w 2016"/>
                  <a:gd name="T79" fmla="*/ 1963 h 2016"/>
                  <a:gd name="T80" fmla="*/ 1847 w 2016"/>
                  <a:gd name="T81" fmla="*/ 1847 h 2016"/>
                  <a:gd name="T82" fmla="*/ 1963 w 2016"/>
                  <a:gd name="T83" fmla="*/ 1668 h 2016"/>
                  <a:gd name="T84" fmla="*/ 2010 w 2016"/>
                  <a:gd name="T85" fmla="*/ 1423 h 2016"/>
                  <a:gd name="T86" fmla="*/ 2016 w 2016"/>
                  <a:gd name="T87" fmla="*/ 1008 h 2016"/>
                  <a:gd name="T88" fmla="*/ 2010 w 2016"/>
                  <a:gd name="T89" fmla="*/ 593 h 2016"/>
                  <a:gd name="T90" fmla="*/ 1963 w 2016"/>
                  <a:gd name="T91" fmla="*/ 348 h 2016"/>
                  <a:gd name="T92" fmla="*/ 1847 w 2016"/>
                  <a:gd name="T93" fmla="*/ 169 h 2016"/>
                  <a:gd name="T94" fmla="*/ 1668 w 2016"/>
                  <a:gd name="T95" fmla="*/ 53 h 2016"/>
                  <a:gd name="T96" fmla="*/ 1423 w 2016"/>
                  <a:gd name="T97" fmla="*/ 6 h 2016"/>
                  <a:gd name="T98" fmla="*/ 1008 w 2016"/>
                  <a:gd name="T99" fmla="*/ 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16" h="2016">
                    <a:moveTo>
                      <a:pt x="1008" y="182"/>
                    </a:moveTo>
                    <a:cubicBezTo>
                      <a:pt x="1277" y="182"/>
                      <a:pt x="1309" y="183"/>
                      <a:pt x="1415" y="188"/>
                    </a:cubicBezTo>
                    <a:cubicBezTo>
                      <a:pt x="1513" y="192"/>
                      <a:pt x="1567" y="209"/>
                      <a:pt x="1602" y="222"/>
                    </a:cubicBezTo>
                    <a:cubicBezTo>
                      <a:pt x="1649" y="241"/>
                      <a:pt x="1683" y="263"/>
                      <a:pt x="1718" y="298"/>
                    </a:cubicBezTo>
                    <a:cubicBezTo>
                      <a:pt x="1753" y="333"/>
                      <a:pt x="1775" y="367"/>
                      <a:pt x="1794" y="414"/>
                    </a:cubicBezTo>
                    <a:cubicBezTo>
                      <a:pt x="1807" y="449"/>
                      <a:pt x="1824" y="503"/>
                      <a:pt x="1828" y="601"/>
                    </a:cubicBezTo>
                    <a:cubicBezTo>
                      <a:pt x="1833" y="707"/>
                      <a:pt x="1834" y="739"/>
                      <a:pt x="1834" y="1008"/>
                    </a:cubicBezTo>
                    <a:cubicBezTo>
                      <a:pt x="1834" y="1277"/>
                      <a:pt x="1833" y="1309"/>
                      <a:pt x="1828" y="1415"/>
                    </a:cubicBezTo>
                    <a:cubicBezTo>
                      <a:pt x="1824" y="1513"/>
                      <a:pt x="1807" y="1567"/>
                      <a:pt x="1794" y="1602"/>
                    </a:cubicBezTo>
                    <a:cubicBezTo>
                      <a:pt x="1775" y="1649"/>
                      <a:pt x="1753" y="1683"/>
                      <a:pt x="1718" y="1718"/>
                    </a:cubicBezTo>
                    <a:cubicBezTo>
                      <a:pt x="1683" y="1753"/>
                      <a:pt x="1649" y="1775"/>
                      <a:pt x="1602" y="1794"/>
                    </a:cubicBezTo>
                    <a:cubicBezTo>
                      <a:pt x="1567" y="1807"/>
                      <a:pt x="1513" y="1824"/>
                      <a:pt x="1415" y="1828"/>
                    </a:cubicBezTo>
                    <a:cubicBezTo>
                      <a:pt x="1309" y="1833"/>
                      <a:pt x="1277" y="1834"/>
                      <a:pt x="1008" y="1834"/>
                    </a:cubicBezTo>
                    <a:cubicBezTo>
                      <a:pt x="739" y="1834"/>
                      <a:pt x="707" y="1833"/>
                      <a:pt x="601" y="1828"/>
                    </a:cubicBezTo>
                    <a:cubicBezTo>
                      <a:pt x="503" y="1824"/>
                      <a:pt x="449" y="1807"/>
                      <a:pt x="414" y="1794"/>
                    </a:cubicBezTo>
                    <a:cubicBezTo>
                      <a:pt x="367" y="1775"/>
                      <a:pt x="333" y="1753"/>
                      <a:pt x="298" y="1718"/>
                    </a:cubicBezTo>
                    <a:cubicBezTo>
                      <a:pt x="263" y="1683"/>
                      <a:pt x="241" y="1649"/>
                      <a:pt x="222" y="1602"/>
                    </a:cubicBezTo>
                    <a:cubicBezTo>
                      <a:pt x="209" y="1567"/>
                      <a:pt x="192" y="1513"/>
                      <a:pt x="188" y="1415"/>
                    </a:cubicBezTo>
                    <a:cubicBezTo>
                      <a:pt x="183" y="1309"/>
                      <a:pt x="182" y="1277"/>
                      <a:pt x="182" y="1008"/>
                    </a:cubicBezTo>
                    <a:cubicBezTo>
                      <a:pt x="182" y="739"/>
                      <a:pt x="183" y="707"/>
                      <a:pt x="188" y="601"/>
                    </a:cubicBezTo>
                    <a:cubicBezTo>
                      <a:pt x="192" y="503"/>
                      <a:pt x="209" y="449"/>
                      <a:pt x="222" y="414"/>
                    </a:cubicBezTo>
                    <a:cubicBezTo>
                      <a:pt x="241" y="367"/>
                      <a:pt x="263" y="333"/>
                      <a:pt x="298" y="298"/>
                    </a:cubicBezTo>
                    <a:cubicBezTo>
                      <a:pt x="333" y="263"/>
                      <a:pt x="367" y="241"/>
                      <a:pt x="414" y="222"/>
                    </a:cubicBezTo>
                    <a:cubicBezTo>
                      <a:pt x="449" y="209"/>
                      <a:pt x="503" y="192"/>
                      <a:pt x="601" y="188"/>
                    </a:cubicBezTo>
                    <a:cubicBezTo>
                      <a:pt x="707" y="183"/>
                      <a:pt x="739" y="182"/>
                      <a:pt x="1008" y="182"/>
                    </a:cubicBezTo>
                    <a:moveTo>
                      <a:pt x="1008" y="0"/>
                    </a:moveTo>
                    <a:cubicBezTo>
                      <a:pt x="734" y="0"/>
                      <a:pt x="700" y="1"/>
                      <a:pt x="593" y="6"/>
                    </a:cubicBezTo>
                    <a:cubicBezTo>
                      <a:pt x="485" y="11"/>
                      <a:pt x="412" y="28"/>
                      <a:pt x="348" y="53"/>
                    </a:cubicBezTo>
                    <a:cubicBezTo>
                      <a:pt x="282" y="79"/>
                      <a:pt x="225" y="113"/>
                      <a:pt x="169" y="169"/>
                    </a:cubicBezTo>
                    <a:cubicBezTo>
                      <a:pt x="113" y="225"/>
                      <a:pt x="79" y="282"/>
                      <a:pt x="53" y="348"/>
                    </a:cubicBezTo>
                    <a:cubicBezTo>
                      <a:pt x="28" y="412"/>
                      <a:pt x="11" y="485"/>
                      <a:pt x="6" y="593"/>
                    </a:cubicBezTo>
                    <a:cubicBezTo>
                      <a:pt x="1" y="700"/>
                      <a:pt x="0" y="734"/>
                      <a:pt x="0" y="1008"/>
                    </a:cubicBezTo>
                    <a:cubicBezTo>
                      <a:pt x="0" y="1282"/>
                      <a:pt x="1" y="1316"/>
                      <a:pt x="6" y="1423"/>
                    </a:cubicBezTo>
                    <a:cubicBezTo>
                      <a:pt x="11" y="1531"/>
                      <a:pt x="28" y="1604"/>
                      <a:pt x="53" y="1668"/>
                    </a:cubicBezTo>
                    <a:cubicBezTo>
                      <a:pt x="79" y="1734"/>
                      <a:pt x="113" y="1791"/>
                      <a:pt x="169" y="1847"/>
                    </a:cubicBezTo>
                    <a:cubicBezTo>
                      <a:pt x="225" y="1903"/>
                      <a:pt x="282" y="1937"/>
                      <a:pt x="348" y="1963"/>
                    </a:cubicBezTo>
                    <a:cubicBezTo>
                      <a:pt x="412" y="1988"/>
                      <a:pt x="485" y="2005"/>
                      <a:pt x="593" y="2010"/>
                    </a:cubicBezTo>
                    <a:cubicBezTo>
                      <a:pt x="700" y="2015"/>
                      <a:pt x="734" y="2016"/>
                      <a:pt x="1008" y="2016"/>
                    </a:cubicBezTo>
                    <a:cubicBezTo>
                      <a:pt x="1282" y="2016"/>
                      <a:pt x="1316" y="2015"/>
                      <a:pt x="1423" y="2010"/>
                    </a:cubicBezTo>
                    <a:cubicBezTo>
                      <a:pt x="1531" y="2005"/>
                      <a:pt x="1604" y="1988"/>
                      <a:pt x="1668" y="1963"/>
                    </a:cubicBezTo>
                    <a:cubicBezTo>
                      <a:pt x="1734" y="1937"/>
                      <a:pt x="1791" y="1903"/>
                      <a:pt x="1847" y="1847"/>
                    </a:cubicBezTo>
                    <a:cubicBezTo>
                      <a:pt x="1903" y="1791"/>
                      <a:pt x="1937" y="1734"/>
                      <a:pt x="1963" y="1668"/>
                    </a:cubicBezTo>
                    <a:cubicBezTo>
                      <a:pt x="1988" y="1604"/>
                      <a:pt x="2005" y="1531"/>
                      <a:pt x="2010" y="1423"/>
                    </a:cubicBezTo>
                    <a:cubicBezTo>
                      <a:pt x="2015" y="1316"/>
                      <a:pt x="2016" y="1282"/>
                      <a:pt x="2016" y="1008"/>
                    </a:cubicBezTo>
                    <a:cubicBezTo>
                      <a:pt x="2016" y="734"/>
                      <a:pt x="2015" y="700"/>
                      <a:pt x="2010" y="593"/>
                    </a:cubicBezTo>
                    <a:cubicBezTo>
                      <a:pt x="2005" y="485"/>
                      <a:pt x="1988" y="412"/>
                      <a:pt x="1963" y="348"/>
                    </a:cubicBezTo>
                    <a:cubicBezTo>
                      <a:pt x="1937" y="282"/>
                      <a:pt x="1903" y="225"/>
                      <a:pt x="1847" y="169"/>
                    </a:cubicBezTo>
                    <a:cubicBezTo>
                      <a:pt x="1791" y="113"/>
                      <a:pt x="1734" y="79"/>
                      <a:pt x="1668" y="53"/>
                    </a:cubicBezTo>
                    <a:cubicBezTo>
                      <a:pt x="1604" y="28"/>
                      <a:pt x="1531" y="11"/>
                      <a:pt x="1423" y="6"/>
                    </a:cubicBezTo>
                    <a:cubicBezTo>
                      <a:pt x="1316" y="1"/>
                      <a:pt x="1282" y="0"/>
                      <a:pt x="100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6">
                <a:extLst>
                  <a:ext uri="{FF2B5EF4-FFF2-40B4-BE49-F238E27FC236}">
                    <a16:creationId xmlns:a16="http://schemas.microsoft.com/office/drawing/2014/main" id="{837051C1-FC16-4391-BB91-B927651695A8}"/>
                  </a:ext>
                </a:extLst>
              </p:cNvPr>
              <p:cNvSpPr>
                <a:spLocks noEditPoints="1"/>
              </p:cNvSpPr>
              <p:nvPr userDrawn="1"/>
            </p:nvSpPr>
            <p:spPr bwMode="auto">
              <a:xfrm>
                <a:off x="3231" y="1550"/>
                <a:ext cx="1216" cy="1218"/>
              </a:xfrm>
              <a:custGeom>
                <a:avLst/>
                <a:gdLst>
                  <a:gd name="T0" fmla="*/ 517 w 1034"/>
                  <a:gd name="T1" fmla="*/ 0 h 1034"/>
                  <a:gd name="T2" fmla="*/ 0 w 1034"/>
                  <a:gd name="T3" fmla="*/ 517 h 1034"/>
                  <a:gd name="T4" fmla="*/ 517 w 1034"/>
                  <a:gd name="T5" fmla="*/ 1034 h 1034"/>
                  <a:gd name="T6" fmla="*/ 1034 w 1034"/>
                  <a:gd name="T7" fmla="*/ 517 h 1034"/>
                  <a:gd name="T8" fmla="*/ 517 w 1034"/>
                  <a:gd name="T9" fmla="*/ 0 h 1034"/>
                  <a:gd name="T10" fmla="*/ 517 w 1034"/>
                  <a:gd name="T11" fmla="*/ 853 h 1034"/>
                  <a:gd name="T12" fmla="*/ 181 w 1034"/>
                  <a:gd name="T13" fmla="*/ 517 h 1034"/>
                  <a:gd name="T14" fmla="*/ 517 w 1034"/>
                  <a:gd name="T15" fmla="*/ 181 h 1034"/>
                  <a:gd name="T16" fmla="*/ 853 w 1034"/>
                  <a:gd name="T17" fmla="*/ 517 h 1034"/>
                  <a:gd name="T18" fmla="*/ 517 w 1034"/>
                  <a:gd name="T19" fmla="*/ 853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4" h="1034">
                    <a:moveTo>
                      <a:pt x="517" y="0"/>
                    </a:moveTo>
                    <a:cubicBezTo>
                      <a:pt x="231" y="0"/>
                      <a:pt x="0" y="231"/>
                      <a:pt x="0" y="517"/>
                    </a:cubicBezTo>
                    <a:cubicBezTo>
                      <a:pt x="0" y="803"/>
                      <a:pt x="231" y="1034"/>
                      <a:pt x="517" y="1034"/>
                    </a:cubicBezTo>
                    <a:cubicBezTo>
                      <a:pt x="803" y="1034"/>
                      <a:pt x="1034" y="803"/>
                      <a:pt x="1034" y="517"/>
                    </a:cubicBezTo>
                    <a:cubicBezTo>
                      <a:pt x="1034" y="231"/>
                      <a:pt x="803" y="0"/>
                      <a:pt x="517" y="0"/>
                    </a:cubicBezTo>
                    <a:close/>
                    <a:moveTo>
                      <a:pt x="517" y="853"/>
                    </a:moveTo>
                    <a:cubicBezTo>
                      <a:pt x="331" y="853"/>
                      <a:pt x="181" y="703"/>
                      <a:pt x="181" y="517"/>
                    </a:cubicBezTo>
                    <a:cubicBezTo>
                      <a:pt x="181" y="331"/>
                      <a:pt x="331" y="181"/>
                      <a:pt x="517" y="181"/>
                    </a:cubicBezTo>
                    <a:cubicBezTo>
                      <a:pt x="703" y="181"/>
                      <a:pt x="853" y="331"/>
                      <a:pt x="853" y="517"/>
                    </a:cubicBezTo>
                    <a:cubicBezTo>
                      <a:pt x="853" y="703"/>
                      <a:pt x="703" y="853"/>
                      <a:pt x="517" y="8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Oval 7">
                <a:extLst>
                  <a:ext uri="{FF2B5EF4-FFF2-40B4-BE49-F238E27FC236}">
                    <a16:creationId xmlns:a16="http://schemas.microsoft.com/office/drawing/2014/main" id="{1AB6C857-0B37-4B3F-883A-DCD51CFDB7A6}"/>
                  </a:ext>
                </a:extLst>
              </p:cNvPr>
              <p:cNvSpPr>
                <a:spLocks noChangeArrowheads="1"/>
              </p:cNvSpPr>
              <p:nvPr userDrawn="1"/>
            </p:nvSpPr>
            <p:spPr bwMode="auto">
              <a:xfrm>
                <a:off x="4329" y="1383"/>
                <a:ext cx="285" cy="28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2" name="Freeform 5">
            <a:extLst>
              <a:ext uri="{FF2B5EF4-FFF2-40B4-BE49-F238E27FC236}">
                <a16:creationId xmlns:a16="http://schemas.microsoft.com/office/drawing/2014/main" id="{B102D1B2-402E-4344-9A6D-E9948DE266A1}"/>
              </a:ext>
            </a:extLst>
          </p:cNvPr>
          <p:cNvSpPr>
            <a:spLocks noChangeAspect="1" noEditPoints="1"/>
          </p:cNvSpPr>
          <p:nvPr userDrawn="1"/>
        </p:nvSpPr>
        <p:spPr bwMode="black">
          <a:xfrm>
            <a:off x="495300" y="348782"/>
            <a:ext cx="1432990" cy="262653"/>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icrosoft Sans Serif"/>
              <a:ea typeface="+mn-ea"/>
              <a:cs typeface="+mn-cs"/>
            </a:endParaRPr>
          </a:p>
        </p:txBody>
      </p:sp>
      <p:sp>
        <p:nvSpPr>
          <p:cNvPr id="24" name="TextBox 23">
            <a:extLst>
              <a:ext uri="{FF2B5EF4-FFF2-40B4-BE49-F238E27FC236}">
                <a16:creationId xmlns:a16="http://schemas.microsoft.com/office/drawing/2014/main" id="{85630625-5612-4F53-BD70-66D7CC0D175C}"/>
              </a:ext>
            </a:extLst>
          </p:cNvPr>
          <p:cNvSpPr txBox="1"/>
          <p:nvPr userDrawn="1"/>
        </p:nvSpPr>
        <p:spPr bwMode="gray">
          <a:xfrm>
            <a:off x="494974" y="4086843"/>
            <a:ext cx="3364556" cy="166667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schemeClr val="accent6">
                    <a:lumMod val="40000"/>
                    <a:lumOff val="60000"/>
                  </a:schemeClr>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schemeClr val="accent6">
                    <a:lumMod val="40000"/>
                    <a:lumOff val="60000"/>
                  </a:schemeClr>
                </a:solidFill>
                <a:effectLst/>
                <a:uLnTx/>
                <a:uFillTx/>
                <a:latin typeface="Microsoft Sans Serif" panose="020B0604020202020204" pitchFamily="34" charset="0"/>
                <a:ea typeface="+mn-ea"/>
                <a:cs typeface="+mn-cs"/>
              </a:rPr>
              <a:t>©2018-2019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schemeClr val="accent6">
                    <a:lumMod val="40000"/>
                    <a:lumOff val="60000"/>
                  </a:schemeClr>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25" name="TextBox 24">
            <a:extLst>
              <a:ext uri="{FF2B5EF4-FFF2-40B4-BE49-F238E27FC236}">
                <a16:creationId xmlns:a16="http://schemas.microsoft.com/office/drawing/2014/main" id="{37883068-1DCD-419F-B0B8-46532DC1A89B}"/>
              </a:ext>
            </a:extLst>
          </p:cNvPr>
          <p:cNvSpPr txBox="1"/>
          <p:nvPr userDrawn="1"/>
        </p:nvSpPr>
        <p:spPr bwMode="gray">
          <a:xfrm>
            <a:off x="4312123" y="4086843"/>
            <a:ext cx="3676178" cy="1980607"/>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schemeClr val="accent6">
                    <a:lumMod val="40000"/>
                    <a:lumOff val="60000"/>
                  </a:schemeClr>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a:t>
            </a:r>
            <a:br>
              <a:rPr kumimoji="0" lang="en-US" sz="1000" b="0" i="0" u="none" strike="noStrike" kern="1200" cap="none" spc="0" normalizeH="0" baseline="0" noProof="0" dirty="0">
                <a:ln>
                  <a:noFill/>
                </a:ln>
                <a:solidFill>
                  <a:schemeClr val="accent6">
                    <a:lumMod val="40000"/>
                    <a:lumOff val="60000"/>
                  </a:schemeClr>
                </a:solidFill>
                <a:effectLst/>
                <a:uLnTx/>
                <a:uFillTx/>
                <a:latin typeface="Microsoft Sans Serif" panose="020B0604020202020204" pitchFamily="34" charset="0"/>
                <a:ea typeface="+mn-ea"/>
                <a:cs typeface="+mn-cs"/>
              </a:rPr>
            </a:br>
            <a:r>
              <a:rPr kumimoji="0" lang="en-US" sz="1000" b="0" i="0" u="none" strike="noStrike" kern="1200" cap="none" spc="0" normalizeH="0" baseline="0" noProof="0" dirty="0">
                <a:ln>
                  <a:noFill/>
                </a:ln>
                <a:solidFill>
                  <a:schemeClr val="accent6">
                    <a:lumMod val="40000"/>
                    <a:lumOff val="60000"/>
                  </a:schemeClr>
                </a:solidFill>
                <a:effectLst/>
                <a:uLnTx/>
                <a:uFillTx/>
                <a:latin typeface="Microsoft Sans Serif" panose="020B0604020202020204" pitchFamily="34" charset="0"/>
                <a:ea typeface="+mn-ea"/>
                <a:cs typeface="+mn-cs"/>
              </a:rPr>
              <a:t>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3640044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Thank You Midnight">
    <p:bg bwMode="gray">
      <p:bgPr>
        <a:solidFill>
          <a:schemeClr val="tx2"/>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404C64"/>
              </a:gs>
              <a:gs pos="75000">
                <a:srgbClr val="4F5E79"/>
              </a:gs>
            </a:gsLst>
            <a:lin ang="3000000" scaled="0"/>
          </a:gradFill>
          <a:ln>
            <a:noFill/>
          </a:ln>
          <a:effectLst>
            <a:outerShdw blurRad="825500" dist="317500" dir="8100000" algn="t" rotWithShape="0">
              <a:srgbClr val="151B25"/>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571500" dist="406400" dir="7440000" sx="96000" sy="96000" algn="t" rotWithShape="0">
              <a:schemeClr val="accent5">
                <a:lumMod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95300" y="2348891"/>
            <a:ext cx="3941592"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95300" y="1288543"/>
            <a:ext cx="3940004" cy="736355"/>
          </a:xfrm>
          <a:prstGeom prst="rect">
            <a:avLst/>
          </a:prstGeom>
          <a:noFill/>
        </p:spPr>
        <p:txBody>
          <a:bodyPr wrap="square" lIns="0" tIns="0" rIns="0" bIns="0" rtlCol="0">
            <a:spAutoFit/>
          </a:bodyPr>
          <a:lstStyle/>
          <a:p>
            <a:pPr marL="0" marR="0" lvl="0" indent="0" algn="l" defTabSz="914400" rtl="0" eaLnBrk="1" fontAlgn="auto" latinLnBrk="0" hangingPunct="1">
              <a:lnSpc>
                <a:spcPct val="87000"/>
              </a:lnSpc>
              <a:spcBef>
                <a:spcPts val="0"/>
              </a:spcBef>
              <a:spcAft>
                <a:spcPts val="0"/>
              </a:spcAft>
              <a:buClrTx/>
              <a:buSzTx/>
              <a:buFontTx/>
              <a:buNone/>
              <a:tabLst/>
              <a:defRPr/>
            </a:pPr>
            <a:r>
              <a:rPr kumimoji="0" lang="en-US" sz="5500"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t>Thank you</a:t>
            </a:r>
          </a:p>
        </p:txBody>
      </p:sp>
      <p:grpSp>
        <p:nvGrpSpPr>
          <p:cNvPr id="2" name="Group 1">
            <a:extLst>
              <a:ext uri="{FF2B5EF4-FFF2-40B4-BE49-F238E27FC236}">
                <a16:creationId xmlns:a16="http://schemas.microsoft.com/office/drawing/2014/main" id="{79A6BEB5-8828-4004-B9AF-04585E1C8091}"/>
              </a:ext>
            </a:extLst>
          </p:cNvPr>
          <p:cNvGrpSpPr/>
          <p:nvPr userDrawn="1"/>
        </p:nvGrpSpPr>
        <p:grpSpPr>
          <a:xfrm>
            <a:off x="1631429" y="2378044"/>
            <a:ext cx="937502" cy="166848"/>
            <a:chOff x="1631429" y="2378044"/>
            <a:chExt cx="937502" cy="166848"/>
          </a:xfrm>
          <a:solidFill>
            <a:schemeClr val="tx1"/>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1815836" y="2378661"/>
              <a:ext cx="204261" cy="165982"/>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127148" y="2378659"/>
              <a:ext cx="166513" cy="164554"/>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1631429" y="2378044"/>
              <a:ext cx="77357" cy="166848"/>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17" name="Group 4">
              <a:extLst>
                <a:ext uri="{FF2B5EF4-FFF2-40B4-BE49-F238E27FC236}">
                  <a16:creationId xmlns:a16="http://schemas.microsoft.com/office/drawing/2014/main" id="{D8FD671B-A7A9-44EA-B894-802CF3A30BAA}"/>
                </a:ext>
              </a:extLst>
            </p:cNvPr>
            <p:cNvGrpSpPr>
              <a:grpSpLocks noChangeAspect="1"/>
            </p:cNvGrpSpPr>
            <p:nvPr userDrawn="1"/>
          </p:nvGrpSpPr>
          <p:grpSpPr bwMode="auto">
            <a:xfrm>
              <a:off x="2404478" y="2378640"/>
              <a:ext cx="164453" cy="164592"/>
              <a:chOff x="2653" y="972"/>
              <a:chExt cx="2372" cy="2374"/>
            </a:xfrm>
            <a:grpFill/>
          </p:grpSpPr>
          <p:sp>
            <p:nvSpPr>
              <p:cNvPr id="18" name="Freeform 5">
                <a:extLst>
                  <a:ext uri="{FF2B5EF4-FFF2-40B4-BE49-F238E27FC236}">
                    <a16:creationId xmlns:a16="http://schemas.microsoft.com/office/drawing/2014/main" id="{9546B527-AC3D-4F1E-9D19-C6E8FE6419D6}"/>
                  </a:ext>
                </a:extLst>
              </p:cNvPr>
              <p:cNvSpPr>
                <a:spLocks noEditPoints="1"/>
              </p:cNvSpPr>
              <p:nvPr userDrawn="1"/>
            </p:nvSpPr>
            <p:spPr bwMode="auto">
              <a:xfrm>
                <a:off x="2653" y="972"/>
                <a:ext cx="2372" cy="2374"/>
              </a:xfrm>
              <a:custGeom>
                <a:avLst/>
                <a:gdLst>
                  <a:gd name="T0" fmla="*/ 1008 w 2016"/>
                  <a:gd name="T1" fmla="*/ 182 h 2016"/>
                  <a:gd name="T2" fmla="*/ 1415 w 2016"/>
                  <a:gd name="T3" fmla="*/ 188 h 2016"/>
                  <a:gd name="T4" fmla="*/ 1602 w 2016"/>
                  <a:gd name="T5" fmla="*/ 222 h 2016"/>
                  <a:gd name="T6" fmla="*/ 1718 w 2016"/>
                  <a:gd name="T7" fmla="*/ 298 h 2016"/>
                  <a:gd name="T8" fmla="*/ 1794 w 2016"/>
                  <a:gd name="T9" fmla="*/ 414 h 2016"/>
                  <a:gd name="T10" fmla="*/ 1828 w 2016"/>
                  <a:gd name="T11" fmla="*/ 601 h 2016"/>
                  <a:gd name="T12" fmla="*/ 1834 w 2016"/>
                  <a:gd name="T13" fmla="*/ 1008 h 2016"/>
                  <a:gd name="T14" fmla="*/ 1828 w 2016"/>
                  <a:gd name="T15" fmla="*/ 1415 h 2016"/>
                  <a:gd name="T16" fmla="*/ 1794 w 2016"/>
                  <a:gd name="T17" fmla="*/ 1602 h 2016"/>
                  <a:gd name="T18" fmla="*/ 1718 w 2016"/>
                  <a:gd name="T19" fmla="*/ 1718 h 2016"/>
                  <a:gd name="T20" fmla="*/ 1602 w 2016"/>
                  <a:gd name="T21" fmla="*/ 1794 h 2016"/>
                  <a:gd name="T22" fmla="*/ 1415 w 2016"/>
                  <a:gd name="T23" fmla="*/ 1828 h 2016"/>
                  <a:gd name="T24" fmla="*/ 1008 w 2016"/>
                  <a:gd name="T25" fmla="*/ 1834 h 2016"/>
                  <a:gd name="T26" fmla="*/ 601 w 2016"/>
                  <a:gd name="T27" fmla="*/ 1828 h 2016"/>
                  <a:gd name="T28" fmla="*/ 414 w 2016"/>
                  <a:gd name="T29" fmla="*/ 1794 h 2016"/>
                  <a:gd name="T30" fmla="*/ 298 w 2016"/>
                  <a:gd name="T31" fmla="*/ 1718 h 2016"/>
                  <a:gd name="T32" fmla="*/ 222 w 2016"/>
                  <a:gd name="T33" fmla="*/ 1602 h 2016"/>
                  <a:gd name="T34" fmla="*/ 188 w 2016"/>
                  <a:gd name="T35" fmla="*/ 1415 h 2016"/>
                  <a:gd name="T36" fmla="*/ 182 w 2016"/>
                  <a:gd name="T37" fmla="*/ 1008 h 2016"/>
                  <a:gd name="T38" fmla="*/ 188 w 2016"/>
                  <a:gd name="T39" fmla="*/ 601 h 2016"/>
                  <a:gd name="T40" fmla="*/ 222 w 2016"/>
                  <a:gd name="T41" fmla="*/ 414 h 2016"/>
                  <a:gd name="T42" fmla="*/ 298 w 2016"/>
                  <a:gd name="T43" fmla="*/ 298 h 2016"/>
                  <a:gd name="T44" fmla="*/ 414 w 2016"/>
                  <a:gd name="T45" fmla="*/ 222 h 2016"/>
                  <a:gd name="T46" fmla="*/ 601 w 2016"/>
                  <a:gd name="T47" fmla="*/ 188 h 2016"/>
                  <a:gd name="T48" fmla="*/ 1008 w 2016"/>
                  <a:gd name="T49" fmla="*/ 182 h 2016"/>
                  <a:gd name="T50" fmla="*/ 1008 w 2016"/>
                  <a:gd name="T51" fmla="*/ 0 h 2016"/>
                  <a:gd name="T52" fmla="*/ 593 w 2016"/>
                  <a:gd name="T53" fmla="*/ 6 h 2016"/>
                  <a:gd name="T54" fmla="*/ 348 w 2016"/>
                  <a:gd name="T55" fmla="*/ 53 h 2016"/>
                  <a:gd name="T56" fmla="*/ 169 w 2016"/>
                  <a:gd name="T57" fmla="*/ 169 h 2016"/>
                  <a:gd name="T58" fmla="*/ 53 w 2016"/>
                  <a:gd name="T59" fmla="*/ 348 h 2016"/>
                  <a:gd name="T60" fmla="*/ 6 w 2016"/>
                  <a:gd name="T61" fmla="*/ 593 h 2016"/>
                  <a:gd name="T62" fmla="*/ 0 w 2016"/>
                  <a:gd name="T63" fmla="*/ 1008 h 2016"/>
                  <a:gd name="T64" fmla="*/ 6 w 2016"/>
                  <a:gd name="T65" fmla="*/ 1423 h 2016"/>
                  <a:gd name="T66" fmla="*/ 53 w 2016"/>
                  <a:gd name="T67" fmla="*/ 1668 h 2016"/>
                  <a:gd name="T68" fmla="*/ 169 w 2016"/>
                  <a:gd name="T69" fmla="*/ 1847 h 2016"/>
                  <a:gd name="T70" fmla="*/ 348 w 2016"/>
                  <a:gd name="T71" fmla="*/ 1963 h 2016"/>
                  <a:gd name="T72" fmla="*/ 593 w 2016"/>
                  <a:gd name="T73" fmla="*/ 2010 h 2016"/>
                  <a:gd name="T74" fmla="*/ 1008 w 2016"/>
                  <a:gd name="T75" fmla="*/ 2016 h 2016"/>
                  <a:gd name="T76" fmla="*/ 1423 w 2016"/>
                  <a:gd name="T77" fmla="*/ 2010 h 2016"/>
                  <a:gd name="T78" fmla="*/ 1668 w 2016"/>
                  <a:gd name="T79" fmla="*/ 1963 h 2016"/>
                  <a:gd name="T80" fmla="*/ 1847 w 2016"/>
                  <a:gd name="T81" fmla="*/ 1847 h 2016"/>
                  <a:gd name="T82" fmla="*/ 1963 w 2016"/>
                  <a:gd name="T83" fmla="*/ 1668 h 2016"/>
                  <a:gd name="T84" fmla="*/ 2010 w 2016"/>
                  <a:gd name="T85" fmla="*/ 1423 h 2016"/>
                  <a:gd name="T86" fmla="*/ 2016 w 2016"/>
                  <a:gd name="T87" fmla="*/ 1008 h 2016"/>
                  <a:gd name="T88" fmla="*/ 2010 w 2016"/>
                  <a:gd name="T89" fmla="*/ 593 h 2016"/>
                  <a:gd name="T90" fmla="*/ 1963 w 2016"/>
                  <a:gd name="T91" fmla="*/ 348 h 2016"/>
                  <a:gd name="T92" fmla="*/ 1847 w 2016"/>
                  <a:gd name="T93" fmla="*/ 169 h 2016"/>
                  <a:gd name="T94" fmla="*/ 1668 w 2016"/>
                  <a:gd name="T95" fmla="*/ 53 h 2016"/>
                  <a:gd name="T96" fmla="*/ 1423 w 2016"/>
                  <a:gd name="T97" fmla="*/ 6 h 2016"/>
                  <a:gd name="T98" fmla="*/ 1008 w 2016"/>
                  <a:gd name="T99" fmla="*/ 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16" h="2016">
                    <a:moveTo>
                      <a:pt x="1008" y="182"/>
                    </a:moveTo>
                    <a:cubicBezTo>
                      <a:pt x="1277" y="182"/>
                      <a:pt x="1309" y="183"/>
                      <a:pt x="1415" y="188"/>
                    </a:cubicBezTo>
                    <a:cubicBezTo>
                      <a:pt x="1513" y="192"/>
                      <a:pt x="1567" y="209"/>
                      <a:pt x="1602" y="222"/>
                    </a:cubicBezTo>
                    <a:cubicBezTo>
                      <a:pt x="1649" y="241"/>
                      <a:pt x="1683" y="263"/>
                      <a:pt x="1718" y="298"/>
                    </a:cubicBezTo>
                    <a:cubicBezTo>
                      <a:pt x="1753" y="333"/>
                      <a:pt x="1775" y="367"/>
                      <a:pt x="1794" y="414"/>
                    </a:cubicBezTo>
                    <a:cubicBezTo>
                      <a:pt x="1807" y="449"/>
                      <a:pt x="1824" y="503"/>
                      <a:pt x="1828" y="601"/>
                    </a:cubicBezTo>
                    <a:cubicBezTo>
                      <a:pt x="1833" y="707"/>
                      <a:pt x="1834" y="739"/>
                      <a:pt x="1834" y="1008"/>
                    </a:cubicBezTo>
                    <a:cubicBezTo>
                      <a:pt x="1834" y="1277"/>
                      <a:pt x="1833" y="1309"/>
                      <a:pt x="1828" y="1415"/>
                    </a:cubicBezTo>
                    <a:cubicBezTo>
                      <a:pt x="1824" y="1513"/>
                      <a:pt x="1807" y="1567"/>
                      <a:pt x="1794" y="1602"/>
                    </a:cubicBezTo>
                    <a:cubicBezTo>
                      <a:pt x="1775" y="1649"/>
                      <a:pt x="1753" y="1683"/>
                      <a:pt x="1718" y="1718"/>
                    </a:cubicBezTo>
                    <a:cubicBezTo>
                      <a:pt x="1683" y="1753"/>
                      <a:pt x="1649" y="1775"/>
                      <a:pt x="1602" y="1794"/>
                    </a:cubicBezTo>
                    <a:cubicBezTo>
                      <a:pt x="1567" y="1807"/>
                      <a:pt x="1513" y="1824"/>
                      <a:pt x="1415" y="1828"/>
                    </a:cubicBezTo>
                    <a:cubicBezTo>
                      <a:pt x="1309" y="1833"/>
                      <a:pt x="1277" y="1834"/>
                      <a:pt x="1008" y="1834"/>
                    </a:cubicBezTo>
                    <a:cubicBezTo>
                      <a:pt x="739" y="1834"/>
                      <a:pt x="707" y="1833"/>
                      <a:pt x="601" y="1828"/>
                    </a:cubicBezTo>
                    <a:cubicBezTo>
                      <a:pt x="503" y="1824"/>
                      <a:pt x="449" y="1807"/>
                      <a:pt x="414" y="1794"/>
                    </a:cubicBezTo>
                    <a:cubicBezTo>
                      <a:pt x="367" y="1775"/>
                      <a:pt x="333" y="1753"/>
                      <a:pt x="298" y="1718"/>
                    </a:cubicBezTo>
                    <a:cubicBezTo>
                      <a:pt x="263" y="1683"/>
                      <a:pt x="241" y="1649"/>
                      <a:pt x="222" y="1602"/>
                    </a:cubicBezTo>
                    <a:cubicBezTo>
                      <a:pt x="209" y="1567"/>
                      <a:pt x="192" y="1513"/>
                      <a:pt x="188" y="1415"/>
                    </a:cubicBezTo>
                    <a:cubicBezTo>
                      <a:pt x="183" y="1309"/>
                      <a:pt x="182" y="1277"/>
                      <a:pt x="182" y="1008"/>
                    </a:cubicBezTo>
                    <a:cubicBezTo>
                      <a:pt x="182" y="739"/>
                      <a:pt x="183" y="707"/>
                      <a:pt x="188" y="601"/>
                    </a:cubicBezTo>
                    <a:cubicBezTo>
                      <a:pt x="192" y="503"/>
                      <a:pt x="209" y="449"/>
                      <a:pt x="222" y="414"/>
                    </a:cubicBezTo>
                    <a:cubicBezTo>
                      <a:pt x="241" y="367"/>
                      <a:pt x="263" y="333"/>
                      <a:pt x="298" y="298"/>
                    </a:cubicBezTo>
                    <a:cubicBezTo>
                      <a:pt x="333" y="263"/>
                      <a:pt x="367" y="241"/>
                      <a:pt x="414" y="222"/>
                    </a:cubicBezTo>
                    <a:cubicBezTo>
                      <a:pt x="449" y="209"/>
                      <a:pt x="503" y="192"/>
                      <a:pt x="601" y="188"/>
                    </a:cubicBezTo>
                    <a:cubicBezTo>
                      <a:pt x="707" y="183"/>
                      <a:pt x="739" y="182"/>
                      <a:pt x="1008" y="182"/>
                    </a:cubicBezTo>
                    <a:moveTo>
                      <a:pt x="1008" y="0"/>
                    </a:moveTo>
                    <a:cubicBezTo>
                      <a:pt x="734" y="0"/>
                      <a:pt x="700" y="1"/>
                      <a:pt x="593" y="6"/>
                    </a:cubicBezTo>
                    <a:cubicBezTo>
                      <a:pt x="485" y="11"/>
                      <a:pt x="412" y="28"/>
                      <a:pt x="348" y="53"/>
                    </a:cubicBezTo>
                    <a:cubicBezTo>
                      <a:pt x="282" y="79"/>
                      <a:pt x="225" y="113"/>
                      <a:pt x="169" y="169"/>
                    </a:cubicBezTo>
                    <a:cubicBezTo>
                      <a:pt x="113" y="225"/>
                      <a:pt x="79" y="282"/>
                      <a:pt x="53" y="348"/>
                    </a:cubicBezTo>
                    <a:cubicBezTo>
                      <a:pt x="28" y="412"/>
                      <a:pt x="11" y="485"/>
                      <a:pt x="6" y="593"/>
                    </a:cubicBezTo>
                    <a:cubicBezTo>
                      <a:pt x="1" y="700"/>
                      <a:pt x="0" y="734"/>
                      <a:pt x="0" y="1008"/>
                    </a:cubicBezTo>
                    <a:cubicBezTo>
                      <a:pt x="0" y="1282"/>
                      <a:pt x="1" y="1316"/>
                      <a:pt x="6" y="1423"/>
                    </a:cubicBezTo>
                    <a:cubicBezTo>
                      <a:pt x="11" y="1531"/>
                      <a:pt x="28" y="1604"/>
                      <a:pt x="53" y="1668"/>
                    </a:cubicBezTo>
                    <a:cubicBezTo>
                      <a:pt x="79" y="1734"/>
                      <a:pt x="113" y="1791"/>
                      <a:pt x="169" y="1847"/>
                    </a:cubicBezTo>
                    <a:cubicBezTo>
                      <a:pt x="225" y="1903"/>
                      <a:pt x="282" y="1937"/>
                      <a:pt x="348" y="1963"/>
                    </a:cubicBezTo>
                    <a:cubicBezTo>
                      <a:pt x="412" y="1988"/>
                      <a:pt x="485" y="2005"/>
                      <a:pt x="593" y="2010"/>
                    </a:cubicBezTo>
                    <a:cubicBezTo>
                      <a:pt x="700" y="2015"/>
                      <a:pt x="734" y="2016"/>
                      <a:pt x="1008" y="2016"/>
                    </a:cubicBezTo>
                    <a:cubicBezTo>
                      <a:pt x="1282" y="2016"/>
                      <a:pt x="1316" y="2015"/>
                      <a:pt x="1423" y="2010"/>
                    </a:cubicBezTo>
                    <a:cubicBezTo>
                      <a:pt x="1531" y="2005"/>
                      <a:pt x="1604" y="1988"/>
                      <a:pt x="1668" y="1963"/>
                    </a:cubicBezTo>
                    <a:cubicBezTo>
                      <a:pt x="1734" y="1937"/>
                      <a:pt x="1791" y="1903"/>
                      <a:pt x="1847" y="1847"/>
                    </a:cubicBezTo>
                    <a:cubicBezTo>
                      <a:pt x="1903" y="1791"/>
                      <a:pt x="1937" y="1734"/>
                      <a:pt x="1963" y="1668"/>
                    </a:cubicBezTo>
                    <a:cubicBezTo>
                      <a:pt x="1988" y="1604"/>
                      <a:pt x="2005" y="1531"/>
                      <a:pt x="2010" y="1423"/>
                    </a:cubicBezTo>
                    <a:cubicBezTo>
                      <a:pt x="2015" y="1316"/>
                      <a:pt x="2016" y="1282"/>
                      <a:pt x="2016" y="1008"/>
                    </a:cubicBezTo>
                    <a:cubicBezTo>
                      <a:pt x="2016" y="734"/>
                      <a:pt x="2015" y="700"/>
                      <a:pt x="2010" y="593"/>
                    </a:cubicBezTo>
                    <a:cubicBezTo>
                      <a:pt x="2005" y="485"/>
                      <a:pt x="1988" y="412"/>
                      <a:pt x="1963" y="348"/>
                    </a:cubicBezTo>
                    <a:cubicBezTo>
                      <a:pt x="1937" y="282"/>
                      <a:pt x="1903" y="225"/>
                      <a:pt x="1847" y="169"/>
                    </a:cubicBezTo>
                    <a:cubicBezTo>
                      <a:pt x="1791" y="113"/>
                      <a:pt x="1734" y="79"/>
                      <a:pt x="1668" y="53"/>
                    </a:cubicBezTo>
                    <a:cubicBezTo>
                      <a:pt x="1604" y="28"/>
                      <a:pt x="1531" y="11"/>
                      <a:pt x="1423" y="6"/>
                    </a:cubicBezTo>
                    <a:cubicBezTo>
                      <a:pt x="1316" y="1"/>
                      <a:pt x="1282" y="0"/>
                      <a:pt x="100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6">
                <a:extLst>
                  <a:ext uri="{FF2B5EF4-FFF2-40B4-BE49-F238E27FC236}">
                    <a16:creationId xmlns:a16="http://schemas.microsoft.com/office/drawing/2014/main" id="{837051C1-FC16-4391-BB91-B927651695A8}"/>
                  </a:ext>
                </a:extLst>
              </p:cNvPr>
              <p:cNvSpPr>
                <a:spLocks noEditPoints="1"/>
              </p:cNvSpPr>
              <p:nvPr userDrawn="1"/>
            </p:nvSpPr>
            <p:spPr bwMode="auto">
              <a:xfrm>
                <a:off x="3231" y="1550"/>
                <a:ext cx="1216" cy="1218"/>
              </a:xfrm>
              <a:custGeom>
                <a:avLst/>
                <a:gdLst>
                  <a:gd name="T0" fmla="*/ 517 w 1034"/>
                  <a:gd name="T1" fmla="*/ 0 h 1034"/>
                  <a:gd name="T2" fmla="*/ 0 w 1034"/>
                  <a:gd name="T3" fmla="*/ 517 h 1034"/>
                  <a:gd name="T4" fmla="*/ 517 w 1034"/>
                  <a:gd name="T5" fmla="*/ 1034 h 1034"/>
                  <a:gd name="T6" fmla="*/ 1034 w 1034"/>
                  <a:gd name="T7" fmla="*/ 517 h 1034"/>
                  <a:gd name="T8" fmla="*/ 517 w 1034"/>
                  <a:gd name="T9" fmla="*/ 0 h 1034"/>
                  <a:gd name="T10" fmla="*/ 517 w 1034"/>
                  <a:gd name="T11" fmla="*/ 853 h 1034"/>
                  <a:gd name="T12" fmla="*/ 181 w 1034"/>
                  <a:gd name="T13" fmla="*/ 517 h 1034"/>
                  <a:gd name="T14" fmla="*/ 517 w 1034"/>
                  <a:gd name="T15" fmla="*/ 181 h 1034"/>
                  <a:gd name="T16" fmla="*/ 853 w 1034"/>
                  <a:gd name="T17" fmla="*/ 517 h 1034"/>
                  <a:gd name="T18" fmla="*/ 517 w 1034"/>
                  <a:gd name="T19" fmla="*/ 853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4" h="1034">
                    <a:moveTo>
                      <a:pt x="517" y="0"/>
                    </a:moveTo>
                    <a:cubicBezTo>
                      <a:pt x="231" y="0"/>
                      <a:pt x="0" y="231"/>
                      <a:pt x="0" y="517"/>
                    </a:cubicBezTo>
                    <a:cubicBezTo>
                      <a:pt x="0" y="803"/>
                      <a:pt x="231" y="1034"/>
                      <a:pt x="517" y="1034"/>
                    </a:cubicBezTo>
                    <a:cubicBezTo>
                      <a:pt x="803" y="1034"/>
                      <a:pt x="1034" y="803"/>
                      <a:pt x="1034" y="517"/>
                    </a:cubicBezTo>
                    <a:cubicBezTo>
                      <a:pt x="1034" y="231"/>
                      <a:pt x="803" y="0"/>
                      <a:pt x="517" y="0"/>
                    </a:cubicBezTo>
                    <a:close/>
                    <a:moveTo>
                      <a:pt x="517" y="853"/>
                    </a:moveTo>
                    <a:cubicBezTo>
                      <a:pt x="331" y="853"/>
                      <a:pt x="181" y="703"/>
                      <a:pt x="181" y="517"/>
                    </a:cubicBezTo>
                    <a:cubicBezTo>
                      <a:pt x="181" y="331"/>
                      <a:pt x="331" y="181"/>
                      <a:pt x="517" y="181"/>
                    </a:cubicBezTo>
                    <a:cubicBezTo>
                      <a:pt x="703" y="181"/>
                      <a:pt x="853" y="331"/>
                      <a:pt x="853" y="517"/>
                    </a:cubicBezTo>
                    <a:cubicBezTo>
                      <a:pt x="853" y="703"/>
                      <a:pt x="703" y="853"/>
                      <a:pt x="517" y="8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Oval 7">
                <a:extLst>
                  <a:ext uri="{FF2B5EF4-FFF2-40B4-BE49-F238E27FC236}">
                    <a16:creationId xmlns:a16="http://schemas.microsoft.com/office/drawing/2014/main" id="{1AB6C857-0B37-4B3F-883A-DCD51CFDB7A6}"/>
                  </a:ext>
                </a:extLst>
              </p:cNvPr>
              <p:cNvSpPr>
                <a:spLocks noChangeArrowheads="1"/>
              </p:cNvSpPr>
              <p:nvPr userDrawn="1"/>
            </p:nvSpPr>
            <p:spPr bwMode="auto">
              <a:xfrm>
                <a:off x="4329" y="1383"/>
                <a:ext cx="285" cy="28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3" name="Freeform 5">
            <a:extLst>
              <a:ext uri="{FF2B5EF4-FFF2-40B4-BE49-F238E27FC236}">
                <a16:creationId xmlns:a16="http://schemas.microsoft.com/office/drawing/2014/main" id="{9CB31EA3-A1D8-4235-84D9-EE3F37F4BD63}"/>
              </a:ext>
            </a:extLst>
          </p:cNvPr>
          <p:cNvSpPr>
            <a:spLocks noChangeAspect="1" noEditPoints="1"/>
          </p:cNvSpPr>
          <p:nvPr userDrawn="1"/>
        </p:nvSpPr>
        <p:spPr bwMode="black">
          <a:xfrm>
            <a:off x="495300" y="348782"/>
            <a:ext cx="1432990" cy="262653"/>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icrosoft Sans Serif"/>
              <a:ea typeface="+mn-ea"/>
              <a:cs typeface="+mn-cs"/>
            </a:endParaRPr>
          </a:p>
        </p:txBody>
      </p:sp>
      <p:sp>
        <p:nvSpPr>
          <p:cNvPr id="24" name="TextBox 23">
            <a:extLst>
              <a:ext uri="{FF2B5EF4-FFF2-40B4-BE49-F238E27FC236}">
                <a16:creationId xmlns:a16="http://schemas.microsoft.com/office/drawing/2014/main" id="{F341B794-4284-4622-9DB9-1B89EA5B9BE3}"/>
              </a:ext>
            </a:extLst>
          </p:cNvPr>
          <p:cNvSpPr txBox="1"/>
          <p:nvPr userDrawn="1"/>
        </p:nvSpPr>
        <p:spPr bwMode="gray">
          <a:xfrm>
            <a:off x="494974" y="4086843"/>
            <a:ext cx="3364556" cy="166667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schemeClr val="accent5">
                    <a:lumMod val="40000"/>
                    <a:lumOff val="60000"/>
                  </a:schemeClr>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schemeClr val="accent5">
                    <a:lumMod val="40000"/>
                    <a:lumOff val="60000"/>
                  </a:schemeClr>
                </a:solidFill>
                <a:effectLst/>
                <a:uLnTx/>
                <a:uFillTx/>
                <a:latin typeface="Microsoft Sans Serif" panose="020B0604020202020204" pitchFamily="34" charset="0"/>
                <a:ea typeface="+mn-ea"/>
                <a:cs typeface="+mn-cs"/>
              </a:rPr>
              <a:t>©2018-2019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schemeClr val="accent5">
                    <a:lumMod val="40000"/>
                    <a:lumOff val="60000"/>
                  </a:schemeClr>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25" name="TextBox 24">
            <a:extLst>
              <a:ext uri="{FF2B5EF4-FFF2-40B4-BE49-F238E27FC236}">
                <a16:creationId xmlns:a16="http://schemas.microsoft.com/office/drawing/2014/main" id="{7589ED4C-A871-488E-A454-365FF2228CDF}"/>
              </a:ext>
            </a:extLst>
          </p:cNvPr>
          <p:cNvSpPr txBox="1"/>
          <p:nvPr userDrawn="1"/>
        </p:nvSpPr>
        <p:spPr bwMode="gray">
          <a:xfrm>
            <a:off x="4312123" y="4086843"/>
            <a:ext cx="3676178" cy="1980607"/>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schemeClr val="accent5">
                    <a:lumMod val="40000"/>
                    <a:lumOff val="60000"/>
                  </a:schemeClr>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a:t>
            </a:r>
            <a:br>
              <a:rPr kumimoji="0" lang="en-US" sz="1000" b="0" i="0" u="none" strike="noStrike" kern="1200" cap="none" spc="0" normalizeH="0" baseline="0" noProof="0" dirty="0">
                <a:ln>
                  <a:noFill/>
                </a:ln>
                <a:solidFill>
                  <a:schemeClr val="accent5">
                    <a:lumMod val="40000"/>
                    <a:lumOff val="60000"/>
                  </a:schemeClr>
                </a:solidFill>
                <a:effectLst/>
                <a:uLnTx/>
                <a:uFillTx/>
                <a:latin typeface="Microsoft Sans Serif" panose="020B0604020202020204" pitchFamily="34" charset="0"/>
                <a:ea typeface="+mn-ea"/>
                <a:cs typeface="+mn-cs"/>
              </a:rPr>
            </a:br>
            <a:r>
              <a:rPr kumimoji="0" lang="en-US" sz="1000" b="0" i="0" u="none" strike="noStrike" kern="1200" cap="none" spc="0" normalizeH="0" baseline="0" noProof="0" dirty="0">
                <a:ln>
                  <a:noFill/>
                </a:ln>
                <a:solidFill>
                  <a:schemeClr val="accent5">
                    <a:lumMod val="40000"/>
                    <a:lumOff val="60000"/>
                  </a:schemeClr>
                </a:solidFill>
                <a:effectLst/>
                <a:uLnTx/>
                <a:uFillTx/>
                <a:latin typeface="Microsoft Sans Serif" panose="020B0604020202020204" pitchFamily="34" charset="0"/>
                <a:ea typeface="+mn-ea"/>
                <a:cs typeface="+mn-cs"/>
              </a:rPr>
              <a:t>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992575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Nickel">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0" name="Content Placeholder 19">
            <a:extLst>
              <a:ext uri="{FF2B5EF4-FFF2-40B4-BE49-F238E27FC236}">
                <a16:creationId xmlns:a16="http://schemas.microsoft.com/office/drawing/2014/main" id="{844D2DF1-213C-E34C-914C-F604B1F3F8D8}"/>
              </a:ext>
            </a:extLst>
          </p:cNvPr>
          <p:cNvSpPr>
            <a:spLocks noGrp="1"/>
          </p:cNvSpPr>
          <p:nvPr userDrawn="1">
            <p:ph sz="quarter" idx="10"/>
          </p:nvPr>
        </p:nvSpPr>
        <p:spPr>
          <a:xfrm>
            <a:off x="530352" y="2368296"/>
            <a:ext cx="6391148" cy="4187952"/>
          </a:xfrm>
          <a:prstGeom prst="rect">
            <a:avLst/>
          </a:prstGeom>
        </p:spPr>
        <p:txBody>
          <a:bodyPr/>
          <a:lstStyle>
            <a:lvl1pPr marL="173736" indent="-173736">
              <a:lnSpc>
                <a:spcPct val="107000"/>
              </a:lnSpc>
              <a:spcBef>
                <a:spcPts val="0"/>
              </a:spcBef>
              <a:spcAft>
                <a:spcPts val="1800"/>
              </a:spcAft>
              <a:buClr>
                <a:schemeClr val="accent6"/>
              </a:buClr>
              <a:buFont typeface="Arial" panose="020B0604020202020204" pitchFamily="34" charset="0"/>
              <a:buChar char="•"/>
              <a:defRPr sz="1800">
                <a:solidFill>
                  <a:schemeClr val="tx1"/>
                </a:solidFill>
              </a:defRPr>
            </a:lvl1pPr>
            <a:lvl2pPr marL="173736" indent="-173736">
              <a:lnSpc>
                <a:spcPct val="107000"/>
              </a:lnSpc>
              <a:spcBef>
                <a:spcPts val="0"/>
              </a:spcBef>
              <a:spcAft>
                <a:spcPts val="1800"/>
              </a:spcAft>
              <a:buClr>
                <a:schemeClr val="accent6"/>
              </a:buClr>
              <a:buFont typeface="Arial" panose="020B0604020202020204" pitchFamily="34" charset="0"/>
              <a:buChar char="•"/>
              <a:defRPr sz="1800">
                <a:solidFill>
                  <a:schemeClr val="tx1"/>
                </a:solidFill>
              </a:defRPr>
            </a:lvl2pPr>
            <a:lvl3pPr marL="173736" indent="-173736">
              <a:lnSpc>
                <a:spcPct val="107000"/>
              </a:lnSpc>
              <a:spcBef>
                <a:spcPts val="0"/>
              </a:spcBef>
              <a:spcAft>
                <a:spcPts val="1800"/>
              </a:spcAft>
              <a:buClr>
                <a:schemeClr val="accent6"/>
              </a:buClr>
              <a:buFont typeface="Arial" panose="020B0604020202020204" pitchFamily="34" charset="0"/>
              <a:buChar char="•"/>
              <a:defRPr sz="1800">
                <a:solidFill>
                  <a:schemeClr val="tx1"/>
                </a:solidFill>
              </a:defRPr>
            </a:lvl3pPr>
            <a:lvl4pPr marL="173736" indent="-173736">
              <a:lnSpc>
                <a:spcPct val="107000"/>
              </a:lnSpc>
              <a:spcBef>
                <a:spcPts val="0"/>
              </a:spcBef>
              <a:spcAft>
                <a:spcPts val="1800"/>
              </a:spcAft>
              <a:buClr>
                <a:schemeClr val="accent6"/>
              </a:buClr>
              <a:buFont typeface="Arial" panose="020B0604020202020204" pitchFamily="34" charset="0"/>
              <a:buChar char="•"/>
              <a:defRPr sz="1800">
                <a:solidFill>
                  <a:schemeClr val="tx1"/>
                </a:solidFill>
              </a:defRPr>
            </a:lvl4pPr>
            <a:lvl5pPr marL="173736" indent="-173736">
              <a:lnSpc>
                <a:spcPct val="107000"/>
              </a:lnSpc>
              <a:spcBef>
                <a:spcPts val="0"/>
              </a:spcBef>
              <a:spcAft>
                <a:spcPts val="1800"/>
              </a:spcAft>
              <a:buClr>
                <a:schemeClr val="accent6"/>
              </a:buClr>
              <a:buFont typeface="Arial" panose="020B0604020202020204" pitchFamily="34" charset="0"/>
              <a:buChar cha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1" name="Straight Connector 20">
            <a:extLst>
              <a:ext uri="{FF2B5EF4-FFF2-40B4-BE49-F238E27FC236}">
                <a16:creationId xmlns:a16="http://schemas.microsoft.com/office/drawing/2014/main" id="{31C2B1F2-008B-4DC9-9D3D-15CE505559FF}"/>
              </a:ext>
            </a:extLst>
          </p:cNvPr>
          <p:cNvCxnSpPr>
            <a:cxnSpLocks/>
          </p:cNvCxnSpPr>
          <p:nvPr userDrawn="1"/>
        </p:nvCxnSpPr>
        <p:spPr>
          <a:xfrm>
            <a:off x="501650" y="2171019"/>
            <a:ext cx="6419850" cy="0"/>
          </a:xfrm>
          <a:prstGeom prst="line">
            <a:avLst/>
          </a:prstGeom>
          <a:ln w="12700" cap="rnd">
            <a:solidFill>
              <a:schemeClr val="accent6">
                <a:alpha val="71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7D13CB09-3697-44F2-BBB1-3C97CEEB6431}"/>
              </a:ext>
            </a:extLst>
          </p:cNvPr>
          <p:cNvGrpSpPr/>
          <p:nvPr userDrawn="1"/>
        </p:nvGrpSpPr>
        <p:grpSpPr>
          <a:xfrm>
            <a:off x="8011668" y="-920"/>
            <a:ext cx="4180332" cy="6859841"/>
            <a:chOff x="8011668" y="-920"/>
            <a:chExt cx="4180332" cy="6859841"/>
          </a:xfrm>
        </p:grpSpPr>
        <p:sp>
          <p:nvSpPr>
            <p:cNvPr id="4" name="Rectangle 3">
              <a:extLst>
                <a:ext uri="{FF2B5EF4-FFF2-40B4-BE49-F238E27FC236}">
                  <a16:creationId xmlns:a16="http://schemas.microsoft.com/office/drawing/2014/main" id="{21308D66-143B-A349-ACCD-3D00D906A092}"/>
                </a:ext>
              </a:extLst>
            </p:cNvPr>
            <p:cNvSpPr/>
            <p:nvPr userDrawn="1"/>
          </p:nvSpPr>
          <p:spPr>
            <a:xfrm>
              <a:off x="8506968" y="236"/>
              <a:ext cx="1280160" cy="6857529"/>
            </a:xfrm>
            <a:prstGeom prst="rect">
              <a:avLst/>
            </a:prstGeom>
            <a:solidFill>
              <a:srgbClr val="F2F5F8"/>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350" kern="0" noProof="0" dirty="0">
                <a:solidFill>
                  <a:prstClr val="white"/>
                </a:solidFill>
              </a:endParaRPr>
            </a:p>
          </p:txBody>
        </p:sp>
        <p:sp>
          <p:nvSpPr>
            <p:cNvPr id="6" name="Rectangle 5">
              <a:extLst>
                <a:ext uri="{FF2B5EF4-FFF2-40B4-BE49-F238E27FC236}">
                  <a16:creationId xmlns:a16="http://schemas.microsoft.com/office/drawing/2014/main" id="{491A9D0B-FE28-9048-B13B-E76F407CA744}"/>
                </a:ext>
              </a:extLst>
            </p:cNvPr>
            <p:cNvSpPr/>
            <p:nvPr userDrawn="1"/>
          </p:nvSpPr>
          <p:spPr>
            <a:xfrm>
              <a:off x="9787128" y="-920"/>
              <a:ext cx="2404872" cy="685984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r>
                <a:rPr kumimoji="0" lang="en-US" sz="1067" b="0" i="0" u="none" strike="noStrike" cap="none" spc="0" normalizeH="0" baseline="0" noProof="0" dirty="0">
                  <a:ln>
                    <a:noFill/>
                  </a:ln>
                  <a:solidFill>
                    <a:srgbClr val="FFFFFF"/>
                  </a:solidFill>
                  <a:effectLst/>
                  <a:uLnTx/>
                  <a:uFillTx/>
                  <a:latin typeface="Microsoft Sans Serif"/>
                </a:rPr>
                <a:t>2.63</a:t>
              </a:r>
            </a:p>
            <a:p>
              <a:pPr marR="0" lvl="0" indent="0" algn="ctr" fontAlgn="auto">
                <a:lnSpc>
                  <a:spcPct val="100000"/>
                </a:lnSpc>
                <a:spcBef>
                  <a:spcPts val="0"/>
                </a:spcBef>
                <a:spcAft>
                  <a:spcPts val="0"/>
                </a:spcAft>
                <a:buClrTx/>
                <a:buSzTx/>
                <a:buFontTx/>
                <a:buNone/>
                <a:tabLst/>
              </a:pPr>
              <a:endParaRPr kumimoji="0" lang="en-US" sz="1067" b="0" i="0" u="none" strike="noStrike" cap="none" spc="0" normalizeH="0" baseline="0" noProof="0" dirty="0">
                <a:ln>
                  <a:noFill/>
                </a:ln>
                <a:solidFill>
                  <a:srgbClr val="FFFFFF"/>
                </a:solidFill>
                <a:effectLst/>
                <a:uLnTx/>
                <a:uFillTx/>
                <a:latin typeface="Microsoft Sans Serif"/>
              </a:endParaRPr>
            </a:p>
          </p:txBody>
        </p:sp>
        <p:sp>
          <p:nvSpPr>
            <p:cNvPr id="22" name="Rectangle: Single Corner Rounded 6">
              <a:extLst>
                <a:ext uri="{FF2B5EF4-FFF2-40B4-BE49-F238E27FC236}">
                  <a16:creationId xmlns:a16="http://schemas.microsoft.com/office/drawing/2014/main" id="{D1973D7C-0652-4165-88A1-4FB9828F5615}"/>
                </a:ext>
              </a:extLst>
            </p:cNvPr>
            <p:cNvSpPr/>
            <p:nvPr userDrawn="1"/>
          </p:nvSpPr>
          <p:spPr bwMode="gray">
            <a:xfrm flipV="1">
              <a:off x="8011668" y="0"/>
              <a:ext cx="493776" cy="6858003"/>
            </a:xfrm>
            <a:prstGeom prst="round1Rect">
              <a:avLst>
                <a:gd name="adj" fmla="val 0"/>
              </a:avLst>
            </a:prstGeom>
            <a:gradFill flip="none" rotWithShape="1">
              <a:gsLst>
                <a:gs pos="25000">
                  <a:schemeClr val="accent6">
                    <a:lumMod val="40000"/>
                    <a:lumOff val="60000"/>
                    <a:alpha val="0"/>
                  </a:schemeClr>
                </a:gs>
                <a:gs pos="100000">
                  <a:schemeClr val="accent6">
                    <a:lumMod val="50000"/>
                    <a:alpha val="39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a:solidFill>
                  <a:prstClr val="white"/>
                </a:solidFill>
              </a:endParaRPr>
            </a:p>
          </p:txBody>
        </p:sp>
        <p:sp>
          <p:nvSpPr>
            <p:cNvPr id="23" name="Rectangle: Single Corner Rounded 6">
              <a:extLst>
                <a:ext uri="{FF2B5EF4-FFF2-40B4-BE49-F238E27FC236}">
                  <a16:creationId xmlns:a16="http://schemas.microsoft.com/office/drawing/2014/main" id="{59E261A4-BD2B-47CA-A4EB-774113F2B7FE}"/>
                </a:ext>
              </a:extLst>
            </p:cNvPr>
            <p:cNvSpPr/>
            <p:nvPr userDrawn="1"/>
          </p:nvSpPr>
          <p:spPr bwMode="gray">
            <a:xfrm rot="10800000" flipH="1" flipV="1">
              <a:off x="9293353" y="1"/>
              <a:ext cx="493775" cy="6857530"/>
            </a:xfrm>
            <a:prstGeom prst="round1Rect">
              <a:avLst>
                <a:gd name="adj" fmla="val 0"/>
              </a:avLst>
            </a:prstGeom>
            <a:gradFill flip="none" rotWithShape="1">
              <a:gsLst>
                <a:gs pos="17000">
                  <a:schemeClr val="accent6">
                    <a:lumMod val="20000"/>
                    <a:lumOff val="80000"/>
                    <a:alpha val="0"/>
                  </a:schemeClr>
                </a:gs>
                <a:gs pos="100000">
                  <a:schemeClr val="accent6">
                    <a:lumMod val="50000"/>
                    <a:alpha val="3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350" b="1" dirty="0">
                <a:solidFill>
                  <a:prstClr val="white"/>
                </a:solidFill>
              </a:endParaRPr>
            </a:p>
          </p:txBody>
        </p:sp>
      </p:grpSp>
      <p:sp>
        <p:nvSpPr>
          <p:cNvPr id="11" name="Freeform 5">
            <a:extLst>
              <a:ext uri="{FF2B5EF4-FFF2-40B4-BE49-F238E27FC236}">
                <a16:creationId xmlns:a16="http://schemas.microsoft.com/office/drawing/2014/main" id="{F4F21B3B-8370-498E-B214-1B3799C368C6}"/>
              </a:ext>
            </a:extLst>
          </p:cNvPr>
          <p:cNvSpPr>
            <a:spLocks noChangeAspect="1" noEditPoints="1"/>
          </p:cNvSpPr>
          <p:nvPr userDrawn="1"/>
        </p:nvSpPr>
        <p:spPr bwMode="black">
          <a:xfrm>
            <a:off x="10273307" y="348782"/>
            <a:ext cx="1432990" cy="262653"/>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icrosoft Sans Serif"/>
              <a:ea typeface="+mn-ea"/>
              <a:cs typeface="+mn-cs"/>
            </a:endParaRPr>
          </a:p>
        </p:txBody>
      </p:sp>
      <p:sp>
        <p:nvSpPr>
          <p:cNvPr id="12" name="Title 2">
            <a:extLst>
              <a:ext uri="{FF2B5EF4-FFF2-40B4-BE49-F238E27FC236}">
                <a16:creationId xmlns:a16="http://schemas.microsoft.com/office/drawing/2014/main" id="{FA103B49-D00E-4047-9857-4E00A4F054CB}"/>
              </a:ext>
            </a:extLst>
          </p:cNvPr>
          <p:cNvSpPr>
            <a:spLocks noGrp="1"/>
          </p:cNvSpPr>
          <p:nvPr>
            <p:ph type="title"/>
          </p:nvPr>
        </p:nvSpPr>
        <p:spPr>
          <a:xfrm>
            <a:off x="475488" y="818952"/>
            <a:ext cx="6446012" cy="1110432"/>
          </a:xfrm>
        </p:spPr>
        <p:txBody>
          <a:bodyPr wrap="square">
            <a:spAutoFit/>
          </a:bodyPr>
          <a:lstStyle>
            <a:lvl1pPr>
              <a:defRPr sz="4400"/>
            </a:lvl1pPr>
          </a:lstStyle>
          <a:p>
            <a:r>
              <a:rPr lang="en-US"/>
              <a:t>Click to edit Master title style</a:t>
            </a:r>
            <a:endParaRPr lang="en-US" dirty="0"/>
          </a:p>
        </p:txBody>
      </p:sp>
    </p:spTree>
    <p:extLst>
      <p:ext uri="{BB962C8B-B14F-4D97-AF65-F5344CB8AC3E}">
        <p14:creationId xmlns:p14="http://schemas.microsoft.com/office/powerpoint/2010/main" val="3692360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5872A47-0E6B-4F8D-925D-0C1725B22029}"/>
              </a:ext>
            </a:extLst>
          </p:cNvPr>
          <p:cNvSpPr>
            <a:spLocks noGrp="1"/>
          </p:cNvSpPr>
          <p:nvPr>
            <p:ph type="body" idx="1"/>
          </p:nvPr>
        </p:nvSpPr>
        <p:spPr>
          <a:xfrm>
            <a:off x="495299" y="1719071"/>
            <a:ext cx="11187111" cy="4681727"/>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p:cNvSpPr>
            <a:spLocks noGrp="1"/>
          </p:cNvSpPr>
          <p:nvPr>
            <p:ph type="title"/>
          </p:nvPr>
        </p:nvSpPr>
        <p:spPr>
          <a:xfrm>
            <a:off x="495300" y="549415"/>
            <a:ext cx="11187112" cy="455189"/>
          </a:xfrm>
          <a:prstGeom prst="rect">
            <a:avLst/>
          </a:prstGeom>
        </p:spPr>
        <p:txBody>
          <a:bodyPr vert="horz" wrap="square" lIns="0" tIns="0" rIns="0" bIns="0" rtlCol="0" anchor="b">
            <a:spAutoFit/>
          </a:bodyPr>
          <a:lstStyle/>
          <a:p>
            <a:r>
              <a:rPr lang="en-US"/>
              <a:t>Click to edit Master title style</a:t>
            </a:r>
            <a:endParaRPr lang="en-US" dirty="0"/>
          </a:p>
        </p:txBody>
      </p:sp>
      <p:sp>
        <p:nvSpPr>
          <p:cNvPr id="98" name="TextBox 97"/>
          <p:cNvSpPr txBox="1"/>
          <p:nvPr userDrawn="1"/>
        </p:nvSpPr>
        <p:spPr>
          <a:xfrm>
            <a:off x="11571666" y="6513831"/>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5">
                    <a:lumMod val="60000"/>
                    <a:lumOff val="40000"/>
                  </a:schemeClr>
                </a:solidFill>
                <a:latin typeface="+mn-lt"/>
                <a:ea typeface="+mn-ea"/>
                <a:cs typeface="+mn-cs"/>
              </a:rPr>
              <a:pPr marL="0" lvl="0" algn="r" defTabSz="914400" rtl="0" eaLnBrk="1" latinLnBrk="0" hangingPunct="1">
                <a:lnSpc>
                  <a:spcPct val="125000"/>
                </a:lnSpc>
              </a:pPr>
              <a:t>‹#›</a:t>
            </a:fld>
            <a:endParaRPr lang="en-US" sz="800" kern="1200" dirty="0">
              <a:solidFill>
                <a:schemeClr val="accent5">
                  <a:lumMod val="60000"/>
                  <a:lumOff val="40000"/>
                </a:schemeClr>
              </a:solidFill>
              <a:latin typeface="+mn-lt"/>
              <a:ea typeface="+mn-ea"/>
              <a:cs typeface="+mn-cs"/>
            </a:endParaRPr>
          </a:p>
        </p:txBody>
      </p:sp>
      <p:sp>
        <p:nvSpPr>
          <p:cNvPr id="5" name="Footer Placeholder 2">
            <a:extLst>
              <a:ext uri="{FF2B5EF4-FFF2-40B4-BE49-F238E27FC236}">
                <a16:creationId xmlns:a16="http://schemas.microsoft.com/office/drawing/2014/main" id="{E149C81B-6BB7-4307-8233-8B2113C697AE}"/>
              </a:ext>
            </a:extLst>
          </p:cNvPr>
          <p:cNvSpPr>
            <a:spLocks noGrp="1"/>
          </p:cNvSpPr>
          <p:nvPr>
            <p:ph type="ftr" sz="quarter" idx="3"/>
          </p:nvPr>
        </p:nvSpPr>
        <p:spPr>
          <a:xfrm>
            <a:off x="495299" y="6532895"/>
            <a:ext cx="10489691" cy="118174"/>
          </a:xfrm>
          <a:prstGeom prst="rect">
            <a:avLst/>
          </a:prstGeom>
        </p:spPr>
        <p:txBody>
          <a:bodyPr vert="horz" wrap="square" lIns="0" tIns="0" rIns="0" bIns="0" rtlCol="0" anchor="b">
            <a:spAutoFit/>
          </a:bodyPr>
          <a:lstStyle>
            <a:lvl1pPr marL="0" algn="l" defTabSz="685800" rtl="0" eaLnBrk="1" latinLnBrk="0" hangingPunct="1">
              <a:lnSpc>
                <a:spcPct val="96000"/>
              </a:lnSpc>
              <a:spcBef>
                <a:spcPts val="0"/>
              </a:spcBef>
              <a:spcAft>
                <a:spcPts val="225"/>
              </a:spcAft>
              <a:buClr>
                <a:srgbClr val="3253DC"/>
              </a:buClr>
              <a:buFont typeface="Arial" panose="020B0604020202020204" pitchFamily="34" charset="0"/>
              <a:buNone/>
              <a:defRPr lang="en-US" sz="800" kern="1200" baseline="0" smtClean="0">
                <a:solidFill>
                  <a:schemeClr val="accent5">
                    <a:lumMod val="60000"/>
                    <a:lumOff val="40000"/>
                  </a:schemeClr>
                </a:solidFill>
                <a:latin typeface="+mn-lt"/>
                <a:ea typeface="+mn-ea"/>
                <a:cs typeface="+mn-cs"/>
              </a:defRPr>
            </a:lvl1pPr>
          </a:lstStyle>
          <a:p>
            <a:r>
              <a:rPr lang="en-US" dirty="0"/>
              <a:t>Source sample text</a:t>
            </a:r>
          </a:p>
        </p:txBody>
      </p:sp>
    </p:spTree>
    <p:extLst>
      <p:ext uri="{BB962C8B-B14F-4D97-AF65-F5344CB8AC3E}">
        <p14:creationId xmlns:p14="http://schemas.microsoft.com/office/powerpoint/2010/main" val="1690255727"/>
      </p:ext>
    </p:extLst>
  </p:cSld>
  <p:clrMap bg1="lt1" tx1="dk1" bg2="lt2" tx2="dk2" accent1="accent1" accent2="accent2" accent3="accent3" accent4="accent4" accent5="accent5" accent6="accent6" hlink="hlink" folHlink="folHlink"/>
  <p:sldLayoutIdLst>
    <p:sldLayoutId id="2147483717" r:id="rId1"/>
    <p:sldLayoutId id="2147483817" r:id="rId2"/>
    <p:sldLayoutId id="2147483790" r:id="rId3"/>
    <p:sldLayoutId id="2147483816" r:id="rId4"/>
    <p:sldLayoutId id="2147483791" r:id="rId5"/>
    <p:sldLayoutId id="2147483793" r:id="rId6"/>
    <p:sldLayoutId id="2147483818" r:id="rId7"/>
    <p:sldLayoutId id="2147483784" r:id="rId8"/>
    <p:sldLayoutId id="2147483797" r:id="rId9"/>
    <p:sldLayoutId id="2147483785" r:id="rId10"/>
    <p:sldLayoutId id="2147483786" r:id="rId11"/>
    <p:sldLayoutId id="2147483819" r:id="rId12"/>
    <p:sldLayoutId id="2147483787" r:id="rId13"/>
    <p:sldLayoutId id="2147483815" r:id="rId14"/>
    <p:sldLayoutId id="2147483788" r:id="rId15"/>
    <p:sldLayoutId id="2147483789" r:id="rId16"/>
    <p:sldLayoutId id="2147483723" r:id="rId17"/>
    <p:sldLayoutId id="2147483722" r:id="rId18"/>
    <p:sldLayoutId id="2147483724" r:id="rId19"/>
    <p:sldLayoutId id="2147483725" r:id="rId20"/>
    <p:sldLayoutId id="2147483726" r:id="rId21"/>
    <p:sldLayoutId id="2147483727" r:id="rId22"/>
    <p:sldLayoutId id="2147483728" r:id="rId23"/>
    <p:sldLayoutId id="2147483729" r:id="rId24"/>
    <p:sldLayoutId id="2147483794" r:id="rId25"/>
    <p:sldLayoutId id="2147483730" r:id="rId26"/>
    <p:sldLayoutId id="2147483781" r:id="rId27"/>
    <p:sldLayoutId id="2147483731" r:id="rId28"/>
    <p:sldLayoutId id="2147483732" r:id="rId29"/>
    <p:sldLayoutId id="2147483733" r:id="rId30"/>
    <p:sldLayoutId id="2147483795" r:id="rId31"/>
    <p:sldLayoutId id="2147483734" r:id="rId32"/>
    <p:sldLayoutId id="2147483780" r:id="rId33"/>
    <p:sldLayoutId id="2147483827" r:id="rId34"/>
    <p:sldLayoutId id="2147483828" r:id="rId35"/>
    <p:sldLayoutId id="2147483829" r:id="rId36"/>
    <p:sldLayoutId id="2147483830" r:id="rId37"/>
    <p:sldLayoutId id="2147483831" r:id="rId38"/>
    <p:sldLayoutId id="2147483832" r:id="rId39"/>
    <p:sldLayoutId id="2147483805" r:id="rId40"/>
    <p:sldLayoutId id="2147483739" r:id="rId41"/>
    <p:sldLayoutId id="2147483740" r:id="rId42"/>
    <p:sldLayoutId id="2147483741" r:id="rId43"/>
    <p:sldLayoutId id="2147483798" r:id="rId44"/>
    <p:sldLayoutId id="2147483742" r:id="rId45"/>
    <p:sldLayoutId id="2147483778" r:id="rId46"/>
    <p:sldLayoutId id="2147483743" r:id="rId47"/>
    <p:sldLayoutId id="2147483744" r:id="rId48"/>
    <p:sldLayoutId id="2147483745" r:id="rId49"/>
    <p:sldLayoutId id="2147483799" r:id="rId50"/>
    <p:sldLayoutId id="2147483746" r:id="rId51"/>
    <p:sldLayoutId id="2147483777" r:id="rId52"/>
    <p:sldLayoutId id="2147483747" r:id="rId53"/>
    <p:sldLayoutId id="2147483748" r:id="rId54"/>
    <p:sldLayoutId id="2147483749" r:id="rId55"/>
    <p:sldLayoutId id="2147483800" r:id="rId56"/>
    <p:sldLayoutId id="2147483750" r:id="rId57"/>
    <p:sldLayoutId id="2147483775" r:id="rId58"/>
    <p:sldLayoutId id="2147483754" r:id="rId59"/>
    <p:sldLayoutId id="2147483755" r:id="rId60"/>
    <p:sldLayoutId id="2147483756" r:id="rId61"/>
    <p:sldLayoutId id="2147483812" r:id="rId62"/>
    <p:sldLayoutId id="2147483757" r:id="rId63"/>
    <p:sldLayoutId id="2147483774" r:id="rId64"/>
    <p:sldLayoutId id="2147483769" r:id="rId65"/>
    <p:sldLayoutId id="2147483823" r:id="rId66"/>
    <p:sldLayoutId id="2147483760" r:id="rId67"/>
    <p:sldLayoutId id="2147483813" r:id="rId68"/>
    <p:sldLayoutId id="2147483770" r:id="rId69"/>
    <p:sldLayoutId id="2147483772" r:id="rId70"/>
    <p:sldLayoutId id="2147483762" r:id="rId71"/>
    <p:sldLayoutId id="2147483763" r:id="rId72"/>
    <p:sldLayoutId id="2147483764" r:id="rId73"/>
    <p:sldLayoutId id="2147483814" r:id="rId74"/>
    <p:sldLayoutId id="2147483765" r:id="rId75"/>
    <p:sldLayoutId id="2147483771" r:id="rId76"/>
    <p:sldLayoutId id="2147483766" r:id="rId77"/>
    <p:sldLayoutId id="2147483824" r:id="rId78"/>
    <p:sldLayoutId id="2147483767" r:id="rId79"/>
    <p:sldLayoutId id="2147483825" r:id="rId80"/>
    <p:sldLayoutId id="2147483768" r:id="rId81"/>
    <p:sldLayoutId id="2147483783" r:id="rId8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84000"/>
        </a:lnSpc>
        <a:spcBef>
          <a:spcPct val="0"/>
        </a:spcBef>
        <a:buNone/>
        <a:defRPr sz="3400" kern="1200" baseline="0">
          <a:solidFill>
            <a:schemeClr val="tx1"/>
          </a:solidFill>
          <a:latin typeface="+mj-lt"/>
          <a:ea typeface="+mj-ea"/>
          <a:cs typeface="+mj-cs"/>
        </a:defRPr>
      </a:lvl1pPr>
    </p:titleStyle>
    <p:bodyStyle>
      <a:lvl1pPr marL="137160" indent="-192024" algn="l" defTabSz="914400" rtl="0" eaLnBrk="1" latinLnBrk="0" hangingPunct="1">
        <a:lnSpc>
          <a:spcPct val="107000"/>
        </a:lnSpc>
        <a:spcBef>
          <a:spcPts val="1200"/>
        </a:spcBef>
        <a:buClr>
          <a:schemeClr val="accent1"/>
        </a:buClr>
        <a:buFont typeface="Arial" panose="020B0604020202020204" pitchFamily="34" charset="0"/>
        <a:buChar char="•"/>
        <a:defRPr sz="2400" kern="1200" baseline="0">
          <a:solidFill>
            <a:schemeClr val="tx1"/>
          </a:solidFill>
          <a:latin typeface="+mn-lt"/>
          <a:ea typeface="+mn-ea"/>
          <a:cs typeface="+mn-cs"/>
        </a:defRPr>
      </a:lvl1pPr>
      <a:lvl2pPr marL="356616" indent="-164592" algn="l" defTabSz="914400" rtl="0" eaLnBrk="1" latinLnBrk="0" hangingPunct="1">
        <a:lnSpc>
          <a:spcPct val="107000"/>
        </a:lnSpc>
        <a:spcBef>
          <a:spcPts val="0"/>
        </a:spcBef>
        <a:buClr>
          <a:schemeClr val="tx1">
            <a:lumMod val="85000"/>
            <a:lumOff val="15000"/>
          </a:schemeClr>
        </a:buClr>
        <a:buFont typeface="Arial" panose="020B0604020202020204" pitchFamily="34" charset="0"/>
        <a:buChar char="•"/>
        <a:defRPr sz="1600" kern="1200" baseline="0">
          <a:solidFill>
            <a:schemeClr val="tx1"/>
          </a:solidFill>
          <a:latin typeface="+mn-lt"/>
          <a:ea typeface="+mn-ea"/>
          <a:cs typeface="+mn-cs"/>
        </a:defRPr>
      </a:lvl2pPr>
      <a:lvl3pPr marL="521208" indent="-164592" algn="l" defTabSz="914400" rtl="0" eaLnBrk="1" latinLnBrk="0" hangingPunct="1">
        <a:lnSpc>
          <a:spcPct val="107000"/>
        </a:lnSpc>
        <a:spcBef>
          <a:spcPts val="0"/>
        </a:spcBef>
        <a:buClr>
          <a:schemeClr val="tx1">
            <a:lumMod val="85000"/>
            <a:lumOff val="15000"/>
          </a:schemeClr>
        </a:buClr>
        <a:buFont typeface="Microsoft Sans Serif" panose="020B0604020202020204" pitchFamily="34" charset="0"/>
        <a:buChar char="•"/>
        <a:defRPr lang="en-US" sz="1600" kern="1200" dirty="0" smtClean="0">
          <a:solidFill>
            <a:schemeClr val="tx1"/>
          </a:solidFill>
          <a:latin typeface="+mn-lt"/>
          <a:ea typeface="+mn-ea"/>
          <a:cs typeface="+mn-cs"/>
        </a:defRPr>
      </a:lvl3pPr>
      <a:lvl4pPr marL="685800" indent="-164592" algn="l" defTabSz="914400" rtl="0" eaLnBrk="1" latinLnBrk="0" hangingPunct="1">
        <a:lnSpc>
          <a:spcPct val="107000"/>
        </a:lnSpc>
        <a:spcBef>
          <a:spcPts val="0"/>
        </a:spcBef>
        <a:buClr>
          <a:schemeClr val="tx1">
            <a:lumMod val="85000"/>
            <a:lumOff val="15000"/>
          </a:schemeClr>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96000"/>
        </a:lnSpc>
        <a:spcBef>
          <a:spcPts val="1800"/>
        </a:spcBef>
        <a:buClr>
          <a:srgbClr val="595959"/>
        </a:buClr>
        <a:buFont typeface="Microsoft Sans Serif" panose="020B0604020202020204" pitchFamily="34" charset="0"/>
        <a:buChar char="​"/>
        <a:tabLst/>
        <a:defRPr sz="2800" kern="1200" baseline="0">
          <a:solidFill>
            <a:schemeClr val="tx1"/>
          </a:solidFill>
          <a:latin typeface="+mn-lt"/>
          <a:ea typeface="+mn-ea"/>
          <a:cs typeface="+mn-cs"/>
        </a:defRPr>
      </a:lvl5pPr>
      <a:lvl6pPr marL="0" indent="0" algn="l" defTabSz="914400" rtl="0" eaLnBrk="1" latinLnBrk="0" hangingPunct="1">
        <a:lnSpc>
          <a:spcPct val="96000"/>
        </a:lnSpc>
        <a:spcBef>
          <a:spcPts val="0"/>
        </a:spcBef>
        <a:buFont typeface="Microsoft Sans Serif" panose="020B0604020202020204" pitchFamily="34" charset="0"/>
        <a:buChar char="​"/>
        <a:defRPr sz="2100" kern="1200">
          <a:solidFill>
            <a:schemeClr val="tx1"/>
          </a:solidFill>
          <a:latin typeface="+mn-lt"/>
          <a:ea typeface="+mn-ea"/>
          <a:cs typeface="+mn-cs"/>
        </a:defRPr>
      </a:lvl6pPr>
      <a:lvl7pPr marL="0" indent="0" algn="l" defTabSz="914400" rtl="0" eaLnBrk="1" latinLnBrk="0" hangingPunct="1">
        <a:lnSpc>
          <a:spcPct val="107000"/>
        </a:lnSpc>
        <a:spcBef>
          <a:spcPts val="1200"/>
        </a:spcBef>
        <a:buFont typeface="Microsoft Sans Serif" panose="020B0604020202020204" pitchFamily="34" charset="0"/>
        <a:buChar char="​"/>
        <a:defRPr sz="1600" kern="1200" baseline="0">
          <a:solidFill>
            <a:schemeClr val="tx1"/>
          </a:solidFill>
          <a:latin typeface="+mn-lt"/>
          <a:ea typeface="+mn-ea"/>
          <a:cs typeface="+mn-cs"/>
        </a:defRPr>
      </a:lvl7pPr>
      <a:lvl8pPr marL="0" indent="0" algn="l" defTabSz="914400" rtl="0" eaLnBrk="1" latinLnBrk="0" hangingPunct="1">
        <a:lnSpc>
          <a:spcPct val="87000"/>
        </a:lnSpc>
        <a:spcBef>
          <a:spcPts val="1800"/>
        </a:spcBef>
        <a:buSzPct val="100000"/>
        <a:buFont typeface="Microsoft Sans Serif" panose="020B0604020202020204" pitchFamily="34" charset="0"/>
        <a:buChar char="​"/>
        <a:defRPr lang="en-US" sz="5500" kern="1200" baseline="0" dirty="0" smtClean="0">
          <a:solidFill>
            <a:schemeClr val="tx1"/>
          </a:solidFill>
          <a:latin typeface="+mn-lt"/>
          <a:ea typeface="+mn-ea"/>
          <a:cs typeface="+mn-cs"/>
        </a:defRPr>
      </a:lvl8pPr>
      <a:lvl9pPr marL="0" indent="0" algn="l" defTabSz="914400" rtl="0" eaLnBrk="1" latinLnBrk="0" hangingPunct="1">
        <a:lnSpc>
          <a:spcPct val="87000"/>
        </a:lnSpc>
        <a:spcBef>
          <a:spcPts val="1800"/>
        </a:spcBef>
        <a:buFont typeface="Microsoft Sans Serif" panose="020B0604020202020204" pitchFamily="34" charset="0"/>
        <a:buChar char="​"/>
        <a:defRPr sz="68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p15:clr>
            <a:srgbClr val="F26B43"/>
          </p15:clr>
        </p15:guide>
        <p15:guide id="2" pos="312">
          <p15:clr>
            <a:srgbClr val="F26B43"/>
          </p15:clr>
        </p15:guide>
        <p15:guide id="3" orient="horz" pos="1080">
          <p15:clr>
            <a:srgbClr val="F26B43"/>
          </p15:clr>
        </p15:guide>
        <p15:guide id="4" orient="horz" pos="360">
          <p15:clr>
            <a:srgbClr val="F26B43"/>
          </p15:clr>
        </p15:guide>
        <p15:guide id="6" pos="7368">
          <p15:clr>
            <a:srgbClr val="F26B43"/>
          </p15:clr>
        </p15:guide>
        <p15:guide id="7" orient="horz" pos="4176">
          <p15:clr>
            <a:srgbClr val="F26B43"/>
          </p15:clr>
        </p15:guide>
        <p15:guide id="8" orient="horz" pos="576">
          <p15:clr>
            <a:srgbClr val="F26B43"/>
          </p15:clr>
        </p15:guide>
        <p15:guide id="9"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84845F-75C2-415A-8317-9BE337A0A649}"/>
              </a:ext>
            </a:extLst>
          </p:cNvPr>
          <p:cNvSpPr>
            <a:spLocks noGrp="1"/>
          </p:cNvSpPr>
          <p:nvPr>
            <p:ph type="title"/>
          </p:nvPr>
        </p:nvSpPr>
        <p:spPr>
          <a:xfrm>
            <a:off x="431638" y="3167268"/>
            <a:ext cx="7415930" cy="910377"/>
          </a:xfrm>
        </p:spPr>
        <p:txBody>
          <a:bodyPr/>
          <a:lstStyle/>
          <a:p>
            <a:r>
              <a:rPr lang="en-US" spc="-300" dirty="0"/>
              <a:t>Compress Offload</a:t>
            </a:r>
            <a:endParaRPr lang="en-US" dirty="0"/>
          </a:p>
        </p:txBody>
      </p:sp>
    </p:spTree>
    <p:extLst>
      <p:ext uri="{BB962C8B-B14F-4D97-AF65-F5344CB8AC3E}">
        <p14:creationId xmlns:p14="http://schemas.microsoft.com/office/powerpoint/2010/main" val="1371011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social media post&#10;&#10;Description automatically generated">
            <a:extLst>
              <a:ext uri="{FF2B5EF4-FFF2-40B4-BE49-F238E27FC236}">
                <a16:creationId xmlns:a16="http://schemas.microsoft.com/office/drawing/2014/main" id="{EBBE3600-5212-4CA2-83BE-D1C2722E75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6245"/>
            <a:ext cx="12192000" cy="6105510"/>
          </a:xfrm>
          <a:prstGeom prst="rect">
            <a:avLst/>
          </a:prstGeom>
        </p:spPr>
      </p:pic>
    </p:spTree>
    <p:extLst>
      <p:ext uri="{BB962C8B-B14F-4D97-AF65-F5344CB8AC3E}">
        <p14:creationId xmlns:p14="http://schemas.microsoft.com/office/powerpoint/2010/main" val="4047303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0B4D31E-E92D-42DC-8EE1-8407135F45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3158" y="68670"/>
            <a:ext cx="6491339" cy="6789329"/>
          </a:xfrm>
          <a:prstGeom prst="rect">
            <a:avLst/>
          </a:prstGeom>
        </p:spPr>
      </p:pic>
    </p:spTree>
    <p:extLst>
      <p:ext uri="{BB962C8B-B14F-4D97-AF65-F5344CB8AC3E}">
        <p14:creationId xmlns:p14="http://schemas.microsoft.com/office/powerpoint/2010/main" val="1660983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70EC02-1DAF-4B9B-BE85-ABBBDA151D3B}"/>
              </a:ext>
            </a:extLst>
          </p:cNvPr>
          <p:cNvSpPr txBox="1"/>
          <p:nvPr/>
        </p:nvSpPr>
        <p:spPr>
          <a:xfrm>
            <a:off x="391136" y="1213695"/>
            <a:ext cx="11677475" cy="5199757"/>
          </a:xfrm>
          <a:prstGeom prst="rect">
            <a:avLst/>
          </a:prstGeom>
        </p:spPr>
        <p:txBody>
          <a:bodyPr wrap="square" lIns="0" tIns="0" rIns="0" bIns="0" rtlCol="0">
            <a:spAutoFit/>
          </a:bodyPr>
          <a:lstStyle/>
          <a:p>
            <a:pPr algn="l">
              <a:lnSpc>
                <a:spcPct val="96000"/>
              </a:lnSpc>
            </a:pPr>
            <a:r>
              <a:rPr lang="en-US" sz="2400" dirty="0">
                <a:solidFill>
                  <a:schemeClr val="accent2">
                    <a:lumMod val="75000"/>
                  </a:schemeClr>
                </a:solidFill>
                <a:latin typeface="Microsoft Sans Serif"/>
                <a:cs typeface="Microsoft Sans Serif" panose="020B0604020202020204" pitchFamily="34" charset="0"/>
              </a:rPr>
              <a:t>Threads: </a:t>
            </a:r>
            <a:r>
              <a:rPr lang="en-US" sz="2400" dirty="0" err="1">
                <a:solidFill>
                  <a:schemeClr val="accent2">
                    <a:lumMod val="75000"/>
                  </a:schemeClr>
                </a:solidFill>
                <a:latin typeface="Microsoft Sans Serif"/>
                <a:cs typeface="Microsoft Sans Serif" panose="020B0604020202020204" pitchFamily="34" charset="0"/>
              </a:rPr>
              <a:t>prepareTracks_l</a:t>
            </a:r>
            <a:r>
              <a:rPr lang="en-US" sz="2400" dirty="0">
                <a:solidFill>
                  <a:schemeClr val="accent2">
                    <a:lumMod val="75000"/>
                  </a:schemeClr>
                </a:solidFill>
                <a:latin typeface="Microsoft Sans Serif"/>
                <a:cs typeface="Microsoft Sans Serif" panose="020B0604020202020204" pitchFamily="34" charset="0"/>
              </a:rPr>
              <a:t>()</a:t>
            </a:r>
            <a:endParaRPr lang="en-US" sz="1600" dirty="0">
              <a:solidFill>
                <a:schemeClr val="accent2">
                  <a:lumMod val="75000"/>
                </a:schemeClr>
              </a:solidFill>
              <a:latin typeface="Microsoft Sans Serif"/>
              <a:cs typeface="Microsoft Sans Serif" panose="020B0604020202020204" pitchFamily="34" charset="0"/>
            </a:endParaRPr>
          </a:p>
          <a:p>
            <a:pPr marL="285750" indent="-285750" algn="l">
              <a:lnSpc>
                <a:spcPct val="96000"/>
              </a:lnSpc>
              <a:buFontTx/>
              <a:buChar char="-"/>
            </a:pPr>
            <a:r>
              <a:rPr lang="en-US" sz="1600" dirty="0">
                <a:latin typeface="Microsoft Sans Serif"/>
                <a:cs typeface="Microsoft Sans Serif" panose="020B0604020202020204" pitchFamily="34" charset="0"/>
              </a:rPr>
              <a:t>Processes tracks that are in the active list</a:t>
            </a:r>
          </a:p>
          <a:p>
            <a:pPr marL="285750" indent="-285750" algn="l">
              <a:lnSpc>
                <a:spcPct val="96000"/>
              </a:lnSpc>
              <a:buFontTx/>
              <a:buChar char="-"/>
            </a:pPr>
            <a:r>
              <a:rPr lang="en-US" sz="1600" dirty="0">
                <a:latin typeface="Microsoft Sans Serif"/>
                <a:cs typeface="Microsoft Sans Serif" panose="020B0604020202020204" pitchFamily="34" charset="0"/>
              </a:rPr>
              <a:t>More details on how each playback state is handled later</a:t>
            </a:r>
          </a:p>
          <a:p>
            <a:pPr algn="l">
              <a:lnSpc>
                <a:spcPct val="96000"/>
              </a:lnSpc>
            </a:pPr>
            <a:endParaRPr lang="en-US" sz="1600" dirty="0">
              <a:latin typeface="Microsoft Sans Serif"/>
              <a:cs typeface="Microsoft Sans Serif" panose="020B0604020202020204" pitchFamily="34" charset="0"/>
            </a:endParaRPr>
          </a:p>
          <a:p>
            <a:pPr algn="l">
              <a:lnSpc>
                <a:spcPct val="96000"/>
              </a:lnSpc>
            </a:pPr>
            <a:endParaRPr lang="en-US" sz="1600" dirty="0">
              <a:latin typeface="Microsoft Sans Serif"/>
              <a:cs typeface="Microsoft Sans Serif" panose="020B0604020202020204" pitchFamily="34" charset="0"/>
            </a:endParaRPr>
          </a:p>
          <a:p>
            <a:pPr algn="l">
              <a:lnSpc>
                <a:spcPct val="96000"/>
              </a:lnSpc>
            </a:pPr>
            <a:r>
              <a:rPr lang="en-US" sz="2400" dirty="0">
                <a:solidFill>
                  <a:schemeClr val="accent2">
                    <a:lumMod val="75000"/>
                  </a:schemeClr>
                </a:solidFill>
                <a:latin typeface="Microsoft Sans Serif"/>
                <a:cs typeface="Microsoft Sans Serif" panose="020B0604020202020204" pitchFamily="34" charset="0"/>
              </a:rPr>
              <a:t>Threads: </a:t>
            </a:r>
            <a:r>
              <a:rPr lang="en-US" sz="2400" dirty="0" err="1">
                <a:solidFill>
                  <a:schemeClr val="accent2">
                    <a:lumMod val="75000"/>
                  </a:schemeClr>
                </a:solidFill>
                <a:latin typeface="Microsoft Sans Serif"/>
                <a:cs typeface="Microsoft Sans Serif" panose="020B0604020202020204" pitchFamily="34" charset="0"/>
              </a:rPr>
              <a:t>threadLoop</a:t>
            </a:r>
            <a:r>
              <a:rPr lang="en-US" sz="2400" dirty="0">
                <a:solidFill>
                  <a:schemeClr val="accent2">
                    <a:lumMod val="75000"/>
                  </a:schemeClr>
                </a:solidFill>
                <a:latin typeface="Microsoft Sans Serif"/>
                <a:cs typeface="Microsoft Sans Serif" panose="020B0604020202020204" pitchFamily="34" charset="0"/>
              </a:rPr>
              <a:t>() – applicable to all playback states</a:t>
            </a:r>
            <a:endParaRPr lang="en-US" sz="1600" dirty="0">
              <a:solidFill>
                <a:schemeClr val="accent2">
                  <a:lumMod val="75000"/>
                </a:schemeClr>
              </a:solidFill>
              <a:latin typeface="Microsoft Sans Serif"/>
              <a:cs typeface="Microsoft Sans Serif" panose="020B0604020202020204" pitchFamily="34" charset="0"/>
            </a:endParaRPr>
          </a:p>
          <a:p>
            <a:pPr marL="285750" indent="-285750" algn="l">
              <a:lnSpc>
                <a:spcPct val="96000"/>
              </a:lnSpc>
              <a:buFontTx/>
              <a:buChar char="-"/>
            </a:pPr>
            <a:r>
              <a:rPr lang="en-US" sz="1600" dirty="0">
                <a:latin typeface="Microsoft Sans Serif"/>
                <a:cs typeface="Microsoft Sans Serif" panose="020B0604020202020204" pitchFamily="34" charset="0"/>
              </a:rPr>
              <a:t>Constantly running to handle any active Tracks</a:t>
            </a:r>
          </a:p>
          <a:p>
            <a:pPr marL="285750" indent="-285750" algn="l">
              <a:lnSpc>
                <a:spcPct val="96000"/>
              </a:lnSpc>
              <a:buFontTx/>
              <a:buChar char="-"/>
            </a:pPr>
            <a:r>
              <a:rPr lang="en-US" sz="1600" dirty="0">
                <a:latin typeface="Microsoft Sans Serif"/>
                <a:cs typeface="Microsoft Sans Serif" panose="020B0604020202020204" pitchFamily="34" charset="0"/>
              </a:rPr>
              <a:t>Calls </a:t>
            </a:r>
            <a:r>
              <a:rPr lang="en-US" sz="1600" dirty="0" err="1">
                <a:latin typeface="Microsoft Sans Serif"/>
                <a:cs typeface="Microsoft Sans Serif" panose="020B0604020202020204" pitchFamily="34" charset="0"/>
              </a:rPr>
              <a:t>prepareTracks_l</a:t>
            </a:r>
            <a:r>
              <a:rPr lang="en-US" sz="1600" dirty="0">
                <a:latin typeface="Microsoft Sans Serif"/>
                <a:cs typeface="Microsoft Sans Serif" panose="020B0604020202020204" pitchFamily="34" charset="0"/>
              </a:rPr>
              <a:t>()</a:t>
            </a:r>
          </a:p>
          <a:p>
            <a:pPr marL="285750" indent="-285750" algn="l">
              <a:lnSpc>
                <a:spcPct val="96000"/>
              </a:lnSpc>
              <a:buFontTx/>
              <a:buChar char="-"/>
            </a:pPr>
            <a:r>
              <a:rPr lang="en-US" sz="1600" dirty="0">
                <a:latin typeface="Microsoft Sans Serif"/>
                <a:cs typeface="Microsoft Sans Serif" panose="020B0604020202020204" pitchFamily="34" charset="0"/>
              </a:rPr>
              <a:t>While we’re not pending an exit</a:t>
            </a:r>
          </a:p>
          <a:p>
            <a:pPr marL="742950" lvl="1" indent="-285750">
              <a:lnSpc>
                <a:spcPct val="96000"/>
              </a:lnSpc>
              <a:buFont typeface="Arial" panose="020B0604020202020204" pitchFamily="34" charset="0"/>
              <a:buChar char="•"/>
            </a:pPr>
            <a:r>
              <a:rPr lang="en-US" sz="1600" dirty="0">
                <a:latin typeface="Microsoft Sans Serif"/>
                <a:cs typeface="Microsoft Sans Serif" panose="020B0604020202020204" pitchFamily="34" charset="0"/>
              </a:rPr>
              <a:t>If there are active tracks that have data available, </a:t>
            </a:r>
            <a:r>
              <a:rPr lang="en-US" sz="1600" dirty="0" err="1">
                <a:latin typeface="Microsoft Sans Serif"/>
                <a:cs typeface="Microsoft Sans Serif" panose="020B0604020202020204" pitchFamily="34" charset="0"/>
              </a:rPr>
              <a:t>threadLoop_mix</a:t>
            </a:r>
            <a:r>
              <a:rPr lang="en-US" sz="1600" dirty="0">
                <a:latin typeface="Microsoft Sans Serif"/>
                <a:cs typeface="Microsoft Sans Serif" panose="020B0604020202020204" pitchFamily="34" charset="0"/>
              </a:rPr>
              <a:t>() will be called.</a:t>
            </a:r>
          </a:p>
          <a:p>
            <a:pPr marL="1200150" lvl="2" indent="-285750">
              <a:lnSpc>
                <a:spcPct val="96000"/>
              </a:lnSpc>
              <a:buFont typeface="Courier New" panose="02070309020205020404" pitchFamily="49" charset="0"/>
              <a:buChar char="o"/>
            </a:pPr>
            <a:r>
              <a:rPr lang="en-US" sz="1600" dirty="0">
                <a:latin typeface="Microsoft Sans Serif"/>
                <a:cs typeface="Microsoft Sans Serif" panose="020B0604020202020204" pitchFamily="34" charset="0"/>
              </a:rPr>
              <a:t>While there is still data to be written, a new buffer will be obtained from the server proxy which is read from the shared buffer of the Track</a:t>
            </a:r>
          </a:p>
          <a:p>
            <a:pPr marL="1200150" lvl="2" indent="-285750">
              <a:lnSpc>
                <a:spcPct val="96000"/>
              </a:lnSpc>
              <a:buFont typeface="Courier New" panose="02070309020205020404" pitchFamily="49" charset="0"/>
              <a:buChar char="o"/>
            </a:pPr>
            <a:r>
              <a:rPr lang="en-US" sz="1600" dirty="0">
                <a:latin typeface="Microsoft Sans Serif"/>
                <a:cs typeface="Microsoft Sans Serif" panose="020B0604020202020204" pitchFamily="34" charset="0"/>
              </a:rPr>
              <a:t>The buffer obtained from the server proxy will then be copied over to the current buffer</a:t>
            </a:r>
          </a:p>
          <a:p>
            <a:pPr marL="1200150" lvl="2" indent="-285750">
              <a:lnSpc>
                <a:spcPct val="96000"/>
              </a:lnSpc>
              <a:buFont typeface="Courier New" panose="02070309020205020404" pitchFamily="49" charset="0"/>
              <a:buChar char="o"/>
            </a:pPr>
            <a:r>
              <a:rPr lang="en-US" sz="1600" dirty="0" err="1">
                <a:cs typeface="Microsoft Sans Serif" panose="020B0604020202020204" pitchFamily="34" charset="0"/>
              </a:rPr>
              <a:t>mSleepTimeUs</a:t>
            </a:r>
            <a:r>
              <a:rPr lang="en-US" sz="1600" dirty="0">
                <a:cs typeface="Microsoft Sans Serif" panose="020B0604020202020204" pitchFamily="34" charset="0"/>
              </a:rPr>
              <a:t> will be set to 0 to indicate that we have data to be written to audio HAL</a:t>
            </a:r>
          </a:p>
          <a:p>
            <a:pPr marL="742950" lvl="1" indent="-285750">
              <a:lnSpc>
                <a:spcPct val="96000"/>
              </a:lnSpc>
              <a:buFont typeface="Arial" panose="020B0604020202020204" pitchFamily="34" charset="0"/>
              <a:buChar char="•"/>
            </a:pPr>
            <a:r>
              <a:rPr lang="en-US" sz="1600" dirty="0">
                <a:latin typeface="Microsoft Sans Serif"/>
                <a:cs typeface="Microsoft Sans Serif" panose="020B0604020202020204" pitchFamily="34" charset="0"/>
              </a:rPr>
              <a:t>If there are no active tracks with data available, then </a:t>
            </a:r>
            <a:r>
              <a:rPr lang="en-US" sz="1600" dirty="0" err="1">
                <a:latin typeface="Microsoft Sans Serif"/>
                <a:cs typeface="Microsoft Sans Serif" panose="020B0604020202020204" pitchFamily="34" charset="0"/>
              </a:rPr>
              <a:t>threadLoop_sleep</a:t>
            </a:r>
            <a:r>
              <a:rPr lang="en-US" sz="1600" dirty="0">
                <a:latin typeface="Microsoft Sans Serif"/>
                <a:cs typeface="Microsoft Sans Serif" panose="020B0604020202020204" pitchFamily="34" charset="0"/>
              </a:rPr>
              <a:t>() will be called</a:t>
            </a:r>
          </a:p>
          <a:p>
            <a:pPr marL="742950" lvl="1" indent="-285750">
              <a:lnSpc>
                <a:spcPct val="96000"/>
              </a:lnSpc>
              <a:buFont typeface="Arial" panose="020B0604020202020204" pitchFamily="34" charset="0"/>
              <a:buChar char="•"/>
            </a:pPr>
            <a:r>
              <a:rPr lang="en-US" sz="1600" dirty="0">
                <a:latin typeface="Microsoft Sans Serif"/>
                <a:cs typeface="Microsoft Sans Serif" panose="020B0604020202020204" pitchFamily="34" charset="0"/>
              </a:rPr>
              <a:t>Once it is indicated that it is time to write to audio HAL (</a:t>
            </a:r>
            <a:r>
              <a:rPr lang="en-US" sz="1600" dirty="0" err="1">
                <a:cs typeface="Microsoft Sans Serif" panose="020B0604020202020204" pitchFamily="34" charset="0"/>
              </a:rPr>
              <a:t>mSleepTimeUs</a:t>
            </a:r>
            <a:r>
              <a:rPr lang="en-US" sz="1600" dirty="0">
                <a:cs typeface="Microsoft Sans Serif" panose="020B0604020202020204" pitchFamily="34" charset="0"/>
              </a:rPr>
              <a:t> == 0), </a:t>
            </a:r>
            <a:r>
              <a:rPr lang="en-US" sz="1600" dirty="0" err="1">
                <a:cs typeface="Microsoft Sans Serif" panose="020B0604020202020204" pitchFamily="34" charset="0"/>
              </a:rPr>
              <a:t>threadLoop_write</a:t>
            </a:r>
            <a:r>
              <a:rPr lang="en-US" sz="1600" dirty="0">
                <a:cs typeface="Microsoft Sans Serif" panose="020B0604020202020204" pitchFamily="34" charset="0"/>
              </a:rPr>
              <a:t>() will be called and any pending frames will be written through HIDL calls to </a:t>
            </a:r>
            <a:r>
              <a:rPr lang="en-US" sz="1600" dirty="0" err="1">
                <a:cs typeface="Microsoft Sans Serif" panose="020B0604020202020204" pitchFamily="34" charset="0"/>
              </a:rPr>
              <a:t>out_write</a:t>
            </a:r>
            <a:r>
              <a:rPr lang="en-US" sz="1600" dirty="0">
                <a:cs typeface="Microsoft Sans Serif" panose="020B0604020202020204" pitchFamily="34" charset="0"/>
              </a:rPr>
              <a:t>()</a:t>
            </a:r>
          </a:p>
          <a:p>
            <a:pPr marL="742950" lvl="1" indent="-285750">
              <a:lnSpc>
                <a:spcPct val="96000"/>
              </a:lnSpc>
              <a:buFont typeface="Arial" panose="020B0604020202020204" pitchFamily="34" charset="0"/>
              <a:buChar char="•"/>
            </a:pPr>
            <a:r>
              <a:rPr lang="en-US" sz="1600" dirty="0">
                <a:latin typeface="Microsoft Sans Serif"/>
                <a:cs typeface="Microsoft Sans Serif" panose="020B0604020202020204" pitchFamily="34" charset="0"/>
              </a:rPr>
              <a:t>If it is not time to write to audio HAL and we need to drain, </a:t>
            </a:r>
            <a:r>
              <a:rPr lang="en-US" sz="1600" dirty="0" err="1">
                <a:latin typeface="Microsoft Sans Serif"/>
                <a:cs typeface="Microsoft Sans Serif" panose="020B0604020202020204" pitchFamily="34" charset="0"/>
              </a:rPr>
              <a:t>threadLoop_drain</a:t>
            </a:r>
            <a:r>
              <a:rPr lang="en-US" sz="1600" dirty="0">
                <a:latin typeface="Microsoft Sans Serif"/>
                <a:cs typeface="Microsoft Sans Serif" panose="020B0604020202020204" pitchFamily="34" charset="0"/>
              </a:rPr>
              <a:t>() will be called which will communicate to the audio HAL to drain the compress driver</a:t>
            </a:r>
          </a:p>
          <a:p>
            <a:pPr marL="285750" indent="-285750">
              <a:lnSpc>
                <a:spcPct val="96000"/>
              </a:lnSpc>
              <a:buFontTx/>
              <a:buChar char="-"/>
            </a:pPr>
            <a:r>
              <a:rPr lang="en-US" sz="1600" dirty="0">
                <a:latin typeface="Microsoft Sans Serif"/>
                <a:cs typeface="Microsoft Sans Serif" panose="020B0604020202020204" pitchFamily="34" charset="0"/>
              </a:rPr>
              <a:t>On exit from loop, </a:t>
            </a:r>
            <a:r>
              <a:rPr lang="en-US" sz="1600" dirty="0" err="1">
                <a:latin typeface="Microsoft Sans Serif"/>
                <a:cs typeface="Microsoft Sans Serif" panose="020B0604020202020204" pitchFamily="34" charset="0"/>
              </a:rPr>
              <a:t>threadLoop_exit</a:t>
            </a:r>
            <a:r>
              <a:rPr lang="en-US" sz="1600" dirty="0">
                <a:latin typeface="Microsoft Sans Serif"/>
                <a:cs typeface="Microsoft Sans Serif" panose="020B0604020202020204" pitchFamily="34" charset="0"/>
              </a:rPr>
              <a:t>() is called to set the mixer status to drain all and to invalidate all active tracks</a:t>
            </a:r>
          </a:p>
          <a:p>
            <a:pPr marL="285750" indent="-285750">
              <a:lnSpc>
                <a:spcPct val="96000"/>
              </a:lnSpc>
              <a:buFontTx/>
              <a:buChar char="-"/>
            </a:pPr>
            <a:r>
              <a:rPr lang="en-US" sz="1600" dirty="0">
                <a:latin typeface="Microsoft Sans Serif"/>
                <a:cs typeface="Microsoft Sans Serif" panose="020B0604020202020204" pitchFamily="34" charset="0"/>
              </a:rPr>
              <a:t>If standby hasn’t already been set, </a:t>
            </a:r>
            <a:r>
              <a:rPr lang="en-US" sz="1600" dirty="0" err="1">
                <a:latin typeface="Microsoft Sans Serif"/>
                <a:cs typeface="Microsoft Sans Serif" panose="020B0604020202020204" pitchFamily="34" charset="0"/>
              </a:rPr>
              <a:t>threadLoop_standby</a:t>
            </a:r>
            <a:r>
              <a:rPr lang="en-US" sz="1600" dirty="0">
                <a:latin typeface="Microsoft Sans Serif"/>
                <a:cs typeface="Microsoft Sans Serif" panose="020B0604020202020204" pitchFamily="34" charset="0"/>
              </a:rPr>
              <a:t>() is called to put audio HAL into standby</a:t>
            </a:r>
          </a:p>
        </p:txBody>
      </p:sp>
      <p:sp>
        <p:nvSpPr>
          <p:cNvPr id="4" name="TextBox 3">
            <a:extLst>
              <a:ext uri="{FF2B5EF4-FFF2-40B4-BE49-F238E27FC236}">
                <a16:creationId xmlns:a16="http://schemas.microsoft.com/office/drawing/2014/main" id="{E4BF5224-E966-45C1-BD83-7C58A8899704}"/>
              </a:ext>
            </a:extLst>
          </p:cNvPr>
          <p:cNvSpPr txBox="1"/>
          <p:nvPr/>
        </p:nvSpPr>
        <p:spPr>
          <a:xfrm>
            <a:off x="391136" y="333375"/>
            <a:ext cx="3247413" cy="472758"/>
          </a:xfrm>
          <a:prstGeom prst="rect">
            <a:avLst/>
          </a:prstGeom>
        </p:spPr>
        <p:txBody>
          <a:bodyPr wrap="square" lIns="0" tIns="0" rIns="0" bIns="0" rtlCol="0">
            <a:spAutoFit/>
          </a:bodyPr>
          <a:lstStyle/>
          <a:p>
            <a:pPr algn="l">
              <a:lnSpc>
                <a:spcPct val="96000"/>
              </a:lnSpc>
            </a:pPr>
            <a:r>
              <a:rPr lang="en-US" sz="3200" dirty="0">
                <a:solidFill>
                  <a:schemeClr val="tx2"/>
                </a:solidFill>
                <a:latin typeface="Microsoft Sans Serif"/>
                <a:cs typeface="Microsoft Sans Serif" panose="020B0604020202020204" pitchFamily="34" charset="0"/>
              </a:rPr>
              <a:t>Key API: Play</a:t>
            </a:r>
          </a:p>
        </p:txBody>
      </p:sp>
    </p:spTree>
    <p:extLst>
      <p:ext uri="{BB962C8B-B14F-4D97-AF65-F5344CB8AC3E}">
        <p14:creationId xmlns:p14="http://schemas.microsoft.com/office/powerpoint/2010/main" val="3132285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A4C825-82BB-4032-8E0E-731122F15AB2}"/>
              </a:ext>
            </a:extLst>
          </p:cNvPr>
          <p:cNvSpPr txBox="1"/>
          <p:nvPr/>
        </p:nvSpPr>
        <p:spPr>
          <a:xfrm>
            <a:off x="391136" y="1207056"/>
            <a:ext cx="10590707" cy="3072636"/>
          </a:xfrm>
          <a:prstGeom prst="rect">
            <a:avLst/>
          </a:prstGeom>
        </p:spPr>
        <p:txBody>
          <a:bodyPr wrap="square" lIns="0" tIns="0" rIns="0" bIns="0" rtlCol="0">
            <a:spAutoFit/>
          </a:bodyPr>
          <a:lstStyle/>
          <a:p>
            <a:pPr algn="l">
              <a:lnSpc>
                <a:spcPct val="96000"/>
              </a:lnSpc>
            </a:pPr>
            <a:r>
              <a:rPr lang="en-US" sz="2400" dirty="0">
                <a:solidFill>
                  <a:schemeClr val="accent2">
                    <a:lumMod val="75000"/>
                  </a:schemeClr>
                </a:solidFill>
                <a:latin typeface="Microsoft Sans Serif"/>
                <a:cs typeface="Microsoft Sans Serif" panose="020B0604020202020204" pitchFamily="34" charset="0"/>
              </a:rPr>
              <a:t>Tracks: start()</a:t>
            </a:r>
            <a:endParaRPr lang="en-US" sz="1600" dirty="0">
              <a:solidFill>
                <a:schemeClr val="accent2">
                  <a:lumMod val="75000"/>
                </a:schemeClr>
              </a:solidFill>
              <a:latin typeface="Microsoft Sans Serif"/>
              <a:cs typeface="Microsoft Sans Serif" panose="020B0604020202020204" pitchFamily="34" charset="0"/>
            </a:endParaRPr>
          </a:p>
          <a:p>
            <a:pPr marL="285750" indent="-285750" algn="l">
              <a:lnSpc>
                <a:spcPct val="96000"/>
              </a:lnSpc>
              <a:buFontTx/>
              <a:buChar char="-"/>
            </a:pPr>
            <a:r>
              <a:rPr lang="en-US" sz="1600" dirty="0">
                <a:latin typeface="Microsoft Sans Serif"/>
                <a:cs typeface="Microsoft Sans Serif" panose="020B0604020202020204" pitchFamily="34" charset="0"/>
              </a:rPr>
              <a:t>Sets the Track state to be ACTIVE</a:t>
            </a:r>
          </a:p>
          <a:p>
            <a:pPr marL="285750" indent="-285750" algn="l">
              <a:lnSpc>
                <a:spcPct val="96000"/>
              </a:lnSpc>
              <a:buFontTx/>
              <a:buChar char="-"/>
            </a:pPr>
            <a:r>
              <a:rPr lang="en-US" sz="1600" dirty="0">
                <a:latin typeface="Microsoft Sans Serif"/>
                <a:cs typeface="Microsoft Sans Serif" panose="020B0604020202020204" pitchFamily="34" charset="0"/>
              </a:rPr>
              <a:t>Track gets added to playback thread </a:t>
            </a:r>
            <a:r>
              <a:rPr lang="en-US" sz="1600" dirty="0" err="1">
                <a:latin typeface="Microsoft Sans Serif"/>
                <a:cs typeface="Microsoft Sans Serif" panose="020B0604020202020204" pitchFamily="34" charset="0"/>
              </a:rPr>
              <a:t>addTrack_l</a:t>
            </a:r>
            <a:r>
              <a:rPr lang="en-US" sz="1600" dirty="0">
                <a:latin typeface="Microsoft Sans Serif"/>
                <a:cs typeface="Microsoft Sans Serif" panose="020B0604020202020204" pitchFamily="34" charset="0"/>
              </a:rPr>
              <a:t>() call</a:t>
            </a:r>
          </a:p>
          <a:p>
            <a:pPr marL="285750" indent="-285750" algn="l">
              <a:lnSpc>
                <a:spcPct val="96000"/>
              </a:lnSpc>
              <a:buFontTx/>
              <a:buChar char="-"/>
            </a:pPr>
            <a:r>
              <a:rPr lang="en-US" sz="1600" dirty="0" err="1">
                <a:latin typeface="Microsoft Sans Serif"/>
                <a:cs typeface="Microsoft Sans Serif" panose="020B0604020202020204" pitchFamily="34" charset="0"/>
              </a:rPr>
              <a:t>AudioServerProxy</a:t>
            </a:r>
            <a:r>
              <a:rPr lang="en-US" sz="1600" dirty="0">
                <a:latin typeface="Microsoft Sans Serif"/>
                <a:cs typeface="Microsoft Sans Serif" panose="020B0604020202020204" pitchFamily="34" charset="0"/>
              </a:rPr>
              <a:t> gets started here</a:t>
            </a:r>
          </a:p>
          <a:p>
            <a:pPr algn="l">
              <a:lnSpc>
                <a:spcPct val="96000"/>
              </a:lnSpc>
            </a:pPr>
            <a:endParaRPr lang="en-US" sz="1600" dirty="0">
              <a:latin typeface="Microsoft Sans Serif"/>
              <a:cs typeface="Microsoft Sans Serif" panose="020B0604020202020204" pitchFamily="34" charset="0"/>
            </a:endParaRPr>
          </a:p>
          <a:p>
            <a:pPr algn="l">
              <a:lnSpc>
                <a:spcPct val="96000"/>
              </a:lnSpc>
            </a:pPr>
            <a:endParaRPr lang="en-US" sz="1600" dirty="0">
              <a:latin typeface="Microsoft Sans Serif"/>
              <a:cs typeface="Microsoft Sans Serif" panose="020B0604020202020204" pitchFamily="34" charset="0"/>
            </a:endParaRPr>
          </a:p>
          <a:p>
            <a:pPr algn="l">
              <a:lnSpc>
                <a:spcPct val="96000"/>
              </a:lnSpc>
            </a:pPr>
            <a:r>
              <a:rPr lang="en-US" sz="2400" dirty="0">
                <a:solidFill>
                  <a:schemeClr val="accent2">
                    <a:lumMod val="75000"/>
                  </a:schemeClr>
                </a:solidFill>
                <a:latin typeface="Microsoft Sans Serif"/>
                <a:cs typeface="Microsoft Sans Serif" panose="020B0604020202020204" pitchFamily="34" charset="0"/>
              </a:rPr>
              <a:t>Threads: </a:t>
            </a:r>
            <a:r>
              <a:rPr lang="en-US" sz="2400" dirty="0" err="1">
                <a:solidFill>
                  <a:schemeClr val="accent2">
                    <a:lumMod val="75000"/>
                  </a:schemeClr>
                </a:solidFill>
                <a:latin typeface="Microsoft Sans Serif"/>
                <a:cs typeface="Microsoft Sans Serif" panose="020B0604020202020204" pitchFamily="34" charset="0"/>
              </a:rPr>
              <a:t>addTrack_l</a:t>
            </a:r>
            <a:r>
              <a:rPr lang="en-US" sz="2400" dirty="0">
                <a:solidFill>
                  <a:schemeClr val="accent2">
                    <a:lumMod val="75000"/>
                  </a:schemeClr>
                </a:solidFill>
                <a:latin typeface="Microsoft Sans Serif"/>
                <a:cs typeface="Microsoft Sans Serif" panose="020B0604020202020204" pitchFamily="34" charset="0"/>
              </a:rPr>
              <a:t>()</a:t>
            </a:r>
          </a:p>
          <a:p>
            <a:pPr marL="285750" indent="-285750" algn="l">
              <a:lnSpc>
                <a:spcPct val="96000"/>
              </a:lnSpc>
              <a:buFontTx/>
              <a:buChar char="-"/>
            </a:pPr>
            <a:r>
              <a:rPr lang="en-US" sz="1600" dirty="0">
                <a:latin typeface="Microsoft Sans Serif"/>
                <a:cs typeface="Microsoft Sans Serif" panose="020B0604020202020204" pitchFamily="34" charset="0"/>
              </a:rPr>
              <a:t>If this is a new track being added, all the Track’s buffer will be filled before playback starts. This is how it is ensured that the client will get its desired latency</a:t>
            </a:r>
          </a:p>
          <a:p>
            <a:pPr marL="285750" indent="-285750" algn="l">
              <a:lnSpc>
                <a:spcPct val="96000"/>
              </a:lnSpc>
              <a:buFontTx/>
              <a:buChar char="-"/>
            </a:pPr>
            <a:r>
              <a:rPr lang="en-US" sz="1600" dirty="0">
                <a:latin typeface="Microsoft Sans Serif"/>
                <a:cs typeface="Microsoft Sans Serif" panose="020B0604020202020204" pitchFamily="34" charset="0"/>
              </a:rPr>
              <a:t>Track is added to the active tracks list</a:t>
            </a:r>
          </a:p>
          <a:p>
            <a:pPr algn="l">
              <a:lnSpc>
                <a:spcPct val="96000"/>
              </a:lnSpc>
            </a:pPr>
            <a:endParaRPr lang="en-US" sz="1600" dirty="0">
              <a:latin typeface="Microsoft Sans Serif"/>
              <a:cs typeface="Microsoft Sans Serif" panose="020B0604020202020204" pitchFamily="34" charset="0"/>
            </a:endParaRPr>
          </a:p>
          <a:p>
            <a:pPr algn="l">
              <a:lnSpc>
                <a:spcPct val="96000"/>
              </a:lnSpc>
            </a:pPr>
            <a:endParaRPr lang="en-US" sz="1600" dirty="0">
              <a:latin typeface="Microsoft Sans Serif"/>
              <a:cs typeface="Microsoft Sans Serif" panose="020B0604020202020204" pitchFamily="34" charset="0"/>
            </a:endParaRPr>
          </a:p>
        </p:txBody>
      </p:sp>
      <p:sp>
        <p:nvSpPr>
          <p:cNvPr id="4" name="TextBox 3">
            <a:extLst>
              <a:ext uri="{FF2B5EF4-FFF2-40B4-BE49-F238E27FC236}">
                <a16:creationId xmlns:a16="http://schemas.microsoft.com/office/drawing/2014/main" id="{76731955-92F2-4900-A4E7-D443CDA2C5D6}"/>
              </a:ext>
            </a:extLst>
          </p:cNvPr>
          <p:cNvSpPr txBox="1"/>
          <p:nvPr/>
        </p:nvSpPr>
        <p:spPr>
          <a:xfrm>
            <a:off x="391136" y="333375"/>
            <a:ext cx="3247413" cy="472758"/>
          </a:xfrm>
          <a:prstGeom prst="rect">
            <a:avLst/>
          </a:prstGeom>
        </p:spPr>
        <p:txBody>
          <a:bodyPr wrap="square" lIns="0" tIns="0" rIns="0" bIns="0" rtlCol="0">
            <a:spAutoFit/>
          </a:bodyPr>
          <a:lstStyle/>
          <a:p>
            <a:pPr algn="l">
              <a:lnSpc>
                <a:spcPct val="96000"/>
              </a:lnSpc>
            </a:pPr>
            <a:r>
              <a:rPr lang="en-US" sz="3200" dirty="0">
                <a:solidFill>
                  <a:schemeClr val="tx2"/>
                </a:solidFill>
                <a:latin typeface="Microsoft Sans Serif"/>
                <a:cs typeface="Microsoft Sans Serif" panose="020B0604020202020204" pitchFamily="34" charset="0"/>
              </a:rPr>
              <a:t>Key API: Play</a:t>
            </a:r>
          </a:p>
        </p:txBody>
      </p:sp>
    </p:spTree>
    <p:extLst>
      <p:ext uri="{BB962C8B-B14F-4D97-AF65-F5344CB8AC3E}">
        <p14:creationId xmlns:p14="http://schemas.microsoft.com/office/powerpoint/2010/main" val="3016083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7E79757-FF08-4242-AEDF-C4677DFCDD8F}"/>
              </a:ext>
            </a:extLst>
          </p:cNvPr>
          <p:cNvSpPr/>
          <p:nvPr/>
        </p:nvSpPr>
        <p:spPr>
          <a:xfrm>
            <a:off x="391136" y="1346709"/>
            <a:ext cx="11544300" cy="2810385"/>
          </a:xfrm>
          <a:prstGeom prst="rect">
            <a:avLst/>
          </a:prstGeom>
        </p:spPr>
        <p:txBody>
          <a:bodyPr wrap="square">
            <a:spAutoFit/>
          </a:bodyPr>
          <a:lstStyle/>
          <a:p>
            <a:pPr>
              <a:lnSpc>
                <a:spcPct val="96000"/>
              </a:lnSpc>
            </a:pPr>
            <a:r>
              <a:rPr lang="en-US" sz="2400" dirty="0">
                <a:solidFill>
                  <a:schemeClr val="accent2">
                    <a:lumMod val="75000"/>
                  </a:schemeClr>
                </a:solidFill>
                <a:cs typeface="Microsoft Sans Serif" panose="020B0604020202020204" pitchFamily="34" charset="0"/>
              </a:rPr>
              <a:t>Threads: </a:t>
            </a:r>
            <a:r>
              <a:rPr lang="en-US" sz="2400" dirty="0" err="1">
                <a:solidFill>
                  <a:schemeClr val="accent2">
                    <a:lumMod val="75000"/>
                  </a:schemeClr>
                </a:solidFill>
                <a:cs typeface="Microsoft Sans Serif" panose="020B0604020202020204" pitchFamily="34" charset="0"/>
              </a:rPr>
              <a:t>prepareTracks_l</a:t>
            </a:r>
            <a:r>
              <a:rPr lang="en-US" sz="2400" dirty="0">
                <a:solidFill>
                  <a:schemeClr val="accent2">
                    <a:lumMod val="75000"/>
                  </a:schemeClr>
                </a:solidFill>
                <a:cs typeface="Microsoft Sans Serif" panose="020B0604020202020204" pitchFamily="34" charset="0"/>
              </a:rPr>
              <a:t>() – processing play</a:t>
            </a:r>
          </a:p>
          <a:p>
            <a:pPr marL="285750" indent="-285750">
              <a:lnSpc>
                <a:spcPct val="96000"/>
              </a:lnSpc>
              <a:buFontTx/>
              <a:buChar char="-"/>
            </a:pPr>
            <a:r>
              <a:rPr lang="en-US" sz="1600" dirty="0">
                <a:cs typeface="Microsoft Sans Serif" panose="020B0604020202020204" pitchFamily="34" charset="0"/>
              </a:rPr>
              <a:t>If there are frames ready and the track is ready and isn't paused, terminated or stopping</a:t>
            </a:r>
          </a:p>
          <a:p>
            <a:pPr marL="742950" lvl="1" indent="-285750">
              <a:lnSpc>
                <a:spcPct val="96000"/>
              </a:lnSpc>
              <a:buFontTx/>
              <a:buChar char="-"/>
            </a:pPr>
            <a:r>
              <a:rPr lang="en-US" sz="1600" dirty="0">
                <a:cs typeface="Microsoft Sans Serif" panose="020B0604020202020204" pitchFamily="34" charset="0"/>
              </a:rPr>
              <a:t>If the track's filling up status is filled, set the filling up status to active.</a:t>
            </a:r>
          </a:p>
          <a:p>
            <a:pPr marL="742950" lvl="1" indent="-285750">
              <a:lnSpc>
                <a:spcPct val="96000"/>
              </a:lnSpc>
              <a:buFontTx/>
              <a:buChar char="-"/>
            </a:pPr>
            <a:r>
              <a:rPr lang="en-US" sz="1600" dirty="0">
                <a:cs typeface="Microsoft Sans Serif" panose="020B0604020202020204" pitchFamily="34" charset="0"/>
              </a:rPr>
              <a:t>Also set the left and right volume to -1 to ensure </a:t>
            </a:r>
            <a:r>
              <a:rPr lang="en-US" sz="1600" dirty="0" err="1">
                <a:cs typeface="Microsoft Sans Serif" panose="020B0604020202020204" pitchFamily="34" charset="0"/>
              </a:rPr>
              <a:t>processVolume_l</a:t>
            </a:r>
            <a:r>
              <a:rPr lang="en-US" sz="1600" dirty="0">
                <a:cs typeface="Microsoft Sans Serif" panose="020B0604020202020204" pitchFamily="34" charset="0"/>
              </a:rPr>
              <a:t> will apply the new volume</a:t>
            </a:r>
          </a:p>
          <a:p>
            <a:pPr marL="285750" indent="-285750">
              <a:lnSpc>
                <a:spcPct val="96000"/>
              </a:lnSpc>
              <a:buFontTx/>
              <a:buChar char="-"/>
            </a:pPr>
            <a:r>
              <a:rPr lang="en-US" sz="1600" dirty="0">
                <a:cs typeface="Microsoft Sans Serif" panose="020B0604020202020204" pitchFamily="34" charset="0"/>
              </a:rPr>
              <a:t>If this previous track is not null and it's not the same as this track</a:t>
            </a:r>
          </a:p>
          <a:p>
            <a:pPr marL="742950" lvl="1" indent="-285750">
              <a:lnSpc>
                <a:spcPct val="96000"/>
              </a:lnSpc>
              <a:buFontTx/>
              <a:buChar char="-"/>
            </a:pPr>
            <a:r>
              <a:rPr lang="en-US" sz="1600" dirty="0">
                <a:cs typeface="Microsoft Sans Serif" panose="020B0604020202020204" pitchFamily="34" charset="0"/>
              </a:rPr>
              <a:t>Flush any data still being written from the last track (</a:t>
            </a:r>
            <a:r>
              <a:rPr lang="en-US" sz="1600" dirty="0" err="1">
                <a:cs typeface="Microsoft Sans Serif" panose="020B0604020202020204" pitchFamily="34" charset="0"/>
              </a:rPr>
              <a:t>mBytesRemaining</a:t>
            </a:r>
            <a:r>
              <a:rPr lang="en-US" sz="1600" dirty="0">
                <a:cs typeface="Microsoft Sans Serif" panose="020B0604020202020204" pitchFamily="34" charset="0"/>
              </a:rPr>
              <a:t> = 0)</a:t>
            </a:r>
          </a:p>
          <a:p>
            <a:pPr marL="742950" lvl="1" indent="-285750">
              <a:lnSpc>
                <a:spcPct val="96000"/>
              </a:lnSpc>
              <a:buFontTx/>
              <a:buChar char="-"/>
            </a:pPr>
            <a:r>
              <a:rPr lang="en-US" sz="1600" dirty="0">
                <a:cs typeface="Microsoft Sans Serif" panose="020B0604020202020204" pitchFamily="34" charset="0"/>
              </a:rPr>
              <a:t>If the last track was paused, then we need to flush the saved mix buffer state and invalidate the track so that the client must resubmit the saved data when the track resumes</a:t>
            </a:r>
          </a:p>
          <a:p>
            <a:pPr marL="742950" lvl="1" indent="-285750">
              <a:lnSpc>
                <a:spcPct val="96000"/>
              </a:lnSpc>
              <a:buFontTx/>
              <a:buChar char="-"/>
            </a:pPr>
            <a:r>
              <a:rPr lang="en-US" sz="1600" dirty="0">
                <a:cs typeface="Microsoft Sans Serif" panose="020B0604020202020204" pitchFamily="34" charset="0"/>
              </a:rPr>
              <a:t>If we are changing audio sessions, then we should flush any data already sent to DSP because the data now comes from a different source. Also invalidate the track so that a seek will be performed when the track is resumed.</a:t>
            </a:r>
          </a:p>
          <a:p>
            <a:pPr>
              <a:lnSpc>
                <a:spcPct val="96000"/>
              </a:lnSpc>
            </a:pPr>
            <a:r>
              <a:rPr lang="en-US" sz="1600" dirty="0">
                <a:cs typeface="Microsoft Sans Serif" panose="020B0604020202020204" pitchFamily="34" charset="0"/>
              </a:rPr>
              <a:t>- Set the mixer status to MIXER_TRACKS_READY which means there's at least one active track that has data ready</a:t>
            </a:r>
          </a:p>
        </p:txBody>
      </p:sp>
      <p:sp>
        <p:nvSpPr>
          <p:cNvPr id="4" name="TextBox 3">
            <a:extLst>
              <a:ext uri="{FF2B5EF4-FFF2-40B4-BE49-F238E27FC236}">
                <a16:creationId xmlns:a16="http://schemas.microsoft.com/office/drawing/2014/main" id="{ACD91AE3-72DA-4C1E-A871-7340B3A7588E}"/>
              </a:ext>
            </a:extLst>
          </p:cNvPr>
          <p:cNvSpPr txBox="1"/>
          <p:nvPr/>
        </p:nvSpPr>
        <p:spPr>
          <a:xfrm>
            <a:off x="391136" y="333375"/>
            <a:ext cx="3247413" cy="472758"/>
          </a:xfrm>
          <a:prstGeom prst="rect">
            <a:avLst/>
          </a:prstGeom>
        </p:spPr>
        <p:txBody>
          <a:bodyPr wrap="square" lIns="0" tIns="0" rIns="0" bIns="0" rtlCol="0">
            <a:spAutoFit/>
          </a:bodyPr>
          <a:lstStyle/>
          <a:p>
            <a:pPr algn="l">
              <a:lnSpc>
                <a:spcPct val="96000"/>
              </a:lnSpc>
            </a:pPr>
            <a:r>
              <a:rPr lang="en-US" sz="3200" dirty="0">
                <a:solidFill>
                  <a:schemeClr val="tx2"/>
                </a:solidFill>
                <a:latin typeface="Microsoft Sans Serif"/>
                <a:cs typeface="Microsoft Sans Serif" panose="020B0604020202020204" pitchFamily="34" charset="0"/>
              </a:rPr>
              <a:t>Key API: Play</a:t>
            </a:r>
          </a:p>
        </p:txBody>
      </p:sp>
    </p:spTree>
    <p:extLst>
      <p:ext uri="{BB962C8B-B14F-4D97-AF65-F5344CB8AC3E}">
        <p14:creationId xmlns:p14="http://schemas.microsoft.com/office/powerpoint/2010/main" val="2936878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19FDA1-8EEF-4B44-8FCA-AD650D89A0F9}"/>
              </a:ext>
            </a:extLst>
          </p:cNvPr>
          <p:cNvSpPr txBox="1"/>
          <p:nvPr/>
        </p:nvSpPr>
        <p:spPr>
          <a:xfrm>
            <a:off x="2838903" y="2985801"/>
            <a:ext cx="6514194" cy="886397"/>
          </a:xfrm>
          <a:prstGeom prst="rect">
            <a:avLst/>
          </a:prstGeom>
        </p:spPr>
        <p:txBody>
          <a:bodyPr wrap="square" lIns="0" tIns="0" rIns="0" bIns="0" rtlCol="0">
            <a:spAutoFit/>
          </a:bodyPr>
          <a:lstStyle/>
          <a:p>
            <a:pPr algn="ctr">
              <a:lnSpc>
                <a:spcPct val="96000"/>
              </a:lnSpc>
            </a:pPr>
            <a:r>
              <a:rPr lang="en-US" sz="6000" u="sng" dirty="0">
                <a:solidFill>
                  <a:schemeClr val="accent2">
                    <a:lumMod val="75000"/>
                  </a:schemeClr>
                </a:solidFill>
                <a:latin typeface="Microsoft Sans Serif"/>
                <a:cs typeface="Microsoft Sans Serif" panose="020B0604020202020204" pitchFamily="34" charset="0"/>
              </a:rPr>
              <a:t>Call Flow: Pause</a:t>
            </a:r>
          </a:p>
        </p:txBody>
      </p:sp>
    </p:spTree>
    <p:extLst>
      <p:ext uri="{BB962C8B-B14F-4D97-AF65-F5344CB8AC3E}">
        <p14:creationId xmlns:p14="http://schemas.microsoft.com/office/powerpoint/2010/main" val="2702027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ocial media post&#10;&#10;Description automatically generated">
            <a:extLst>
              <a:ext uri="{FF2B5EF4-FFF2-40B4-BE49-F238E27FC236}">
                <a16:creationId xmlns:a16="http://schemas.microsoft.com/office/drawing/2014/main" id="{779AED25-83FB-4C4E-B6F8-FA2C017FD9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275" y="833437"/>
            <a:ext cx="11601450" cy="5191125"/>
          </a:xfrm>
          <a:prstGeom prst="rect">
            <a:avLst/>
          </a:prstGeom>
        </p:spPr>
      </p:pic>
    </p:spTree>
    <p:extLst>
      <p:ext uri="{BB962C8B-B14F-4D97-AF65-F5344CB8AC3E}">
        <p14:creationId xmlns:p14="http://schemas.microsoft.com/office/powerpoint/2010/main" val="1138033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E96CE4-99EB-42AD-95D4-9122EBBED1EB}"/>
              </a:ext>
            </a:extLst>
          </p:cNvPr>
          <p:cNvSpPr txBox="1"/>
          <p:nvPr/>
        </p:nvSpPr>
        <p:spPr>
          <a:xfrm>
            <a:off x="391136" y="1274428"/>
            <a:ext cx="11241247" cy="3308983"/>
          </a:xfrm>
          <a:prstGeom prst="rect">
            <a:avLst/>
          </a:prstGeom>
        </p:spPr>
        <p:txBody>
          <a:bodyPr wrap="square" lIns="0" tIns="0" rIns="0" bIns="0" rtlCol="0">
            <a:spAutoFit/>
          </a:bodyPr>
          <a:lstStyle/>
          <a:p>
            <a:pPr algn="l">
              <a:lnSpc>
                <a:spcPct val="96000"/>
              </a:lnSpc>
            </a:pPr>
            <a:r>
              <a:rPr lang="en-US" sz="2400" dirty="0">
                <a:solidFill>
                  <a:schemeClr val="accent2">
                    <a:lumMod val="75000"/>
                  </a:schemeClr>
                </a:solidFill>
                <a:latin typeface="Microsoft Sans Serif"/>
                <a:cs typeface="Microsoft Sans Serif" panose="020B0604020202020204" pitchFamily="34" charset="0"/>
              </a:rPr>
              <a:t>Tracks: pause()</a:t>
            </a:r>
          </a:p>
          <a:p>
            <a:pPr marL="285750" indent="-285750" algn="l">
              <a:lnSpc>
                <a:spcPct val="96000"/>
              </a:lnSpc>
              <a:buFontTx/>
              <a:buChar char="-"/>
            </a:pPr>
            <a:r>
              <a:rPr lang="en-US" sz="1600" dirty="0">
                <a:latin typeface="Microsoft Sans Serif"/>
                <a:cs typeface="Microsoft Sans Serif" panose="020B0604020202020204" pitchFamily="34" charset="0"/>
              </a:rPr>
              <a:t>Sets the state of the trading to be PAUSING and signals this to the playback thread</a:t>
            </a:r>
          </a:p>
          <a:p>
            <a:pPr algn="l">
              <a:lnSpc>
                <a:spcPct val="96000"/>
              </a:lnSpc>
            </a:pPr>
            <a:endParaRPr lang="en-US" sz="1600" dirty="0">
              <a:latin typeface="Microsoft Sans Serif"/>
              <a:cs typeface="Microsoft Sans Serif" panose="020B0604020202020204" pitchFamily="34" charset="0"/>
            </a:endParaRPr>
          </a:p>
          <a:p>
            <a:pPr algn="l">
              <a:lnSpc>
                <a:spcPct val="96000"/>
              </a:lnSpc>
            </a:pPr>
            <a:endParaRPr lang="en-US" sz="1600" dirty="0">
              <a:latin typeface="Microsoft Sans Serif"/>
              <a:cs typeface="Microsoft Sans Serif" panose="020B0604020202020204" pitchFamily="34" charset="0"/>
            </a:endParaRPr>
          </a:p>
          <a:p>
            <a:pPr algn="l">
              <a:lnSpc>
                <a:spcPct val="96000"/>
              </a:lnSpc>
            </a:pPr>
            <a:r>
              <a:rPr lang="en-US" sz="2400" dirty="0">
                <a:solidFill>
                  <a:schemeClr val="accent2">
                    <a:lumMod val="75000"/>
                  </a:schemeClr>
                </a:solidFill>
                <a:latin typeface="Microsoft Sans Serif"/>
                <a:cs typeface="Microsoft Sans Serif" panose="020B0604020202020204" pitchFamily="34" charset="0"/>
              </a:rPr>
              <a:t>Threads: </a:t>
            </a:r>
            <a:r>
              <a:rPr lang="en-US" sz="2400" dirty="0" err="1">
                <a:solidFill>
                  <a:schemeClr val="accent2">
                    <a:lumMod val="75000"/>
                  </a:schemeClr>
                </a:solidFill>
                <a:latin typeface="Microsoft Sans Serif"/>
                <a:cs typeface="Microsoft Sans Serif" panose="020B0604020202020204" pitchFamily="34" charset="0"/>
              </a:rPr>
              <a:t>prepareTracks_l</a:t>
            </a:r>
            <a:r>
              <a:rPr lang="en-US" sz="2400" dirty="0">
                <a:solidFill>
                  <a:schemeClr val="accent2">
                    <a:lumMod val="75000"/>
                  </a:schemeClr>
                </a:solidFill>
                <a:latin typeface="Microsoft Sans Serif"/>
                <a:cs typeface="Microsoft Sans Serif" panose="020B0604020202020204" pitchFamily="34" charset="0"/>
              </a:rPr>
              <a:t>() – processing pause</a:t>
            </a:r>
            <a:endParaRPr lang="en-US" sz="1600" dirty="0">
              <a:solidFill>
                <a:schemeClr val="accent2">
                  <a:lumMod val="75000"/>
                </a:schemeClr>
              </a:solidFill>
              <a:latin typeface="Microsoft Sans Serif"/>
              <a:cs typeface="Microsoft Sans Serif" panose="020B0604020202020204" pitchFamily="34" charset="0"/>
            </a:endParaRPr>
          </a:p>
          <a:p>
            <a:pPr marL="285750" indent="-285750">
              <a:lnSpc>
                <a:spcPct val="96000"/>
              </a:lnSpc>
              <a:buFontTx/>
              <a:buChar char="-"/>
            </a:pPr>
            <a:r>
              <a:rPr lang="en-US" sz="1600" dirty="0">
                <a:latin typeface="Microsoft Sans Serif"/>
                <a:cs typeface="Microsoft Sans Serif" panose="020B0604020202020204" pitchFamily="34" charset="0"/>
              </a:rPr>
              <a:t>U</a:t>
            </a:r>
            <a:r>
              <a:rPr lang="en-US" sz="1600" dirty="0">
                <a:cs typeface="Microsoft Sans Serif" panose="020B0604020202020204" pitchFamily="34" charset="0"/>
              </a:rPr>
              <a:t>pdate the Track’s state to paused</a:t>
            </a:r>
          </a:p>
          <a:p>
            <a:pPr marL="285750" indent="-285750">
              <a:lnSpc>
                <a:spcPct val="96000"/>
              </a:lnSpc>
              <a:buFontTx/>
              <a:buChar char="-"/>
            </a:pPr>
            <a:r>
              <a:rPr lang="en-US" sz="1600" dirty="0">
                <a:cs typeface="Microsoft Sans Serif" panose="020B0604020202020204" pitchFamily="34" charset="0"/>
              </a:rPr>
              <a:t>If this is the last track that became active</a:t>
            </a:r>
          </a:p>
          <a:p>
            <a:pPr marL="742950" lvl="1" indent="-285750">
              <a:lnSpc>
                <a:spcPct val="96000"/>
              </a:lnSpc>
              <a:buFontTx/>
              <a:buChar char="-"/>
            </a:pPr>
            <a:r>
              <a:rPr lang="en-US" sz="1600" dirty="0">
                <a:cs typeface="Microsoft Sans Serif" panose="020B0604020202020204" pitchFamily="34" charset="0"/>
              </a:rPr>
              <a:t>signal hardware pause if it is supported</a:t>
            </a:r>
          </a:p>
          <a:p>
            <a:pPr marL="742950" lvl="1" indent="-285750">
              <a:lnSpc>
                <a:spcPct val="96000"/>
              </a:lnSpc>
              <a:buFontTx/>
              <a:buChar char="-"/>
            </a:pPr>
            <a:r>
              <a:rPr lang="en-US" sz="1600" dirty="0">
                <a:cs typeface="Microsoft Sans Serif" panose="020B0604020202020204" pitchFamily="34" charset="0"/>
              </a:rPr>
              <a:t>In case we were in the middle of writing the mix buffer to the </a:t>
            </a:r>
            <a:r>
              <a:rPr lang="en-US" sz="1600" dirty="0" err="1">
                <a:cs typeface="Microsoft Sans Serif" panose="020B0604020202020204" pitchFamily="34" charset="0"/>
              </a:rPr>
              <a:t>hal</a:t>
            </a:r>
            <a:r>
              <a:rPr lang="en-US" sz="1600" dirty="0">
                <a:cs typeface="Microsoft Sans Serif" panose="020B0604020202020204" pitchFamily="34" charset="0"/>
              </a:rPr>
              <a:t>, we must save this position for when we resume later. Note however, that this position will become invalid if another track becomes active and so the client will have to be notified to resend this data</a:t>
            </a:r>
          </a:p>
          <a:p>
            <a:pPr>
              <a:lnSpc>
                <a:spcPct val="96000"/>
              </a:lnSpc>
            </a:pPr>
            <a:r>
              <a:rPr lang="en-US" sz="1600" dirty="0">
                <a:cs typeface="Microsoft Sans Serif" panose="020B0604020202020204" pitchFamily="34" charset="0"/>
              </a:rPr>
              <a:t>- Add the track to </a:t>
            </a:r>
            <a:r>
              <a:rPr lang="en-US" sz="1600" dirty="0" err="1">
                <a:cs typeface="Microsoft Sans Serif" panose="020B0604020202020204" pitchFamily="34" charset="0"/>
              </a:rPr>
              <a:t>tracksToRemove</a:t>
            </a:r>
            <a:r>
              <a:rPr lang="en-US" sz="1600" dirty="0">
                <a:cs typeface="Microsoft Sans Serif" panose="020B0604020202020204" pitchFamily="34" charset="0"/>
              </a:rPr>
              <a:t>. This just means it will get removed from the active list. It only gets removed from the tracks list entirely if it has been terminated</a:t>
            </a:r>
            <a:endParaRPr lang="en-US" sz="2400" dirty="0">
              <a:latin typeface="Microsoft Sans Serif"/>
              <a:cs typeface="Microsoft Sans Serif" panose="020B0604020202020204" pitchFamily="34" charset="0"/>
            </a:endParaRPr>
          </a:p>
        </p:txBody>
      </p:sp>
      <p:sp>
        <p:nvSpPr>
          <p:cNvPr id="5" name="TextBox 4">
            <a:extLst>
              <a:ext uri="{FF2B5EF4-FFF2-40B4-BE49-F238E27FC236}">
                <a16:creationId xmlns:a16="http://schemas.microsoft.com/office/drawing/2014/main" id="{272F877B-EA14-429D-8ECE-5B25647A0C4B}"/>
              </a:ext>
            </a:extLst>
          </p:cNvPr>
          <p:cNvSpPr txBox="1"/>
          <p:nvPr/>
        </p:nvSpPr>
        <p:spPr>
          <a:xfrm>
            <a:off x="391136" y="333375"/>
            <a:ext cx="3247413" cy="472758"/>
          </a:xfrm>
          <a:prstGeom prst="rect">
            <a:avLst/>
          </a:prstGeom>
        </p:spPr>
        <p:txBody>
          <a:bodyPr wrap="square" lIns="0" tIns="0" rIns="0" bIns="0" rtlCol="0">
            <a:spAutoFit/>
          </a:bodyPr>
          <a:lstStyle/>
          <a:p>
            <a:pPr algn="l">
              <a:lnSpc>
                <a:spcPct val="96000"/>
              </a:lnSpc>
            </a:pPr>
            <a:r>
              <a:rPr lang="en-US" sz="3200" dirty="0">
                <a:solidFill>
                  <a:schemeClr val="tx2"/>
                </a:solidFill>
                <a:latin typeface="Microsoft Sans Serif"/>
                <a:cs typeface="Microsoft Sans Serif" panose="020B0604020202020204" pitchFamily="34" charset="0"/>
              </a:rPr>
              <a:t>Key API: Pause</a:t>
            </a:r>
          </a:p>
        </p:txBody>
      </p:sp>
    </p:spTree>
    <p:extLst>
      <p:ext uri="{BB962C8B-B14F-4D97-AF65-F5344CB8AC3E}">
        <p14:creationId xmlns:p14="http://schemas.microsoft.com/office/powerpoint/2010/main" val="1496743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19FDA1-8EEF-4B44-8FCA-AD650D89A0F9}"/>
              </a:ext>
            </a:extLst>
          </p:cNvPr>
          <p:cNvSpPr txBox="1"/>
          <p:nvPr/>
        </p:nvSpPr>
        <p:spPr>
          <a:xfrm>
            <a:off x="2750262" y="2985801"/>
            <a:ext cx="6691476" cy="886397"/>
          </a:xfrm>
          <a:prstGeom prst="rect">
            <a:avLst/>
          </a:prstGeom>
        </p:spPr>
        <p:txBody>
          <a:bodyPr wrap="square" lIns="0" tIns="0" rIns="0" bIns="0" rtlCol="0">
            <a:spAutoFit/>
          </a:bodyPr>
          <a:lstStyle/>
          <a:p>
            <a:pPr algn="ctr">
              <a:lnSpc>
                <a:spcPct val="96000"/>
              </a:lnSpc>
            </a:pPr>
            <a:r>
              <a:rPr lang="en-US" sz="6000" u="sng" dirty="0">
                <a:solidFill>
                  <a:schemeClr val="accent2">
                    <a:lumMod val="75000"/>
                  </a:schemeClr>
                </a:solidFill>
                <a:latin typeface="Microsoft Sans Serif"/>
                <a:cs typeface="Microsoft Sans Serif" panose="020B0604020202020204" pitchFamily="34" charset="0"/>
              </a:rPr>
              <a:t>Call Flow: Resume</a:t>
            </a:r>
          </a:p>
        </p:txBody>
      </p:sp>
    </p:spTree>
    <p:extLst>
      <p:ext uri="{BB962C8B-B14F-4D97-AF65-F5344CB8AC3E}">
        <p14:creationId xmlns:p14="http://schemas.microsoft.com/office/powerpoint/2010/main" val="15157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ocial media post&#10;&#10;Description automatically generated">
            <a:extLst>
              <a:ext uri="{FF2B5EF4-FFF2-40B4-BE49-F238E27FC236}">
                <a16:creationId xmlns:a16="http://schemas.microsoft.com/office/drawing/2014/main" id="{57324FC8-998D-4321-ABB5-753BC54892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425" y="1104900"/>
            <a:ext cx="9963150" cy="4648200"/>
          </a:xfrm>
          <a:prstGeom prst="rect">
            <a:avLst/>
          </a:prstGeom>
        </p:spPr>
      </p:pic>
    </p:spTree>
    <p:extLst>
      <p:ext uri="{BB962C8B-B14F-4D97-AF65-F5344CB8AC3E}">
        <p14:creationId xmlns:p14="http://schemas.microsoft.com/office/powerpoint/2010/main" val="1887774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E5141609-D282-4350-A245-2C9B9BD81035}"/>
              </a:ext>
            </a:extLst>
          </p:cNvPr>
          <p:cNvGrpSpPr/>
          <p:nvPr/>
        </p:nvGrpSpPr>
        <p:grpSpPr>
          <a:xfrm>
            <a:off x="1777483" y="1544252"/>
            <a:ext cx="8637033" cy="4822820"/>
            <a:chOff x="1045029" y="601860"/>
            <a:chExt cx="8637033" cy="4822820"/>
          </a:xfrm>
        </p:grpSpPr>
        <p:grpSp>
          <p:nvGrpSpPr>
            <p:cNvPr id="8" name="Group 7">
              <a:extLst>
                <a:ext uri="{FF2B5EF4-FFF2-40B4-BE49-F238E27FC236}">
                  <a16:creationId xmlns:a16="http://schemas.microsoft.com/office/drawing/2014/main" id="{EA2BA7BD-7F93-4A0C-9562-54DF00007C12}"/>
                </a:ext>
              </a:extLst>
            </p:cNvPr>
            <p:cNvGrpSpPr/>
            <p:nvPr/>
          </p:nvGrpSpPr>
          <p:grpSpPr>
            <a:xfrm>
              <a:off x="5019869" y="601860"/>
              <a:ext cx="1231641" cy="606489"/>
              <a:chOff x="4516016" y="513184"/>
              <a:chExt cx="1231641" cy="606489"/>
            </a:xfrm>
          </p:grpSpPr>
          <p:sp>
            <p:nvSpPr>
              <p:cNvPr id="6" name="Rectangle: Rounded Corners 5">
                <a:extLst>
                  <a:ext uri="{FF2B5EF4-FFF2-40B4-BE49-F238E27FC236}">
                    <a16:creationId xmlns:a16="http://schemas.microsoft.com/office/drawing/2014/main" id="{605F7DAB-41E9-4DA0-8C49-A32E8678AE90}"/>
                  </a:ext>
                </a:extLst>
              </p:cNvPr>
              <p:cNvSpPr/>
              <p:nvPr/>
            </p:nvSpPr>
            <p:spPr>
              <a:xfrm>
                <a:off x="4516016" y="513184"/>
                <a:ext cx="1231641" cy="606489"/>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endParaRPr lang="en-US" dirty="0" err="1">
                  <a:solidFill>
                    <a:schemeClr val="bg1"/>
                  </a:solidFill>
                  <a:latin typeface="Microsoft Sans Serif"/>
                  <a:cs typeface="Microsoft Sans Serif" panose="020B0604020202020204" pitchFamily="34" charset="0"/>
                </a:endParaRPr>
              </a:p>
            </p:txBody>
          </p:sp>
          <p:sp>
            <p:nvSpPr>
              <p:cNvPr id="7" name="TextBox 6">
                <a:extLst>
                  <a:ext uri="{FF2B5EF4-FFF2-40B4-BE49-F238E27FC236}">
                    <a16:creationId xmlns:a16="http://schemas.microsoft.com/office/drawing/2014/main" id="{94086D5E-6672-4664-B07B-4ACD45091B77}"/>
                  </a:ext>
                </a:extLst>
              </p:cNvPr>
              <p:cNvSpPr txBox="1"/>
              <p:nvPr/>
            </p:nvSpPr>
            <p:spPr>
              <a:xfrm>
                <a:off x="4627983" y="698254"/>
                <a:ext cx="1119674" cy="206851"/>
              </a:xfrm>
              <a:prstGeom prst="rect">
                <a:avLst/>
              </a:prstGeom>
            </p:spPr>
            <p:txBody>
              <a:bodyPr wrap="square" lIns="0" tIns="0" rIns="0" bIns="0" rtlCol="0">
                <a:spAutoFit/>
              </a:bodyPr>
              <a:lstStyle/>
              <a:p>
                <a:pPr algn="l">
                  <a:lnSpc>
                    <a:spcPct val="96000"/>
                  </a:lnSpc>
                </a:pPr>
                <a:r>
                  <a:rPr lang="en-US" sz="1400" dirty="0">
                    <a:solidFill>
                      <a:schemeClr val="tx2"/>
                    </a:solidFill>
                    <a:latin typeface="Microsoft Sans Serif"/>
                    <a:cs typeface="Microsoft Sans Serif" panose="020B0604020202020204" pitchFamily="34" charset="0"/>
                  </a:rPr>
                  <a:t>Audio Track</a:t>
                </a:r>
              </a:p>
            </p:txBody>
          </p:sp>
        </p:grpSp>
        <p:grpSp>
          <p:nvGrpSpPr>
            <p:cNvPr id="9" name="Group 8">
              <a:extLst>
                <a:ext uri="{FF2B5EF4-FFF2-40B4-BE49-F238E27FC236}">
                  <a16:creationId xmlns:a16="http://schemas.microsoft.com/office/drawing/2014/main" id="{29700AF6-300E-471D-81EB-DC3A82AEB747}"/>
                </a:ext>
              </a:extLst>
            </p:cNvPr>
            <p:cNvGrpSpPr/>
            <p:nvPr/>
          </p:nvGrpSpPr>
          <p:grpSpPr>
            <a:xfrm>
              <a:off x="2499010" y="601860"/>
              <a:ext cx="1231641" cy="606489"/>
              <a:chOff x="4516016" y="513184"/>
              <a:chExt cx="1231641" cy="606489"/>
            </a:xfrm>
          </p:grpSpPr>
          <p:sp>
            <p:nvSpPr>
              <p:cNvPr id="10" name="Rectangle: Rounded Corners 9">
                <a:extLst>
                  <a:ext uri="{FF2B5EF4-FFF2-40B4-BE49-F238E27FC236}">
                    <a16:creationId xmlns:a16="http://schemas.microsoft.com/office/drawing/2014/main" id="{AFB2A25E-582C-459D-89C5-AEBA42FBD256}"/>
                  </a:ext>
                </a:extLst>
              </p:cNvPr>
              <p:cNvSpPr/>
              <p:nvPr/>
            </p:nvSpPr>
            <p:spPr>
              <a:xfrm>
                <a:off x="4516016" y="513184"/>
                <a:ext cx="1231641" cy="606489"/>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endParaRPr lang="en-US" dirty="0" err="1">
                  <a:solidFill>
                    <a:schemeClr val="bg1"/>
                  </a:solidFill>
                  <a:latin typeface="Microsoft Sans Serif"/>
                  <a:cs typeface="Microsoft Sans Serif" panose="020B0604020202020204" pitchFamily="34" charset="0"/>
                </a:endParaRPr>
              </a:p>
            </p:txBody>
          </p:sp>
          <p:sp>
            <p:nvSpPr>
              <p:cNvPr id="11" name="TextBox 10">
                <a:extLst>
                  <a:ext uri="{FF2B5EF4-FFF2-40B4-BE49-F238E27FC236}">
                    <a16:creationId xmlns:a16="http://schemas.microsoft.com/office/drawing/2014/main" id="{3380A17A-E5DC-4CF5-A655-DDDF542BEC27}"/>
                  </a:ext>
                </a:extLst>
              </p:cNvPr>
              <p:cNvSpPr txBox="1"/>
              <p:nvPr/>
            </p:nvSpPr>
            <p:spPr>
              <a:xfrm>
                <a:off x="4627983" y="698254"/>
                <a:ext cx="1119674" cy="206851"/>
              </a:xfrm>
              <a:prstGeom prst="rect">
                <a:avLst/>
              </a:prstGeom>
            </p:spPr>
            <p:txBody>
              <a:bodyPr wrap="square" lIns="0" tIns="0" rIns="0" bIns="0" rtlCol="0">
                <a:spAutoFit/>
              </a:bodyPr>
              <a:lstStyle/>
              <a:p>
                <a:pPr algn="l">
                  <a:lnSpc>
                    <a:spcPct val="96000"/>
                  </a:lnSpc>
                </a:pPr>
                <a:r>
                  <a:rPr lang="en-US" sz="1400" dirty="0">
                    <a:solidFill>
                      <a:schemeClr val="tx2"/>
                    </a:solidFill>
                    <a:latin typeface="Microsoft Sans Serif"/>
                    <a:cs typeface="Microsoft Sans Serif" panose="020B0604020202020204" pitchFamily="34" charset="0"/>
                  </a:rPr>
                  <a:t>Client Proxy</a:t>
                </a:r>
              </a:p>
            </p:txBody>
          </p:sp>
        </p:grpSp>
        <p:grpSp>
          <p:nvGrpSpPr>
            <p:cNvPr id="12" name="Group 11">
              <a:extLst>
                <a:ext uri="{FF2B5EF4-FFF2-40B4-BE49-F238E27FC236}">
                  <a16:creationId xmlns:a16="http://schemas.microsoft.com/office/drawing/2014/main" id="{8053E7B4-D5E0-4130-B5FE-28240B2C0E35}"/>
                </a:ext>
              </a:extLst>
            </p:cNvPr>
            <p:cNvGrpSpPr/>
            <p:nvPr/>
          </p:nvGrpSpPr>
          <p:grpSpPr>
            <a:xfrm>
              <a:off x="2499010" y="2137160"/>
              <a:ext cx="1247192" cy="553615"/>
              <a:chOff x="4516016" y="513184"/>
              <a:chExt cx="1231641" cy="606489"/>
            </a:xfrm>
          </p:grpSpPr>
          <p:sp>
            <p:nvSpPr>
              <p:cNvPr id="13" name="Rectangle: Rounded Corners 12">
                <a:extLst>
                  <a:ext uri="{FF2B5EF4-FFF2-40B4-BE49-F238E27FC236}">
                    <a16:creationId xmlns:a16="http://schemas.microsoft.com/office/drawing/2014/main" id="{13439819-C6D6-45F3-8031-69B9DA85663B}"/>
                  </a:ext>
                </a:extLst>
              </p:cNvPr>
              <p:cNvSpPr/>
              <p:nvPr/>
            </p:nvSpPr>
            <p:spPr>
              <a:xfrm>
                <a:off x="4516016" y="513184"/>
                <a:ext cx="1231641" cy="606489"/>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endParaRPr lang="en-US" dirty="0" err="1">
                  <a:solidFill>
                    <a:schemeClr val="bg1"/>
                  </a:solidFill>
                  <a:latin typeface="Microsoft Sans Serif"/>
                  <a:cs typeface="Microsoft Sans Serif" panose="020B0604020202020204" pitchFamily="34" charset="0"/>
                </a:endParaRPr>
              </a:p>
            </p:txBody>
          </p:sp>
          <p:sp>
            <p:nvSpPr>
              <p:cNvPr id="14" name="TextBox 13">
                <a:extLst>
                  <a:ext uri="{FF2B5EF4-FFF2-40B4-BE49-F238E27FC236}">
                    <a16:creationId xmlns:a16="http://schemas.microsoft.com/office/drawing/2014/main" id="{3A970023-3768-4715-B522-7DE14BA4EFFE}"/>
                  </a:ext>
                </a:extLst>
              </p:cNvPr>
              <p:cNvSpPr txBox="1"/>
              <p:nvPr/>
            </p:nvSpPr>
            <p:spPr>
              <a:xfrm>
                <a:off x="4627983" y="698255"/>
                <a:ext cx="1119674" cy="226607"/>
              </a:xfrm>
              <a:prstGeom prst="rect">
                <a:avLst/>
              </a:prstGeom>
            </p:spPr>
            <p:txBody>
              <a:bodyPr wrap="square" lIns="0" tIns="0" rIns="0" bIns="0" rtlCol="0">
                <a:spAutoFit/>
              </a:bodyPr>
              <a:lstStyle/>
              <a:p>
                <a:pPr algn="l">
                  <a:lnSpc>
                    <a:spcPct val="96000"/>
                  </a:lnSpc>
                </a:pPr>
                <a:r>
                  <a:rPr lang="en-US" sz="1400" dirty="0">
                    <a:solidFill>
                      <a:schemeClr val="tx2"/>
                    </a:solidFill>
                    <a:latin typeface="Microsoft Sans Serif"/>
                    <a:cs typeface="Microsoft Sans Serif" panose="020B0604020202020204" pitchFamily="34" charset="0"/>
                  </a:rPr>
                  <a:t>Server Proxy</a:t>
                </a:r>
              </a:p>
            </p:txBody>
          </p:sp>
        </p:grpSp>
        <p:grpSp>
          <p:nvGrpSpPr>
            <p:cNvPr id="15" name="Group 14">
              <a:extLst>
                <a:ext uri="{FF2B5EF4-FFF2-40B4-BE49-F238E27FC236}">
                  <a16:creationId xmlns:a16="http://schemas.microsoft.com/office/drawing/2014/main" id="{BA2A3E7F-7639-4D10-B3CA-5A2A973ACAEA}"/>
                </a:ext>
              </a:extLst>
            </p:cNvPr>
            <p:cNvGrpSpPr/>
            <p:nvPr/>
          </p:nvGrpSpPr>
          <p:grpSpPr>
            <a:xfrm>
              <a:off x="4394718" y="1771602"/>
              <a:ext cx="2985796" cy="1419588"/>
              <a:chOff x="4516016" y="513184"/>
              <a:chExt cx="1231641" cy="606489"/>
            </a:xfrm>
          </p:grpSpPr>
          <p:sp>
            <p:nvSpPr>
              <p:cNvPr id="16" name="Rectangle: Rounded Corners 15">
                <a:extLst>
                  <a:ext uri="{FF2B5EF4-FFF2-40B4-BE49-F238E27FC236}">
                    <a16:creationId xmlns:a16="http://schemas.microsoft.com/office/drawing/2014/main" id="{5B495B2F-DEF2-4944-B468-9E9DC4844ACC}"/>
                  </a:ext>
                </a:extLst>
              </p:cNvPr>
              <p:cNvSpPr/>
              <p:nvPr/>
            </p:nvSpPr>
            <p:spPr>
              <a:xfrm>
                <a:off x="4516016" y="513184"/>
                <a:ext cx="1231641" cy="606489"/>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endParaRPr lang="en-US" dirty="0" err="1">
                  <a:solidFill>
                    <a:schemeClr val="bg1"/>
                  </a:solidFill>
                  <a:latin typeface="Microsoft Sans Serif"/>
                  <a:cs typeface="Microsoft Sans Serif" panose="020B0604020202020204" pitchFamily="34" charset="0"/>
                </a:endParaRPr>
              </a:p>
            </p:txBody>
          </p:sp>
          <p:sp>
            <p:nvSpPr>
              <p:cNvPr id="17" name="TextBox 16">
                <a:extLst>
                  <a:ext uri="{FF2B5EF4-FFF2-40B4-BE49-F238E27FC236}">
                    <a16:creationId xmlns:a16="http://schemas.microsoft.com/office/drawing/2014/main" id="{84761841-2368-45E6-9964-45B4BA2610E2}"/>
                  </a:ext>
                </a:extLst>
              </p:cNvPr>
              <p:cNvSpPr txBox="1"/>
              <p:nvPr/>
            </p:nvSpPr>
            <p:spPr>
              <a:xfrm>
                <a:off x="4875900" y="580988"/>
                <a:ext cx="604244" cy="88373"/>
              </a:xfrm>
              <a:prstGeom prst="rect">
                <a:avLst/>
              </a:prstGeom>
            </p:spPr>
            <p:txBody>
              <a:bodyPr wrap="square" lIns="0" tIns="0" rIns="0" bIns="0" rtlCol="0">
                <a:spAutoFit/>
              </a:bodyPr>
              <a:lstStyle/>
              <a:p>
                <a:pPr algn="l">
                  <a:lnSpc>
                    <a:spcPct val="96000"/>
                  </a:lnSpc>
                </a:pPr>
                <a:r>
                  <a:rPr lang="en-US" sz="1400" dirty="0">
                    <a:solidFill>
                      <a:schemeClr val="tx2"/>
                    </a:solidFill>
                    <a:latin typeface="Microsoft Sans Serif"/>
                    <a:cs typeface="Microsoft Sans Serif" panose="020B0604020202020204" pitchFamily="34" charset="0"/>
                  </a:rPr>
                  <a:t>Audio Flinger</a:t>
                </a:r>
              </a:p>
            </p:txBody>
          </p:sp>
        </p:grpSp>
        <p:grpSp>
          <p:nvGrpSpPr>
            <p:cNvPr id="19" name="Group 18">
              <a:extLst>
                <a:ext uri="{FF2B5EF4-FFF2-40B4-BE49-F238E27FC236}">
                  <a16:creationId xmlns:a16="http://schemas.microsoft.com/office/drawing/2014/main" id="{85479109-B7F7-4AAD-8AC1-F5F38FF39CAD}"/>
                </a:ext>
              </a:extLst>
            </p:cNvPr>
            <p:cNvGrpSpPr/>
            <p:nvPr/>
          </p:nvGrpSpPr>
          <p:grpSpPr>
            <a:xfrm>
              <a:off x="4569473" y="2427387"/>
              <a:ext cx="900791" cy="355326"/>
              <a:chOff x="4516016" y="513184"/>
              <a:chExt cx="1343609" cy="606489"/>
            </a:xfrm>
          </p:grpSpPr>
          <p:sp>
            <p:nvSpPr>
              <p:cNvPr id="20" name="Rectangle: Rounded Corners 19">
                <a:extLst>
                  <a:ext uri="{FF2B5EF4-FFF2-40B4-BE49-F238E27FC236}">
                    <a16:creationId xmlns:a16="http://schemas.microsoft.com/office/drawing/2014/main" id="{77308F58-C768-4ED6-B5E2-631BE5C3EEAF}"/>
                  </a:ext>
                </a:extLst>
              </p:cNvPr>
              <p:cNvSpPr/>
              <p:nvPr/>
            </p:nvSpPr>
            <p:spPr>
              <a:xfrm>
                <a:off x="4516016" y="513184"/>
                <a:ext cx="1231641" cy="606489"/>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endParaRPr lang="en-US" dirty="0" err="1">
                  <a:solidFill>
                    <a:schemeClr val="bg1"/>
                  </a:solidFill>
                  <a:latin typeface="Microsoft Sans Serif"/>
                  <a:cs typeface="Microsoft Sans Serif" panose="020B0604020202020204" pitchFamily="34" charset="0"/>
                </a:endParaRPr>
              </a:p>
            </p:txBody>
          </p:sp>
          <p:sp>
            <p:nvSpPr>
              <p:cNvPr id="21" name="TextBox 20">
                <a:extLst>
                  <a:ext uri="{FF2B5EF4-FFF2-40B4-BE49-F238E27FC236}">
                    <a16:creationId xmlns:a16="http://schemas.microsoft.com/office/drawing/2014/main" id="{C257F056-FB3E-403B-AA39-732A7560FF91}"/>
                  </a:ext>
                </a:extLst>
              </p:cNvPr>
              <p:cNvSpPr txBox="1"/>
              <p:nvPr/>
            </p:nvSpPr>
            <p:spPr>
              <a:xfrm>
                <a:off x="4739951" y="660598"/>
                <a:ext cx="1119674" cy="302613"/>
              </a:xfrm>
              <a:prstGeom prst="rect">
                <a:avLst/>
              </a:prstGeom>
            </p:spPr>
            <p:txBody>
              <a:bodyPr wrap="square" lIns="0" tIns="0" rIns="0" bIns="0" rtlCol="0">
                <a:spAutoFit/>
              </a:bodyPr>
              <a:lstStyle/>
              <a:p>
                <a:pPr algn="l">
                  <a:lnSpc>
                    <a:spcPct val="96000"/>
                  </a:lnSpc>
                </a:pPr>
                <a:r>
                  <a:rPr lang="en-US" sz="1200" dirty="0">
                    <a:solidFill>
                      <a:schemeClr val="tx2"/>
                    </a:solidFill>
                    <a:latin typeface="Microsoft Sans Serif"/>
                    <a:cs typeface="Microsoft Sans Serif" panose="020B0604020202020204" pitchFamily="34" charset="0"/>
                  </a:rPr>
                  <a:t>Thread</a:t>
                </a:r>
              </a:p>
            </p:txBody>
          </p:sp>
        </p:grpSp>
        <p:grpSp>
          <p:nvGrpSpPr>
            <p:cNvPr id="22" name="Group 21">
              <a:extLst>
                <a:ext uri="{FF2B5EF4-FFF2-40B4-BE49-F238E27FC236}">
                  <a16:creationId xmlns:a16="http://schemas.microsoft.com/office/drawing/2014/main" id="{828C37A9-2C9C-42CE-A752-591858A46922}"/>
                </a:ext>
              </a:extLst>
            </p:cNvPr>
            <p:cNvGrpSpPr/>
            <p:nvPr/>
          </p:nvGrpSpPr>
          <p:grpSpPr>
            <a:xfrm>
              <a:off x="5545330" y="2418907"/>
              <a:ext cx="706180" cy="355326"/>
              <a:chOff x="4516016" y="513184"/>
              <a:chExt cx="1231641" cy="606489"/>
            </a:xfrm>
          </p:grpSpPr>
          <p:sp>
            <p:nvSpPr>
              <p:cNvPr id="23" name="Rectangle: Rounded Corners 22">
                <a:extLst>
                  <a:ext uri="{FF2B5EF4-FFF2-40B4-BE49-F238E27FC236}">
                    <a16:creationId xmlns:a16="http://schemas.microsoft.com/office/drawing/2014/main" id="{8C17BE88-D453-4097-AC35-B5C91597BD03}"/>
                  </a:ext>
                </a:extLst>
              </p:cNvPr>
              <p:cNvSpPr/>
              <p:nvPr/>
            </p:nvSpPr>
            <p:spPr>
              <a:xfrm>
                <a:off x="4516016" y="513184"/>
                <a:ext cx="1231641" cy="606489"/>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endParaRPr lang="en-US" dirty="0" err="1">
                  <a:solidFill>
                    <a:schemeClr val="bg1"/>
                  </a:solidFill>
                  <a:latin typeface="Microsoft Sans Serif"/>
                  <a:cs typeface="Microsoft Sans Serif" panose="020B0604020202020204" pitchFamily="34" charset="0"/>
                </a:endParaRPr>
              </a:p>
            </p:txBody>
          </p:sp>
          <p:sp>
            <p:nvSpPr>
              <p:cNvPr id="24" name="TextBox 23">
                <a:extLst>
                  <a:ext uri="{FF2B5EF4-FFF2-40B4-BE49-F238E27FC236}">
                    <a16:creationId xmlns:a16="http://schemas.microsoft.com/office/drawing/2014/main" id="{E3F34B12-A544-48A3-9343-345466632094}"/>
                  </a:ext>
                </a:extLst>
              </p:cNvPr>
              <p:cNvSpPr txBox="1"/>
              <p:nvPr/>
            </p:nvSpPr>
            <p:spPr>
              <a:xfrm>
                <a:off x="4763776" y="665655"/>
                <a:ext cx="684161" cy="304065"/>
              </a:xfrm>
              <a:prstGeom prst="rect">
                <a:avLst/>
              </a:prstGeom>
            </p:spPr>
            <p:txBody>
              <a:bodyPr wrap="square" lIns="0" tIns="0" rIns="0" bIns="0" rtlCol="0">
                <a:spAutoFit/>
              </a:bodyPr>
              <a:lstStyle/>
              <a:p>
                <a:pPr algn="l">
                  <a:lnSpc>
                    <a:spcPct val="96000"/>
                  </a:lnSpc>
                </a:pPr>
                <a:r>
                  <a:rPr lang="en-US" sz="1200" dirty="0">
                    <a:solidFill>
                      <a:schemeClr val="tx2"/>
                    </a:solidFill>
                    <a:latin typeface="Microsoft Sans Serif"/>
                    <a:cs typeface="Microsoft Sans Serif" panose="020B0604020202020204" pitchFamily="34" charset="0"/>
                  </a:rPr>
                  <a:t>Track</a:t>
                </a:r>
              </a:p>
            </p:txBody>
          </p:sp>
        </p:grpSp>
        <p:grpSp>
          <p:nvGrpSpPr>
            <p:cNvPr id="25" name="Group 24">
              <a:extLst>
                <a:ext uri="{FF2B5EF4-FFF2-40B4-BE49-F238E27FC236}">
                  <a16:creationId xmlns:a16="http://schemas.microsoft.com/office/drawing/2014/main" id="{C8A93904-C53E-4A91-B711-603AF606870E}"/>
                </a:ext>
              </a:extLst>
            </p:cNvPr>
            <p:cNvGrpSpPr/>
            <p:nvPr/>
          </p:nvGrpSpPr>
          <p:grpSpPr>
            <a:xfrm>
              <a:off x="6393567" y="2323825"/>
              <a:ext cx="825724" cy="619722"/>
              <a:chOff x="4487471" y="465445"/>
              <a:chExt cx="1231641" cy="714910"/>
            </a:xfrm>
          </p:grpSpPr>
          <p:sp>
            <p:nvSpPr>
              <p:cNvPr id="26" name="Rectangle: Rounded Corners 25">
                <a:extLst>
                  <a:ext uri="{FF2B5EF4-FFF2-40B4-BE49-F238E27FC236}">
                    <a16:creationId xmlns:a16="http://schemas.microsoft.com/office/drawing/2014/main" id="{1045DAB9-A911-4FD6-9A42-3A9F43D3A086}"/>
                  </a:ext>
                </a:extLst>
              </p:cNvPr>
              <p:cNvSpPr/>
              <p:nvPr/>
            </p:nvSpPr>
            <p:spPr>
              <a:xfrm>
                <a:off x="4487471" y="465445"/>
                <a:ext cx="1231641" cy="606489"/>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endParaRPr lang="en-US" dirty="0" err="1">
                  <a:solidFill>
                    <a:schemeClr val="bg1"/>
                  </a:solidFill>
                  <a:latin typeface="Microsoft Sans Serif"/>
                  <a:cs typeface="Microsoft Sans Serif" panose="020B0604020202020204" pitchFamily="34" charset="0"/>
                </a:endParaRPr>
              </a:p>
            </p:txBody>
          </p:sp>
          <p:sp>
            <p:nvSpPr>
              <p:cNvPr id="27" name="TextBox 26">
                <a:extLst>
                  <a:ext uri="{FF2B5EF4-FFF2-40B4-BE49-F238E27FC236}">
                    <a16:creationId xmlns:a16="http://schemas.microsoft.com/office/drawing/2014/main" id="{4232FE7B-BDA4-4BA6-934A-6B807B892B29}"/>
                  </a:ext>
                </a:extLst>
              </p:cNvPr>
              <p:cNvSpPr txBox="1"/>
              <p:nvPr/>
            </p:nvSpPr>
            <p:spPr>
              <a:xfrm>
                <a:off x="4765828" y="575131"/>
                <a:ext cx="684161" cy="605224"/>
              </a:xfrm>
              <a:prstGeom prst="rect">
                <a:avLst/>
              </a:prstGeom>
            </p:spPr>
            <p:txBody>
              <a:bodyPr wrap="square" lIns="0" tIns="0" rIns="0" bIns="0" rtlCol="0">
                <a:spAutoFit/>
              </a:bodyPr>
              <a:lstStyle/>
              <a:p>
                <a:pPr algn="l">
                  <a:lnSpc>
                    <a:spcPct val="96000"/>
                  </a:lnSpc>
                </a:pPr>
                <a:r>
                  <a:rPr lang="en-US" sz="1200" dirty="0">
                    <a:solidFill>
                      <a:schemeClr val="tx2"/>
                    </a:solidFill>
                    <a:latin typeface="Microsoft Sans Serif"/>
                    <a:cs typeface="Microsoft Sans Serif" panose="020B0604020202020204" pitchFamily="34" charset="0"/>
                  </a:rPr>
                  <a:t>Patch Panel</a:t>
                </a:r>
              </a:p>
            </p:txBody>
          </p:sp>
        </p:grpSp>
        <p:grpSp>
          <p:nvGrpSpPr>
            <p:cNvPr id="28" name="Group 27">
              <a:extLst>
                <a:ext uri="{FF2B5EF4-FFF2-40B4-BE49-F238E27FC236}">
                  <a16:creationId xmlns:a16="http://schemas.microsoft.com/office/drawing/2014/main" id="{1CBE8A56-7561-4C9A-916F-8DF2D9553DF9}"/>
                </a:ext>
              </a:extLst>
            </p:cNvPr>
            <p:cNvGrpSpPr/>
            <p:nvPr/>
          </p:nvGrpSpPr>
          <p:grpSpPr>
            <a:xfrm>
              <a:off x="8217660" y="1798671"/>
              <a:ext cx="1464402" cy="606489"/>
              <a:chOff x="4516016" y="513184"/>
              <a:chExt cx="1261551" cy="606489"/>
            </a:xfrm>
          </p:grpSpPr>
          <p:sp>
            <p:nvSpPr>
              <p:cNvPr id="29" name="Rectangle: Rounded Corners 28">
                <a:extLst>
                  <a:ext uri="{FF2B5EF4-FFF2-40B4-BE49-F238E27FC236}">
                    <a16:creationId xmlns:a16="http://schemas.microsoft.com/office/drawing/2014/main" id="{0AF955AA-3FE6-41D9-AC0F-655A7A0D8518}"/>
                  </a:ext>
                </a:extLst>
              </p:cNvPr>
              <p:cNvSpPr/>
              <p:nvPr/>
            </p:nvSpPr>
            <p:spPr>
              <a:xfrm>
                <a:off x="4516016" y="513184"/>
                <a:ext cx="1231641" cy="606489"/>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endParaRPr lang="en-US" dirty="0" err="1">
                  <a:solidFill>
                    <a:schemeClr val="bg1"/>
                  </a:solidFill>
                  <a:latin typeface="Microsoft Sans Serif"/>
                  <a:cs typeface="Microsoft Sans Serif" panose="020B0604020202020204" pitchFamily="34" charset="0"/>
                </a:endParaRPr>
              </a:p>
            </p:txBody>
          </p:sp>
          <p:sp>
            <p:nvSpPr>
              <p:cNvPr id="30" name="TextBox 29">
                <a:extLst>
                  <a:ext uri="{FF2B5EF4-FFF2-40B4-BE49-F238E27FC236}">
                    <a16:creationId xmlns:a16="http://schemas.microsoft.com/office/drawing/2014/main" id="{83D13E73-D333-4828-A6AD-7E13F5A0BD45}"/>
                  </a:ext>
                </a:extLst>
              </p:cNvPr>
              <p:cNvSpPr txBox="1"/>
              <p:nvPr/>
            </p:nvSpPr>
            <p:spPr>
              <a:xfrm>
                <a:off x="4657893" y="699849"/>
                <a:ext cx="1119674" cy="206851"/>
              </a:xfrm>
              <a:prstGeom prst="rect">
                <a:avLst/>
              </a:prstGeom>
            </p:spPr>
            <p:txBody>
              <a:bodyPr wrap="square" lIns="0" tIns="0" rIns="0" bIns="0" rtlCol="0">
                <a:spAutoFit/>
              </a:bodyPr>
              <a:lstStyle/>
              <a:p>
                <a:pPr algn="l">
                  <a:lnSpc>
                    <a:spcPct val="96000"/>
                  </a:lnSpc>
                </a:pPr>
                <a:r>
                  <a:rPr lang="en-US" sz="1400" dirty="0">
                    <a:solidFill>
                      <a:schemeClr val="tx2"/>
                    </a:solidFill>
                    <a:latin typeface="Microsoft Sans Serif"/>
                    <a:cs typeface="Microsoft Sans Serif" panose="020B0604020202020204" pitchFamily="34" charset="0"/>
                  </a:rPr>
                  <a:t>Audio System</a:t>
                </a:r>
              </a:p>
            </p:txBody>
          </p:sp>
        </p:grpSp>
        <p:grpSp>
          <p:nvGrpSpPr>
            <p:cNvPr id="31" name="Group 30">
              <a:extLst>
                <a:ext uri="{FF2B5EF4-FFF2-40B4-BE49-F238E27FC236}">
                  <a16:creationId xmlns:a16="http://schemas.microsoft.com/office/drawing/2014/main" id="{DBD6691D-4902-4D95-A80B-01C04A140960}"/>
                </a:ext>
              </a:extLst>
            </p:cNvPr>
            <p:cNvGrpSpPr/>
            <p:nvPr/>
          </p:nvGrpSpPr>
          <p:grpSpPr>
            <a:xfrm>
              <a:off x="8217661" y="2750059"/>
              <a:ext cx="1429683" cy="606489"/>
              <a:chOff x="4516016" y="513184"/>
              <a:chExt cx="1231641" cy="606489"/>
            </a:xfrm>
          </p:grpSpPr>
          <p:sp>
            <p:nvSpPr>
              <p:cNvPr id="32" name="Rectangle: Rounded Corners 31">
                <a:extLst>
                  <a:ext uri="{FF2B5EF4-FFF2-40B4-BE49-F238E27FC236}">
                    <a16:creationId xmlns:a16="http://schemas.microsoft.com/office/drawing/2014/main" id="{647B94F9-6F9C-4561-BDA6-A978674CAAB7}"/>
                  </a:ext>
                </a:extLst>
              </p:cNvPr>
              <p:cNvSpPr/>
              <p:nvPr/>
            </p:nvSpPr>
            <p:spPr>
              <a:xfrm>
                <a:off x="4516016" y="513184"/>
                <a:ext cx="1231641" cy="606489"/>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endParaRPr lang="en-US" dirty="0" err="1">
                  <a:solidFill>
                    <a:schemeClr val="bg1"/>
                  </a:solidFill>
                  <a:latin typeface="Microsoft Sans Serif"/>
                  <a:cs typeface="Microsoft Sans Serif" panose="020B0604020202020204" pitchFamily="34" charset="0"/>
                </a:endParaRPr>
              </a:p>
            </p:txBody>
          </p:sp>
          <p:sp>
            <p:nvSpPr>
              <p:cNvPr id="33" name="TextBox 32">
                <a:extLst>
                  <a:ext uri="{FF2B5EF4-FFF2-40B4-BE49-F238E27FC236}">
                    <a16:creationId xmlns:a16="http://schemas.microsoft.com/office/drawing/2014/main" id="{DAD3173A-73D7-47EA-A355-CB3A381B9512}"/>
                  </a:ext>
                </a:extLst>
              </p:cNvPr>
              <p:cNvSpPr txBox="1"/>
              <p:nvPr/>
            </p:nvSpPr>
            <p:spPr>
              <a:xfrm>
                <a:off x="4603537" y="612687"/>
                <a:ext cx="1119674" cy="413703"/>
              </a:xfrm>
              <a:prstGeom prst="rect">
                <a:avLst/>
              </a:prstGeom>
            </p:spPr>
            <p:txBody>
              <a:bodyPr wrap="square" lIns="0" tIns="0" rIns="0" bIns="0" rtlCol="0">
                <a:spAutoFit/>
              </a:bodyPr>
              <a:lstStyle/>
              <a:p>
                <a:pPr algn="ctr">
                  <a:lnSpc>
                    <a:spcPct val="96000"/>
                  </a:lnSpc>
                </a:pPr>
                <a:r>
                  <a:rPr lang="en-US" sz="1400" dirty="0">
                    <a:solidFill>
                      <a:schemeClr val="tx2"/>
                    </a:solidFill>
                    <a:latin typeface="Microsoft Sans Serif"/>
                    <a:cs typeface="Microsoft Sans Serif" panose="020B0604020202020204" pitchFamily="34" charset="0"/>
                  </a:rPr>
                  <a:t>Audio Policy Service</a:t>
                </a:r>
              </a:p>
            </p:txBody>
          </p:sp>
        </p:grpSp>
        <p:grpSp>
          <p:nvGrpSpPr>
            <p:cNvPr id="34" name="Group 33">
              <a:extLst>
                <a:ext uri="{FF2B5EF4-FFF2-40B4-BE49-F238E27FC236}">
                  <a16:creationId xmlns:a16="http://schemas.microsoft.com/office/drawing/2014/main" id="{77B1EC4E-53D0-4A31-9A76-C1D80DD2662F}"/>
                </a:ext>
              </a:extLst>
            </p:cNvPr>
            <p:cNvGrpSpPr/>
            <p:nvPr/>
          </p:nvGrpSpPr>
          <p:grpSpPr>
            <a:xfrm>
              <a:off x="8217660" y="3701447"/>
              <a:ext cx="1429683" cy="606489"/>
              <a:chOff x="4516016" y="513184"/>
              <a:chExt cx="1231641" cy="606489"/>
            </a:xfrm>
          </p:grpSpPr>
          <p:sp>
            <p:nvSpPr>
              <p:cNvPr id="35" name="Rectangle: Rounded Corners 34">
                <a:extLst>
                  <a:ext uri="{FF2B5EF4-FFF2-40B4-BE49-F238E27FC236}">
                    <a16:creationId xmlns:a16="http://schemas.microsoft.com/office/drawing/2014/main" id="{072420A1-7F24-4978-BF18-541E7ACC6D5D}"/>
                  </a:ext>
                </a:extLst>
              </p:cNvPr>
              <p:cNvSpPr/>
              <p:nvPr/>
            </p:nvSpPr>
            <p:spPr>
              <a:xfrm>
                <a:off x="4516016" y="513184"/>
                <a:ext cx="1231641" cy="606489"/>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endParaRPr lang="en-US" dirty="0" err="1">
                  <a:solidFill>
                    <a:schemeClr val="bg1"/>
                  </a:solidFill>
                  <a:latin typeface="Microsoft Sans Serif"/>
                  <a:cs typeface="Microsoft Sans Serif" panose="020B0604020202020204" pitchFamily="34" charset="0"/>
                </a:endParaRPr>
              </a:p>
            </p:txBody>
          </p:sp>
          <p:sp>
            <p:nvSpPr>
              <p:cNvPr id="36" name="TextBox 35">
                <a:extLst>
                  <a:ext uri="{FF2B5EF4-FFF2-40B4-BE49-F238E27FC236}">
                    <a16:creationId xmlns:a16="http://schemas.microsoft.com/office/drawing/2014/main" id="{89EEEAF5-E10B-4EEE-9720-E97D84BB638A}"/>
                  </a:ext>
                </a:extLst>
              </p:cNvPr>
              <p:cNvSpPr txBox="1"/>
              <p:nvPr/>
            </p:nvSpPr>
            <p:spPr>
              <a:xfrm>
                <a:off x="4603537" y="612687"/>
                <a:ext cx="1119674" cy="413703"/>
              </a:xfrm>
              <a:prstGeom prst="rect">
                <a:avLst/>
              </a:prstGeom>
            </p:spPr>
            <p:txBody>
              <a:bodyPr wrap="square" lIns="0" tIns="0" rIns="0" bIns="0" rtlCol="0">
                <a:spAutoFit/>
              </a:bodyPr>
              <a:lstStyle/>
              <a:p>
                <a:pPr algn="ctr">
                  <a:lnSpc>
                    <a:spcPct val="96000"/>
                  </a:lnSpc>
                </a:pPr>
                <a:r>
                  <a:rPr lang="en-US" sz="1400" dirty="0">
                    <a:solidFill>
                      <a:schemeClr val="tx2"/>
                    </a:solidFill>
                    <a:latin typeface="Microsoft Sans Serif"/>
                    <a:cs typeface="Microsoft Sans Serif" panose="020B0604020202020204" pitchFamily="34" charset="0"/>
                  </a:rPr>
                  <a:t>Audio Policy Manager</a:t>
                </a:r>
              </a:p>
            </p:txBody>
          </p:sp>
        </p:grpSp>
        <p:grpSp>
          <p:nvGrpSpPr>
            <p:cNvPr id="37" name="Group 36">
              <a:extLst>
                <a:ext uri="{FF2B5EF4-FFF2-40B4-BE49-F238E27FC236}">
                  <a16:creationId xmlns:a16="http://schemas.microsoft.com/office/drawing/2014/main" id="{6343E0C2-3497-4D90-BE4D-51EF324CCE91}"/>
                </a:ext>
              </a:extLst>
            </p:cNvPr>
            <p:cNvGrpSpPr/>
            <p:nvPr/>
          </p:nvGrpSpPr>
          <p:grpSpPr>
            <a:xfrm>
              <a:off x="5183578" y="3701446"/>
              <a:ext cx="1429683" cy="606489"/>
              <a:chOff x="4516016" y="513184"/>
              <a:chExt cx="1231641" cy="606489"/>
            </a:xfrm>
          </p:grpSpPr>
          <p:sp>
            <p:nvSpPr>
              <p:cNvPr id="38" name="Rectangle: Rounded Corners 37">
                <a:extLst>
                  <a:ext uri="{FF2B5EF4-FFF2-40B4-BE49-F238E27FC236}">
                    <a16:creationId xmlns:a16="http://schemas.microsoft.com/office/drawing/2014/main" id="{5597E1EC-3D99-4E3C-BAB1-EB291C14BC52}"/>
                  </a:ext>
                </a:extLst>
              </p:cNvPr>
              <p:cNvSpPr/>
              <p:nvPr/>
            </p:nvSpPr>
            <p:spPr>
              <a:xfrm>
                <a:off x="4516016" y="513184"/>
                <a:ext cx="1231641" cy="606489"/>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endParaRPr lang="en-US" dirty="0" err="1">
                  <a:solidFill>
                    <a:schemeClr val="bg1"/>
                  </a:solidFill>
                  <a:latin typeface="Microsoft Sans Serif"/>
                  <a:cs typeface="Microsoft Sans Serif" panose="020B0604020202020204" pitchFamily="34" charset="0"/>
                </a:endParaRPr>
              </a:p>
            </p:txBody>
          </p:sp>
          <p:sp>
            <p:nvSpPr>
              <p:cNvPr id="39" name="TextBox 38">
                <a:extLst>
                  <a:ext uri="{FF2B5EF4-FFF2-40B4-BE49-F238E27FC236}">
                    <a16:creationId xmlns:a16="http://schemas.microsoft.com/office/drawing/2014/main" id="{5FADB547-EB02-4944-9110-4998C0216B60}"/>
                  </a:ext>
                </a:extLst>
              </p:cNvPr>
              <p:cNvSpPr txBox="1"/>
              <p:nvPr/>
            </p:nvSpPr>
            <p:spPr>
              <a:xfrm>
                <a:off x="4516016" y="696753"/>
                <a:ext cx="1119674" cy="206851"/>
              </a:xfrm>
              <a:prstGeom prst="rect">
                <a:avLst/>
              </a:prstGeom>
            </p:spPr>
            <p:txBody>
              <a:bodyPr wrap="square" lIns="0" tIns="0" rIns="0" bIns="0" rtlCol="0">
                <a:spAutoFit/>
              </a:bodyPr>
              <a:lstStyle/>
              <a:p>
                <a:pPr algn="ctr">
                  <a:lnSpc>
                    <a:spcPct val="96000"/>
                  </a:lnSpc>
                </a:pPr>
                <a:r>
                  <a:rPr lang="en-US" sz="1400" dirty="0">
                    <a:solidFill>
                      <a:schemeClr val="tx2"/>
                    </a:solidFill>
                    <a:latin typeface="Microsoft Sans Serif"/>
                    <a:cs typeface="Microsoft Sans Serif" panose="020B0604020202020204" pitchFamily="34" charset="0"/>
                  </a:rPr>
                  <a:t>Audio HAL</a:t>
                </a:r>
              </a:p>
            </p:txBody>
          </p:sp>
        </p:grpSp>
        <p:grpSp>
          <p:nvGrpSpPr>
            <p:cNvPr id="40" name="Group 39">
              <a:extLst>
                <a:ext uri="{FF2B5EF4-FFF2-40B4-BE49-F238E27FC236}">
                  <a16:creationId xmlns:a16="http://schemas.microsoft.com/office/drawing/2014/main" id="{82EF5742-512D-4742-BBCE-8772F38A6D43}"/>
                </a:ext>
              </a:extLst>
            </p:cNvPr>
            <p:cNvGrpSpPr/>
            <p:nvPr/>
          </p:nvGrpSpPr>
          <p:grpSpPr>
            <a:xfrm>
              <a:off x="5168682" y="4818191"/>
              <a:ext cx="1429683" cy="606489"/>
              <a:chOff x="4516016" y="513184"/>
              <a:chExt cx="1231641" cy="606489"/>
            </a:xfrm>
          </p:grpSpPr>
          <p:sp>
            <p:nvSpPr>
              <p:cNvPr id="41" name="Rectangle: Rounded Corners 40">
                <a:extLst>
                  <a:ext uri="{FF2B5EF4-FFF2-40B4-BE49-F238E27FC236}">
                    <a16:creationId xmlns:a16="http://schemas.microsoft.com/office/drawing/2014/main" id="{0DE8AF0D-1AA2-4ABB-8D1C-4788D57FEEBE}"/>
                  </a:ext>
                </a:extLst>
              </p:cNvPr>
              <p:cNvSpPr/>
              <p:nvPr/>
            </p:nvSpPr>
            <p:spPr>
              <a:xfrm>
                <a:off x="4516016" y="513184"/>
                <a:ext cx="1231641" cy="606489"/>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endParaRPr lang="en-US" dirty="0" err="1">
                  <a:solidFill>
                    <a:schemeClr val="bg1"/>
                  </a:solidFill>
                  <a:latin typeface="Microsoft Sans Serif"/>
                  <a:cs typeface="Microsoft Sans Serif" panose="020B0604020202020204" pitchFamily="34" charset="0"/>
                </a:endParaRPr>
              </a:p>
            </p:txBody>
          </p:sp>
          <p:sp>
            <p:nvSpPr>
              <p:cNvPr id="42" name="TextBox 41">
                <a:extLst>
                  <a:ext uri="{FF2B5EF4-FFF2-40B4-BE49-F238E27FC236}">
                    <a16:creationId xmlns:a16="http://schemas.microsoft.com/office/drawing/2014/main" id="{09F91737-03F7-4C09-AC6D-BF67BA9CC2E9}"/>
                  </a:ext>
                </a:extLst>
              </p:cNvPr>
              <p:cNvSpPr txBox="1"/>
              <p:nvPr/>
            </p:nvSpPr>
            <p:spPr>
              <a:xfrm>
                <a:off x="4571999" y="609576"/>
                <a:ext cx="1119674" cy="413703"/>
              </a:xfrm>
              <a:prstGeom prst="rect">
                <a:avLst/>
              </a:prstGeom>
            </p:spPr>
            <p:txBody>
              <a:bodyPr wrap="square" lIns="0" tIns="0" rIns="0" bIns="0" rtlCol="0">
                <a:spAutoFit/>
              </a:bodyPr>
              <a:lstStyle/>
              <a:p>
                <a:pPr algn="ctr">
                  <a:lnSpc>
                    <a:spcPct val="96000"/>
                  </a:lnSpc>
                </a:pPr>
                <a:r>
                  <a:rPr lang="en-US" sz="1400" dirty="0">
                    <a:solidFill>
                      <a:schemeClr val="tx2"/>
                    </a:solidFill>
                    <a:latin typeface="Microsoft Sans Serif"/>
                    <a:cs typeface="Microsoft Sans Serif" panose="020B0604020202020204" pitchFamily="34" charset="0"/>
                  </a:rPr>
                  <a:t>Compress Driver</a:t>
                </a:r>
              </a:p>
            </p:txBody>
          </p:sp>
        </p:grpSp>
        <p:cxnSp>
          <p:nvCxnSpPr>
            <p:cNvPr id="44" name="Straight Arrow Connector 43">
              <a:extLst>
                <a:ext uri="{FF2B5EF4-FFF2-40B4-BE49-F238E27FC236}">
                  <a16:creationId xmlns:a16="http://schemas.microsoft.com/office/drawing/2014/main" id="{058636BA-7E86-42E4-A730-A6E31A1E239F}"/>
                </a:ext>
              </a:extLst>
            </p:cNvPr>
            <p:cNvCxnSpPr>
              <a:cxnSpLocks/>
              <a:stCxn id="6" idx="2"/>
            </p:cNvCxnSpPr>
            <p:nvPr/>
          </p:nvCxnSpPr>
          <p:spPr>
            <a:xfrm>
              <a:off x="5635690" y="1208349"/>
              <a:ext cx="0" cy="563253"/>
            </a:xfrm>
            <a:prstGeom prst="straightConnector1">
              <a:avLst/>
            </a:prstGeom>
            <a:ln w="38100">
              <a:headEnd type="none" w="sm" len="sm"/>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5F55EFA0-AD1E-4CA5-BED8-74DA14DB4298}"/>
                </a:ext>
              </a:extLst>
            </p:cNvPr>
            <p:cNvCxnSpPr>
              <a:cxnSpLocks/>
              <a:stCxn id="6" idx="1"/>
              <a:endCxn id="10" idx="3"/>
            </p:cNvCxnSpPr>
            <p:nvPr/>
          </p:nvCxnSpPr>
          <p:spPr>
            <a:xfrm flipH="1">
              <a:off x="3730651" y="905105"/>
              <a:ext cx="1289218" cy="0"/>
            </a:xfrm>
            <a:prstGeom prst="straightConnector1">
              <a:avLst/>
            </a:prstGeom>
            <a:ln w="28575" cap="rnd">
              <a:solidFill>
                <a:srgbClr val="FF0000"/>
              </a:solidFill>
              <a:round/>
              <a:headEnd type="none" w="sm" len="sm"/>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85CC4EA3-3661-411E-852D-F727A026B2F0}"/>
                </a:ext>
              </a:extLst>
            </p:cNvPr>
            <p:cNvSpPr/>
            <p:nvPr/>
          </p:nvSpPr>
          <p:spPr>
            <a:xfrm>
              <a:off x="1045029" y="1489975"/>
              <a:ext cx="1073020" cy="440333"/>
            </a:xfrm>
            <a:prstGeom prst="rect">
              <a:avLst/>
            </a:prstGeom>
            <a:no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endParaRPr lang="en-US" dirty="0" err="1">
                <a:solidFill>
                  <a:schemeClr val="bg1"/>
                </a:solidFill>
                <a:latin typeface="Microsoft Sans Serif"/>
                <a:cs typeface="Microsoft Sans Serif" panose="020B0604020202020204" pitchFamily="34" charset="0"/>
              </a:endParaRPr>
            </a:p>
          </p:txBody>
        </p:sp>
        <p:sp>
          <p:nvSpPr>
            <p:cNvPr id="53" name="TextBox 52">
              <a:extLst>
                <a:ext uri="{FF2B5EF4-FFF2-40B4-BE49-F238E27FC236}">
                  <a16:creationId xmlns:a16="http://schemas.microsoft.com/office/drawing/2014/main" id="{5A380A36-16C3-497D-ABC6-48ED1EEA1AC9}"/>
                </a:ext>
              </a:extLst>
            </p:cNvPr>
            <p:cNvSpPr txBox="1"/>
            <p:nvPr/>
          </p:nvSpPr>
          <p:spPr>
            <a:xfrm>
              <a:off x="1208314" y="1542180"/>
              <a:ext cx="746449" cy="354584"/>
            </a:xfrm>
            <a:prstGeom prst="rect">
              <a:avLst/>
            </a:prstGeom>
          </p:spPr>
          <p:txBody>
            <a:bodyPr wrap="square" lIns="0" tIns="0" rIns="0" bIns="0" rtlCol="0">
              <a:spAutoFit/>
            </a:bodyPr>
            <a:lstStyle/>
            <a:p>
              <a:pPr algn="ctr">
                <a:lnSpc>
                  <a:spcPct val="96000"/>
                </a:lnSpc>
              </a:pPr>
              <a:r>
                <a:rPr lang="en-US" sz="1200" dirty="0">
                  <a:solidFill>
                    <a:schemeClr val="tx2"/>
                  </a:solidFill>
                  <a:latin typeface="Microsoft Sans Serif"/>
                  <a:cs typeface="Microsoft Sans Serif" panose="020B0604020202020204" pitchFamily="34" charset="0"/>
                </a:rPr>
                <a:t>Shared Memory</a:t>
              </a:r>
            </a:p>
          </p:txBody>
        </p:sp>
        <p:cxnSp>
          <p:nvCxnSpPr>
            <p:cNvPr id="54" name="Straight Arrow Connector 53">
              <a:extLst>
                <a:ext uri="{FF2B5EF4-FFF2-40B4-BE49-F238E27FC236}">
                  <a16:creationId xmlns:a16="http://schemas.microsoft.com/office/drawing/2014/main" id="{6449CA79-FB68-4A4E-A5BF-707978585207}"/>
                </a:ext>
              </a:extLst>
            </p:cNvPr>
            <p:cNvCxnSpPr>
              <a:cxnSpLocks/>
              <a:endCxn id="51" idx="0"/>
            </p:cNvCxnSpPr>
            <p:nvPr/>
          </p:nvCxnSpPr>
          <p:spPr>
            <a:xfrm flipH="1">
              <a:off x="1581539" y="917580"/>
              <a:ext cx="917472" cy="572395"/>
            </a:xfrm>
            <a:prstGeom prst="straightConnector1">
              <a:avLst/>
            </a:prstGeom>
            <a:ln w="28575" cap="rnd">
              <a:solidFill>
                <a:srgbClr val="FF0000"/>
              </a:solidFill>
              <a:round/>
              <a:headEnd type="none" w="sm" len="sm"/>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F990682C-550E-4085-8980-086063754834}"/>
                </a:ext>
              </a:extLst>
            </p:cNvPr>
            <p:cNvCxnSpPr>
              <a:cxnSpLocks/>
              <a:endCxn id="13" idx="1"/>
            </p:cNvCxnSpPr>
            <p:nvPr/>
          </p:nvCxnSpPr>
          <p:spPr>
            <a:xfrm>
              <a:off x="1594622" y="1940552"/>
              <a:ext cx="904388" cy="473416"/>
            </a:xfrm>
            <a:prstGeom prst="straightConnector1">
              <a:avLst/>
            </a:prstGeom>
            <a:ln w="28575" cap="rnd">
              <a:solidFill>
                <a:srgbClr val="FF0000"/>
              </a:solidFill>
              <a:round/>
              <a:headEnd type="none" w="sm" len="sm"/>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8C9AA49-617A-41FC-971A-79A4258A24D9}"/>
                </a:ext>
              </a:extLst>
            </p:cNvPr>
            <p:cNvCxnSpPr>
              <a:cxnSpLocks/>
              <a:stCxn id="14" idx="3"/>
            </p:cNvCxnSpPr>
            <p:nvPr/>
          </p:nvCxnSpPr>
          <p:spPr>
            <a:xfrm flipV="1">
              <a:off x="3746202" y="2405160"/>
              <a:ext cx="629058" cy="4362"/>
            </a:xfrm>
            <a:prstGeom prst="straightConnector1">
              <a:avLst/>
            </a:prstGeom>
            <a:ln w="28575" cap="rnd">
              <a:solidFill>
                <a:srgbClr val="FF0000"/>
              </a:solidFill>
              <a:round/>
              <a:headEnd type="none" w="sm" len="sm"/>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2DEC55E0-9BFE-4FC8-9CB1-ECC8E361E458}"/>
                </a:ext>
              </a:extLst>
            </p:cNvPr>
            <p:cNvCxnSpPr>
              <a:cxnSpLocks/>
            </p:cNvCxnSpPr>
            <p:nvPr/>
          </p:nvCxnSpPr>
          <p:spPr>
            <a:xfrm>
              <a:off x="5628884" y="3191190"/>
              <a:ext cx="0" cy="510256"/>
            </a:xfrm>
            <a:prstGeom prst="straightConnector1">
              <a:avLst/>
            </a:prstGeom>
            <a:ln w="28575" cap="rnd">
              <a:solidFill>
                <a:srgbClr val="FF0000"/>
              </a:solidFill>
              <a:round/>
              <a:headEnd type="none" w="sm" len="sm"/>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AFCBFC81-B14A-4606-B083-5C3117336726}"/>
                </a:ext>
              </a:extLst>
            </p:cNvPr>
            <p:cNvCxnSpPr>
              <a:cxnSpLocks/>
            </p:cNvCxnSpPr>
            <p:nvPr/>
          </p:nvCxnSpPr>
          <p:spPr>
            <a:xfrm>
              <a:off x="5575847" y="4307935"/>
              <a:ext cx="0" cy="510256"/>
            </a:xfrm>
            <a:prstGeom prst="straightConnector1">
              <a:avLst/>
            </a:prstGeom>
            <a:ln w="28575" cap="rnd">
              <a:solidFill>
                <a:srgbClr val="FF0000"/>
              </a:solidFill>
              <a:round/>
              <a:headEnd type="none" w="sm" len="sm"/>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FF2678C1-DE6E-4AB0-8D20-1799BD2144C3}"/>
                </a:ext>
              </a:extLst>
            </p:cNvPr>
            <p:cNvCxnSpPr>
              <a:cxnSpLocks/>
            </p:cNvCxnSpPr>
            <p:nvPr/>
          </p:nvCxnSpPr>
          <p:spPr>
            <a:xfrm>
              <a:off x="6226626" y="3191190"/>
              <a:ext cx="0" cy="519436"/>
            </a:xfrm>
            <a:prstGeom prst="straightConnector1">
              <a:avLst/>
            </a:prstGeom>
            <a:ln w="38100">
              <a:headEnd type="none" w="sm" len="sm"/>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F88F2BCB-E0D9-437F-8C02-9DA5622263C2}"/>
                </a:ext>
              </a:extLst>
            </p:cNvPr>
            <p:cNvCxnSpPr>
              <a:cxnSpLocks/>
            </p:cNvCxnSpPr>
            <p:nvPr/>
          </p:nvCxnSpPr>
          <p:spPr>
            <a:xfrm>
              <a:off x="6226626" y="4307935"/>
              <a:ext cx="0" cy="510256"/>
            </a:xfrm>
            <a:prstGeom prst="straightConnector1">
              <a:avLst/>
            </a:prstGeom>
            <a:ln w="38100">
              <a:headEnd type="none" w="sm" len="sm"/>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994F2161-4907-405A-8795-F990E818C3A6}"/>
                </a:ext>
              </a:extLst>
            </p:cNvPr>
            <p:cNvCxnSpPr>
              <a:cxnSpLocks/>
              <a:endCxn id="29" idx="1"/>
            </p:cNvCxnSpPr>
            <p:nvPr/>
          </p:nvCxnSpPr>
          <p:spPr>
            <a:xfrm>
              <a:off x="7380514" y="2101916"/>
              <a:ext cx="837146" cy="0"/>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95807DB6-91E7-4283-B8F6-EF6586450FBA}"/>
                </a:ext>
              </a:extLst>
            </p:cNvPr>
            <p:cNvCxnSpPr>
              <a:cxnSpLocks/>
              <a:stCxn id="29" idx="2"/>
              <a:endCxn id="32" idx="0"/>
            </p:cNvCxnSpPr>
            <p:nvPr/>
          </p:nvCxnSpPr>
          <p:spPr>
            <a:xfrm>
              <a:off x="8932502" y="2405160"/>
              <a:ext cx="1" cy="344899"/>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cxnSp>
          <p:nvCxnSpPr>
            <p:cNvPr id="80" name="Straight Arrow Connector 79">
              <a:extLst>
                <a:ext uri="{FF2B5EF4-FFF2-40B4-BE49-F238E27FC236}">
                  <a16:creationId xmlns:a16="http://schemas.microsoft.com/office/drawing/2014/main" id="{F6FA4C32-4A85-4215-A16E-7586D06E36B9}"/>
                </a:ext>
              </a:extLst>
            </p:cNvPr>
            <p:cNvCxnSpPr>
              <a:cxnSpLocks/>
            </p:cNvCxnSpPr>
            <p:nvPr/>
          </p:nvCxnSpPr>
          <p:spPr>
            <a:xfrm>
              <a:off x="8932501" y="3356547"/>
              <a:ext cx="1" cy="344899"/>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EB215F07-89FA-4A5A-849B-499650AE3347}"/>
                </a:ext>
              </a:extLst>
            </p:cNvPr>
            <p:cNvCxnSpPr>
              <a:cxnSpLocks/>
            </p:cNvCxnSpPr>
            <p:nvPr/>
          </p:nvCxnSpPr>
          <p:spPr>
            <a:xfrm flipH="1" flipV="1">
              <a:off x="7380514" y="2750059"/>
              <a:ext cx="837146" cy="303244"/>
            </a:xfrm>
            <a:prstGeom prst="straightConnector1">
              <a:avLst/>
            </a:prstGeom>
            <a:ln w="28575">
              <a:headEnd type="none" w="sm" len="sm"/>
              <a:tailEnd type="triangle"/>
            </a:ln>
          </p:spPr>
          <p:style>
            <a:lnRef idx="1">
              <a:schemeClr val="dk1"/>
            </a:lnRef>
            <a:fillRef idx="0">
              <a:schemeClr val="dk1"/>
            </a:fillRef>
            <a:effectRef idx="0">
              <a:schemeClr val="dk1"/>
            </a:effectRef>
            <a:fontRef idx="minor">
              <a:schemeClr val="tx1"/>
            </a:fontRef>
          </p:style>
        </p:cxnSp>
      </p:grpSp>
      <p:sp>
        <p:nvSpPr>
          <p:cNvPr id="84" name="TextBox 83">
            <a:extLst>
              <a:ext uri="{FF2B5EF4-FFF2-40B4-BE49-F238E27FC236}">
                <a16:creationId xmlns:a16="http://schemas.microsoft.com/office/drawing/2014/main" id="{5BFA8228-DB8F-4270-AC1D-FBB9962081A3}"/>
              </a:ext>
            </a:extLst>
          </p:cNvPr>
          <p:cNvSpPr txBox="1"/>
          <p:nvPr/>
        </p:nvSpPr>
        <p:spPr>
          <a:xfrm>
            <a:off x="1863691" y="478090"/>
            <a:ext cx="8828186" cy="531812"/>
          </a:xfrm>
          <a:prstGeom prst="rect">
            <a:avLst/>
          </a:prstGeom>
        </p:spPr>
        <p:txBody>
          <a:bodyPr wrap="square" lIns="0" tIns="0" rIns="0" bIns="0" rtlCol="0">
            <a:spAutoFit/>
          </a:bodyPr>
          <a:lstStyle/>
          <a:p>
            <a:pPr algn="ctr">
              <a:lnSpc>
                <a:spcPct val="96000"/>
              </a:lnSpc>
            </a:pPr>
            <a:r>
              <a:rPr lang="en-US" sz="3600" u="sng" dirty="0">
                <a:solidFill>
                  <a:schemeClr val="accent2">
                    <a:lumMod val="75000"/>
                  </a:schemeClr>
                </a:solidFill>
                <a:latin typeface="Microsoft Sans Serif"/>
                <a:cs typeface="Microsoft Sans Serif" panose="020B0604020202020204" pitchFamily="34" charset="0"/>
              </a:rPr>
              <a:t>System Diagram</a:t>
            </a:r>
          </a:p>
        </p:txBody>
      </p:sp>
      <p:cxnSp>
        <p:nvCxnSpPr>
          <p:cNvPr id="85" name="Straight Arrow Connector 84">
            <a:extLst>
              <a:ext uri="{FF2B5EF4-FFF2-40B4-BE49-F238E27FC236}">
                <a16:creationId xmlns:a16="http://schemas.microsoft.com/office/drawing/2014/main" id="{B0564135-1293-4CA1-B24C-0F2F409EF7C8}"/>
              </a:ext>
            </a:extLst>
          </p:cNvPr>
          <p:cNvCxnSpPr>
            <a:cxnSpLocks/>
          </p:cNvCxnSpPr>
          <p:nvPr/>
        </p:nvCxnSpPr>
        <p:spPr>
          <a:xfrm flipV="1">
            <a:off x="2313992" y="5250327"/>
            <a:ext cx="629058" cy="4362"/>
          </a:xfrm>
          <a:prstGeom prst="straightConnector1">
            <a:avLst/>
          </a:prstGeom>
          <a:ln w="28575" cap="rnd">
            <a:solidFill>
              <a:srgbClr val="FF0000"/>
            </a:solidFill>
            <a:round/>
            <a:headEnd type="none" w="sm" len="sm"/>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CEF12B6-E7D4-49E2-B1BC-82A2321162F7}"/>
              </a:ext>
            </a:extLst>
          </p:cNvPr>
          <p:cNvCxnSpPr>
            <a:cxnSpLocks/>
          </p:cNvCxnSpPr>
          <p:nvPr/>
        </p:nvCxnSpPr>
        <p:spPr>
          <a:xfrm>
            <a:off x="2344183" y="5696834"/>
            <a:ext cx="598867" cy="0"/>
          </a:xfrm>
          <a:prstGeom prst="straightConnector1">
            <a:avLst/>
          </a:prstGeom>
          <a:ln w="38100">
            <a:headEnd type="none" w="sm" len="sm"/>
            <a:tailEnd type="triangle"/>
          </a:ln>
        </p:spPr>
        <p:style>
          <a:lnRef idx="1">
            <a:schemeClr val="dk1"/>
          </a:lnRef>
          <a:fillRef idx="0">
            <a:schemeClr val="dk1"/>
          </a:fillRef>
          <a:effectRef idx="0">
            <a:schemeClr val="dk1"/>
          </a:effectRef>
          <a:fontRef idx="minor">
            <a:schemeClr val="tx1"/>
          </a:fontRef>
        </p:style>
      </p:cxnSp>
      <p:sp>
        <p:nvSpPr>
          <p:cNvPr id="88" name="TextBox 87">
            <a:extLst>
              <a:ext uri="{FF2B5EF4-FFF2-40B4-BE49-F238E27FC236}">
                <a16:creationId xmlns:a16="http://schemas.microsoft.com/office/drawing/2014/main" id="{83EB494E-C5DD-4CE8-8327-C6CABC4327E6}"/>
              </a:ext>
            </a:extLst>
          </p:cNvPr>
          <p:cNvSpPr txBox="1"/>
          <p:nvPr/>
        </p:nvSpPr>
        <p:spPr>
          <a:xfrm>
            <a:off x="3044644" y="5132153"/>
            <a:ext cx="904382" cy="236347"/>
          </a:xfrm>
          <a:prstGeom prst="rect">
            <a:avLst/>
          </a:prstGeom>
        </p:spPr>
        <p:txBody>
          <a:bodyPr wrap="square" lIns="0" tIns="0" rIns="0" bIns="0" rtlCol="0">
            <a:spAutoFit/>
          </a:bodyPr>
          <a:lstStyle/>
          <a:p>
            <a:pPr algn="l">
              <a:lnSpc>
                <a:spcPct val="96000"/>
              </a:lnSpc>
            </a:pPr>
            <a:r>
              <a:rPr lang="en-US" sz="1600" dirty="0">
                <a:solidFill>
                  <a:schemeClr val="tx2"/>
                </a:solidFill>
                <a:latin typeface="Microsoft Sans Serif"/>
                <a:cs typeface="Microsoft Sans Serif" panose="020B0604020202020204" pitchFamily="34" charset="0"/>
              </a:rPr>
              <a:t>Data path</a:t>
            </a:r>
          </a:p>
        </p:txBody>
      </p:sp>
      <p:sp>
        <p:nvSpPr>
          <p:cNvPr id="89" name="TextBox 88">
            <a:extLst>
              <a:ext uri="{FF2B5EF4-FFF2-40B4-BE49-F238E27FC236}">
                <a16:creationId xmlns:a16="http://schemas.microsoft.com/office/drawing/2014/main" id="{6694403E-3B4F-4FD1-ACA7-567FD5ECFB00}"/>
              </a:ext>
            </a:extLst>
          </p:cNvPr>
          <p:cNvSpPr txBox="1"/>
          <p:nvPr/>
        </p:nvSpPr>
        <p:spPr>
          <a:xfrm>
            <a:off x="3049046" y="5602361"/>
            <a:ext cx="1247183" cy="236347"/>
          </a:xfrm>
          <a:prstGeom prst="rect">
            <a:avLst/>
          </a:prstGeom>
        </p:spPr>
        <p:txBody>
          <a:bodyPr wrap="square" lIns="0" tIns="0" rIns="0" bIns="0" rtlCol="0">
            <a:spAutoFit/>
          </a:bodyPr>
          <a:lstStyle/>
          <a:p>
            <a:pPr algn="l">
              <a:lnSpc>
                <a:spcPct val="96000"/>
              </a:lnSpc>
            </a:pPr>
            <a:r>
              <a:rPr lang="en-US" sz="1600" dirty="0">
                <a:solidFill>
                  <a:schemeClr val="tx2"/>
                </a:solidFill>
                <a:latin typeface="Microsoft Sans Serif"/>
                <a:cs typeface="Microsoft Sans Serif" panose="020B0604020202020204" pitchFamily="34" charset="0"/>
              </a:rPr>
              <a:t>Control path</a:t>
            </a:r>
          </a:p>
        </p:txBody>
      </p:sp>
    </p:spTree>
    <p:extLst>
      <p:ext uri="{BB962C8B-B14F-4D97-AF65-F5344CB8AC3E}">
        <p14:creationId xmlns:p14="http://schemas.microsoft.com/office/powerpoint/2010/main" val="2228057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map&#10;&#10;Description automatically generated">
            <a:extLst>
              <a:ext uri="{FF2B5EF4-FFF2-40B4-BE49-F238E27FC236}">
                <a16:creationId xmlns:a16="http://schemas.microsoft.com/office/drawing/2014/main" id="{61A9576A-456B-4A59-835A-2124B21533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5550" y="414337"/>
            <a:ext cx="7200900" cy="6029325"/>
          </a:xfrm>
          <a:prstGeom prst="rect">
            <a:avLst/>
          </a:prstGeom>
        </p:spPr>
      </p:pic>
    </p:spTree>
    <p:extLst>
      <p:ext uri="{BB962C8B-B14F-4D97-AF65-F5344CB8AC3E}">
        <p14:creationId xmlns:p14="http://schemas.microsoft.com/office/powerpoint/2010/main" val="1864498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A4C825-82BB-4032-8E0E-731122F15AB2}"/>
              </a:ext>
            </a:extLst>
          </p:cNvPr>
          <p:cNvSpPr txBox="1"/>
          <p:nvPr/>
        </p:nvSpPr>
        <p:spPr>
          <a:xfrm>
            <a:off x="391136" y="1168956"/>
            <a:ext cx="10590707" cy="3545330"/>
          </a:xfrm>
          <a:prstGeom prst="rect">
            <a:avLst/>
          </a:prstGeom>
        </p:spPr>
        <p:txBody>
          <a:bodyPr wrap="square" lIns="0" tIns="0" rIns="0" bIns="0" rtlCol="0">
            <a:spAutoFit/>
          </a:bodyPr>
          <a:lstStyle/>
          <a:p>
            <a:pPr algn="l">
              <a:lnSpc>
                <a:spcPct val="96000"/>
              </a:lnSpc>
            </a:pPr>
            <a:r>
              <a:rPr lang="en-US" sz="2400" dirty="0">
                <a:solidFill>
                  <a:schemeClr val="accent2">
                    <a:lumMod val="75000"/>
                  </a:schemeClr>
                </a:solidFill>
                <a:latin typeface="Microsoft Sans Serif"/>
                <a:cs typeface="Microsoft Sans Serif" panose="020B0604020202020204" pitchFamily="34" charset="0"/>
              </a:rPr>
              <a:t>Tracks: start()</a:t>
            </a:r>
            <a:endParaRPr lang="en-US" sz="1600" dirty="0">
              <a:solidFill>
                <a:schemeClr val="accent2">
                  <a:lumMod val="75000"/>
                </a:schemeClr>
              </a:solidFill>
              <a:latin typeface="Microsoft Sans Serif"/>
              <a:cs typeface="Microsoft Sans Serif" panose="020B0604020202020204" pitchFamily="34" charset="0"/>
            </a:endParaRPr>
          </a:p>
          <a:p>
            <a:pPr marL="285750" indent="-285750" algn="l">
              <a:lnSpc>
                <a:spcPct val="96000"/>
              </a:lnSpc>
              <a:buFontTx/>
              <a:buChar char="-"/>
            </a:pPr>
            <a:r>
              <a:rPr lang="en-US" sz="1600" dirty="0">
                <a:latin typeface="Microsoft Sans Serif"/>
                <a:cs typeface="Microsoft Sans Serif" panose="020B0604020202020204" pitchFamily="34" charset="0"/>
              </a:rPr>
              <a:t>Same as with Play, except that the state of the track is set to RESUMING</a:t>
            </a:r>
          </a:p>
          <a:p>
            <a:pPr algn="l">
              <a:lnSpc>
                <a:spcPct val="96000"/>
              </a:lnSpc>
            </a:pPr>
            <a:endParaRPr lang="en-US" sz="1600" dirty="0">
              <a:latin typeface="Microsoft Sans Serif"/>
              <a:cs typeface="Microsoft Sans Serif" panose="020B0604020202020204" pitchFamily="34" charset="0"/>
            </a:endParaRPr>
          </a:p>
          <a:p>
            <a:pPr algn="l">
              <a:lnSpc>
                <a:spcPct val="96000"/>
              </a:lnSpc>
            </a:pPr>
            <a:endParaRPr lang="en-US" sz="1600" dirty="0">
              <a:latin typeface="Microsoft Sans Serif"/>
              <a:cs typeface="Microsoft Sans Serif" panose="020B0604020202020204" pitchFamily="34" charset="0"/>
            </a:endParaRPr>
          </a:p>
          <a:p>
            <a:pPr algn="l">
              <a:lnSpc>
                <a:spcPct val="96000"/>
              </a:lnSpc>
            </a:pPr>
            <a:r>
              <a:rPr lang="en-US" sz="2400" dirty="0">
                <a:solidFill>
                  <a:schemeClr val="accent2">
                    <a:lumMod val="75000"/>
                  </a:schemeClr>
                </a:solidFill>
                <a:latin typeface="Microsoft Sans Serif"/>
                <a:cs typeface="Microsoft Sans Serif" panose="020B0604020202020204" pitchFamily="34" charset="0"/>
              </a:rPr>
              <a:t>Threads: </a:t>
            </a:r>
            <a:r>
              <a:rPr lang="en-US" sz="2400" dirty="0" err="1">
                <a:solidFill>
                  <a:schemeClr val="accent2">
                    <a:lumMod val="75000"/>
                  </a:schemeClr>
                </a:solidFill>
                <a:latin typeface="Microsoft Sans Serif"/>
                <a:cs typeface="Microsoft Sans Serif" panose="020B0604020202020204" pitchFamily="34" charset="0"/>
              </a:rPr>
              <a:t>prepareTracks_l</a:t>
            </a:r>
            <a:r>
              <a:rPr lang="en-US" sz="2400" dirty="0">
                <a:solidFill>
                  <a:schemeClr val="accent2">
                    <a:lumMod val="75000"/>
                  </a:schemeClr>
                </a:solidFill>
                <a:latin typeface="Microsoft Sans Serif"/>
                <a:cs typeface="Microsoft Sans Serif" panose="020B0604020202020204" pitchFamily="34" charset="0"/>
              </a:rPr>
              <a:t>() – processing resume</a:t>
            </a:r>
          </a:p>
          <a:p>
            <a:pPr marL="285750" indent="-285750">
              <a:lnSpc>
                <a:spcPct val="96000"/>
              </a:lnSpc>
              <a:buFontTx/>
              <a:buChar char="-"/>
            </a:pPr>
            <a:r>
              <a:rPr lang="en-US" sz="1600" dirty="0">
                <a:cs typeface="Microsoft Sans Serif" panose="020B0604020202020204" pitchFamily="34" charset="0"/>
              </a:rPr>
              <a:t>Calls </a:t>
            </a:r>
            <a:r>
              <a:rPr lang="en-US" sz="1600" dirty="0" err="1">
                <a:cs typeface="Microsoft Sans Serif" panose="020B0604020202020204" pitchFamily="34" charset="0"/>
              </a:rPr>
              <a:t>resumeAck</a:t>
            </a:r>
            <a:r>
              <a:rPr lang="en-US" sz="1600" dirty="0">
                <a:cs typeface="Microsoft Sans Serif" panose="020B0604020202020204" pitchFamily="34" charset="0"/>
              </a:rPr>
              <a:t> on the track</a:t>
            </a:r>
          </a:p>
          <a:p>
            <a:pPr marL="285750" indent="-285750">
              <a:lnSpc>
                <a:spcPct val="96000"/>
              </a:lnSpc>
              <a:buFontTx/>
              <a:buChar char="-"/>
            </a:pPr>
            <a:r>
              <a:rPr lang="en-US" sz="1600" dirty="0">
                <a:cs typeface="Microsoft Sans Serif" panose="020B0604020202020204" pitchFamily="34" charset="0"/>
              </a:rPr>
              <a:t>If the track state is "resuming", update it to "active“</a:t>
            </a:r>
          </a:p>
          <a:p>
            <a:pPr marL="285750" indent="-285750">
              <a:lnSpc>
                <a:spcPct val="96000"/>
              </a:lnSpc>
              <a:buFontTx/>
              <a:buChar char="-"/>
            </a:pPr>
            <a:r>
              <a:rPr lang="en-US" sz="1600" dirty="0">
                <a:cs typeface="Microsoft Sans Serif" panose="020B0604020202020204" pitchFamily="34" charset="0"/>
              </a:rPr>
              <a:t>If the track state is "stopping_1", don't change the state because that will prevent drain from getting called</a:t>
            </a:r>
          </a:p>
          <a:p>
            <a:pPr marL="285750" indent="-285750">
              <a:lnSpc>
                <a:spcPct val="96000"/>
              </a:lnSpc>
              <a:buFontTx/>
              <a:buChar char="-"/>
            </a:pPr>
            <a:r>
              <a:rPr lang="en-US" sz="1600" dirty="0">
                <a:cs typeface="Microsoft Sans Serif" panose="020B0604020202020204" pitchFamily="34" charset="0"/>
              </a:rPr>
              <a:t>If we need to continue a previous write that interrupted, update the position to that old position where we were interrupted</a:t>
            </a:r>
          </a:p>
          <a:p>
            <a:pPr marL="285750" indent="-285750">
              <a:lnSpc>
                <a:spcPct val="96000"/>
              </a:lnSpc>
              <a:buFontTx/>
              <a:buChar char="-"/>
            </a:pPr>
            <a:r>
              <a:rPr lang="en-US" sz="1600" dirty="0">
                <a:cs typeface="Microsoft Sans Serif" panose="020B0604020202020204" pitchFamily="34" charset="0"/>
              </a:rPr>
              <a:t>Resume the hardware if it was paused</a:t>
            </a:r>
          </a:p>
          <a:p>
            <a:pPr marL="285750" indent="-285750">
              <a:lnSpc>
                <a:spcPct val="96000"/>
              </a:lnSpc>
              <a:buFontTx/>
              <a:buChar char="-"/>
            </a:pPr>
            <a:r>
              <a:rPr lang="en-US" sz="1600" dirty="0">
                <a:cs typeface="Microsoft Sans Serif" panose="020B0604020202020204" pitchFamily="34" charset="0"/>
              </a:rPr>
              <a:t>Enable write to audio HAL (</a:t>
            </a:r>
            <a:r>
              <a:rPr lang="en-US" sz="1600" dirty="0" err="1">
                <a:cs typeface="Microsoft Sans Serif" panose="020B0604020202020204" pitchFamily="34" charset="0"/>
              </a:rPr>
              <a:t>mSleepTimeUs</a:t>
            </a:r>
            <a:r>
              <a:rPr lang="en-US" sz="1600" dirty="0">
                <a:cs typeface="Microsoft Sans Serif" panose="020B0604020202020204" pitchFamily="34" charset="0"/>
              </a:rPr>
              <a:t> to 0)</a:t>
            </a:r>
          </a:p>
          <a:p>
            <a:pPr marL="285750" indent="-285750">
              <a:lnSpc>
                <a:spcPct val="96000"/>
              </a:lnSpc>
              <a:buFontTx/>
              <a:buChar char="-"/>
            </a:pPr>
            <a:r>
              <a:rPr lang="en-US" sz="1600" dirty="0">
                <a:cs typeface="Microsoft Sans Serif" panose="020B0604020202020204" pitchFamily="34" charset="0"/>
              </a:rPr>
              <a:t>We don't process any new data on this first iteration, even if there are frames ready. Data left over from pause will be written and then we'll handle new data</a:t>
            </a:r>
            <a:endParaRPr lang="en-US" sz="1600" dirty="0">
              <a:latin typeface="Microsoft Sans Serif"/>
              <a:cs typeface="Microsoft Sans Serif" panose="020B0604020202020204" pitchFamily="34" charset="0"/>
            </a:endParaRPr>
          </a:p>
        </p:txBody>
      </p:sp>
      <p:sp>
        <p:nvSpPr>
          <p:cNvPr id="4" name="TextBox 3">
            <a:extLst>
              <a:ext uri="{FF2B5EF4-FFF2-40B4-BE49-F238E27FC236}">
                <a16:creationId xmlns:a16="http://schemas.microsoft.com/office/drawing/2014/main" id="{5DA4ED48-6DC3-4FB9-AC4D-EBD65077CB9F}"/>
              </a:ext>
            </a:extLst>
          </p:cNvPr>
          <p:cNvSpPr txBox="1"/>
          <p:nvPr/>
        </p:nvSpPr>
        <p:spPr>
          <a:xfrm>
            <a:off x="391136" y="333375"/>
            <a:ext cx="3790339" cy="472758"/>
          </a:xfrm>
          <a:prstGeom prst="rect">
            <a:avLst/>
          </a:prstGeom>
        </p:spPr>
        <p:txBody>
          <a:bodyPr wrap="square" lIns="0" tIns="0" rIns="0" bIns="0" rtlCol="0">
            <a:spAutoFit/>
          </a:bodyPr>
          <a:lstStyle/>
          <a:p>
            <a:pPr algn="l">
              <a:lnSpc>
                <a:spcPct val="96000"/>
              </a:lnSpc>
            </a:pPr>
            <a:r>
              <a:rPr lang="en-US" sz="3200" dirty="0">
                <a:solidFill>
                  <a:schemeClr val="tx2"/>
                </a:solidFill>
                <a:latin typeface="Microsoft Sans Serif"/>
                <a:cs typeface="Microsoft Sans Serif" panose="020B0604020202020204" pitchFamily="34" charset="0"/>
              </a:rPr>
              <a:t>Key API: Resume</a:t>
            </a:r>
          </a:p>
        </p:txBody>
      </p:sp>
    </p:spTree>
    <p:extLst>
      <p:ext uri="{BB962C8B-B14F-4D97-AF65-F5344CB8AC3E}">
        <p14:creationId xmlns:p14="http://schemas.microsoft.com/office/powerpoint/2010/main" val="2258157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19FDA1-8EEF-4B44-8FCA-AD650D89A0F9}"/>
              </a:ext>
            </a:extLst>
          </p:cNvPr>
          <p:cNvSpPr txBox="1"/>
          <p:nvPr/>
        </p:nvSpPr>
        <p:spPr>
          <a:xfrm>
            <a:off x="1249848" y="2985801"/>
            <a:ext cx="9692304" cy="886397"/>
          </a:xfrm>
          <a:prstGeom prst="rect">
            <a:avLst/>
          </a:prstGeom>
        </p:spPr>
        <p:txBody>
          <a:bodyPr wrap="square" lIns="0" tIns="0" rIns="0" bIns="0" rtlCol="0">
            <a:spAutoFit/>
          </a:bodyPr>
          <a:lstStyle/>
          <a:p>
            <a:pPr algn="ctr">
              <a:lnSpc>
                <a:spcPct val="96000"/>
              </a:lnSpc>
            </a:pPr>
            <a:r>
              <a:rPr lang="en-US" sz="6000" u="sng" dirty="0">
                <a:solidFill>
                  <a:schemeClr val="accent2">
                    <a:lumMod val="75000"/>
                  </a:schemeClr>
                </a:solidFill>
                <a:latin typeface="Microsoft Sans Serif"/>
                <a:cs typeface="Microsoft Sans Serif" panose="020B0604020202020204" pitchFamily="34" charset="0"/>
              </a:rPr>
              <a:t>Call Flow: Pause (&gt; 3 secs)</a:t>
            </a:r>
          </a:p>
        </p:txBody>
      </p:sp>
    </p:spTree>
    <p:extLst>
      <p:ext uri="{BB962C8B-B14F-4D97-AF65-F5344CB8AC3E}">
        <p14:creationId xmlns:p14="http://schemas.microsoft.com/office/powerpoint/2010/main" val="1402859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map&#10;&#10;Description automatically generated">
            <a:extLst>
              <a:ext uri="{FF2B5EF4-FFF2-40B4-BE49-F238E27FC236}">
                <a16:creationId xmlns:a16="http://schemas.microsoft.com/office/drawing/2014/main" id="{D673D69C-200F-4516-BEAF-87071FCED6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0263"/>
            <a:ext cx="12192000" cy="6657474"/>
          </a:xfrm>
          <a:prstGeom prst="rect">
            <a:avLst/>
          </a:prstGeom>
        </p:spPr>
      </p:pic>
    </p:spTree>
    <p:extLst>
      <p:ext uri="{BB962C8B-B14F-4D97-AF65-F5344CB8AC3E}">
        <p14:creationId xmlns:p14="http://schemas.microsoft.com/office/powerpoint/2010/main" val="1580292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FE23ADD9-A7F2-4404-BEF3-8F5C0A36D1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 y="681037"/>
            <a:ext cx="11201400" cy="5495925"/>
          </a:xfrm>
          <a:prstGeom prst="rect">
            <a:avLst/>
          </a:prstGeom>
        </p:spPr>
      </p:pic>
    </p:spTree>
    <p:extLst>
      <p:ext uri="{BB962C8B-B14F-4D97-AF65-F5344CB8AC3E}">
        <p14:creationId xmlns:p14="http://schemas.microsoft.com/office/powerpoint/2010/main" val="2677353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FAD2B6-B601-4E78-820B-A604EE709A8F}"/>
              </a:ext>
            </a:extLst>
          </p:cNvPr>
          <p:cNvSpPr txBox="1"/>
          <p:nvPr/>
        </p:nvSpPr>
        <p:spPr>
          <a:xfrm>
            <a:off x="400661" y="466725"/>
            <a:ext cx="5504839" cy="472758"/>
          </a:xfrm>
          <a:prstGeom prst="rect">
            <a:avLst/>
          </a:prstGeom>
        </p:spPr>
        <p:txBody>
          <a:bodyPr wrap="square" lIns="0" tIns="0" rIns="0" bIns="0" rtlCol="0">
            <a:spAutoFit/>
          </a:bodyPr>
          <a:lstStyle/>
          <a:p>
            <a:pPr algn="l">
              <a:lnSpc>
                <a:spcPct val="96000"/>
              </a:lnSpc>
            </a:pPr>
            <a:r>
              <a:rPr lang="en-US" sz="3200" dirty="0">
                <a:solidFill>
                  <a:schemeClr val="tx2"/>
                </a:solidFill>
                <a:latin typeface="Microsoft Sans Serif"/>
                <a:cs typeface="Microsoft Sans Serif" panose="020B0604020202020204" pitchFamily="34" charset="0"/>
              </a:rPr>
              <a:t>Key API: Pause (&gt; 3 secs)</a:t>
            </a:r>
          </a:p>
        </p:txBody>
      </p:sp>
      <p:sp>
        <p:nvSpPr>
          <p:cNvPr id="4" name="TextBox 3">
            <a:extLst>
              <a:ext uri="{FF2B5EF4-FFF2-40B4-BE49-F238E27FC236}">
                <a16:creationId xmlns:a16="http://schemas.microsoft.com/office/drawing/2014/main" id="{B423EAC7-C425-400D-A1FF-2B03B251B2BB}"/>
              </a:ext>
            </a:extLst>
          </p:cNvPr>
          <p:cNvSpPr txBox="1"/>
          <p:nvPr/>
        </p:nvSpPr>
        <p:spPr>
          <a:xfrm>
            <a:off x="400660" y="1400175"/>
            <a:ext cx="10514989" cy="531812"/>
          </a:xfrm>
          <a:prstGeom prst="rect">
            <a:avLst/>
          </a:prstGeom>
        </p:spPr>
        <p:txBody>
          <a:bodyPr wrap="square" lIns="0" tIns="0" rIns="0" bIns="0" rtlCol="0">
            <a:spAutoFit/>
          </a:bodyPr>
          <a:lstStyle/>
          <a:p>
            <a:pPr algn="l">
              <a:lnSpc>
                <a:spcPct val="96000"/>
              </a:lnSpc>
            </a:pPr>
            <a:r>
              <a:rPr lang="en-US" dirty="0">
                <a:solidFill>
                  <a:schemeClr val="tx2"/>
                </a:solidFill>
                <a:latin typeface="Microsoft Sans Serif"/>
                <a:cs typeface="Microsoft Sans Serif" panose="020B0604020202020204" pitchFamily="34" charset="0"/>
              </a:rPr>
              <a:t>As we might expect, the logic for pause and </a:t>
            </a:r>
            <a:r>
              <a:rPr lang="en-US" dirty="0" err="1">
                <a:solidFill>
                  <a:schemeClr val="tx2"/>
                </a:solidFill>
                <a:latin typeface="Microsoft Sans Serif"/>
                <a:cs typeface="Microsoft Sans Serif" panose="020B0604020202020204" pitchFamily="34" charset="0"/>
              </a:rPr>
              <a:t>prepareTracks_l</a:t>
            </a:r>
            <a:r>
              <a:rPr lang="en-US" dirty="0">
                <a:solidFill>
                  <a:schemeClr val="tx2"/>
                </a:solidFill>
                <a:latin typeface="Microsoft Sans Serif"/>
                <a:cs typeface="Microsoft Sans Serif" panose="020B0604020202020204" pitchFamily="34" charset="0"/>
              </a:rPr>
              <a:t> is the same here as being paused for less than 3 seconds. The difference here is stop being called after 3 seconds. </a:t>
            </a:r>
          </a:p>
        </p:txBody>
      </p:sp>
      <p:sp>
        <p:nvSpPr>
          <p:cNvPr id="5" name="TextBox 4">
            <a:extLst>
              <a:ext uri="{FF2B5EF4-FFF2-40B4-BE49-F238E27FC236}">
                <a16:creationId xmlns:a16="http://schemas.microsoft.com/office/drawing/2014/main" id="{C7BE6669-57F0-4A7B-8C8A-6B214217C36B}"/>
              </a:ext>
            </a:extLst>
          </p:cNvPr>
          <p:cNvSpPr txBox="1"/>
          <p:nvPr/>
        </p:nvSpPr>
        <p:spPr>
          <a:xfrm>
            <a:off x="400660" y="2421254"/>
            <a:ext cx="7877175" cy="1890902"/>
          </a:xfrm>
          <a:prstGeom prst="rect">
            <a:avLst/>
          </a:prstGeom>
        </p:spPr>
        <p:txBody>
          <a:bodyPr wrap="square" lIns="0" tIns="0" rIns="0" bIns="0" rtlCol="0">
            <a:spAutoFit/>
          </a:bodyPr>
          <a:lstStyle/>
          <a:p>
            <a:pPr algn="l">
              <a:lnSpc>
                <a:spcPct val="96000"/>
              </a:lnSpc>
            </a:pPr>
            <a:r>
              <a:rPr lang="en-US" sz="2400" dirty="0">
                <a:solidFill>
                  <a:schemeClr val="accent2">
                    <a:lumMod val="75000"/>
                  </a:schemeClr>
                </a:solidFill>
                <a:latin typeface="Microsoft Sans Serif"/>
                <a:cs typeface="Microsoft Sans Serif" panose="020B0604020202020204" pitchFamily="34" charset="0"/>
              </a:rPr>
              <a:t>Tracks: stop()</a:t>
            </a:r>
          </a:p>
          <a:p>
            <a:pPr marL="285750" indent="-285750" algn="l">
              <a:lnSpc>
                <a:spcPct val="96000"/>
              </a:lnSpc>
              <a:buFontTx/>
              <a:buChar char="-"/>
            </a:pPr>
            <a:r>
              <a:rPr lang="en-US" sz="1600" dirty="0">
                <a:latin typeface="Microsoft Sans Serif"/>
                <a:cs typeface="Microsoft Sans Serif" panose="020B0604020202020204" pitchFamily="34" charset="0"/>
              </a:rPr>
              <a:t>Since the Track was in PAUSED state, the buffers will have to be flushed</a:t>
            </a:r>
          </a:p>
          <a:p>
            <a:pPr marL="285750" indent="-285750" algn="l">
              <a:lnSpc>
                <a:spcPct val="96000"/>
              </a:lnSpc>
              <a:buFontTx/>
              <a:buChar char="-"/>
            </a:pPr>
            <a:r>
              <a:rPr lang="en-US" sz="1600" dirty="0">
                <a:latin typeface="Microsoft Sans Serif"/>
                <a:cs typeface="Microsoft Sans Serif" panose="020B0604020202020204" pitchFamily="34" charset="0"/>
              </a:rPr>
              <a:t>Set the state to STOPPED</a:t>
            </a:r>
          </a:p>
          <a:p>
            <a:pPr algn="l">
              <a:lnSpc>
                <a:spcPct val="96000"/>
              </a:lnSpc>
            </a:pPr>
            <a:endParaRPr lang="en-US" sz="1600" dirty="0">
              <a:latin typeface="Microsoft Sans Serif"/>
              <a:cs typeface="Microsoft Sans Serif" panose="020B0604020202020204" pitchFamily="34" charset="0"/>
            </a:endParaRPr>
          </a:p>
          <a:p>
            <a:pPr algn="l">
              <a:lnSpc>
                <a:spcPct val="96000"/>
              </a:lnSpc>
            </a:pPr>
            <a:endParaRPr lang="en-US" sz="1600" dirty="0">
              <a:latin typeface="Microsoft Sans Serif"/>
              <a:cs typeface="Microsoft Sans Serif" panose="020B0604020202020204" pitchFamily="34" charset="0"/>
            </a:endParaRPr>
          </a:p>
          <a:p>
            <a:pPr algn="l">
              <a:lnSpc>
                <a:spcPct val="96000"/>
              </a:lnSpc>
            </a:pPr>
            <a:r>
              <a:rPr lang="en-US" sz="2400" dirty="0">
                <a:solidFill>
                  <a:schemeClr val="accent2">
                    <a:lumMod val="75000"/>
                  </a:schemeClr>
                </a:solidFill>
                <a:latin typeface="Microsoft Sans Serif"/>
                <a:cs typeface="Microsoft Sans Serif" panose="020B0604020202020204" pitchFamily="34" charset="0"/>
              </a:rPr>
              <a:t>Tracks: flush()</a:t>
            </a:r>
          </a:p>
          <a:p>
            <a:pPr algn="l">
              <a:lnSpc>
                <a:spcPct val="96000"/>
              </a:lnSpc>
            </a:pPr>
            <a:r>
              <a:rPr lang="en-US" sz="1600" dirty="0">
                <a:latin typeface="Microsoft Sans Serif"/>
                <a:cs typeface="Microsoft Sans Serif" panose="020B0604020202020204" pitchFamily="34" charset="0"/>
              </a:rPr>
              <a:t>- Flush the server proxy buffer if needed</a:t>
            </a:r>
          </a:p>
        </p:txBody>
      </p:sp>
      <p:sp>
        <p:nvSpPr>
          <p:cNvPr id="6" name="TextBox 5">
            <a:extLst>
              <a:ext uri="{FF2B5EF4-FFF2-40B4-BE49-F238E27FC236}">
                <a16:creationId xmlns:a16="http://schemas.microsoft.com/office/drawing/2014/main" id="{E064975D-2FAF-40DD-B2BB-D71DAF79C7B1}"/>
              </a:ext>
            </a:extLst>
          </p:cNvPr>
          <p:cNvSpPr txBox="1"/>
          <p:nvPr/>
        </p:nvSpPr>
        <p:spPr>
          <a:xfrm>
            <a:off x="400660" y="4936362"/>
            <a:ext cx="10514989" cy="265907"/>
          </a:xfrm>
          <a:prstGeom prst="rect">
            <a:avLst/>
          </a:prstGeom>
        </p:spPr>
        <p:txBody>
          <a:bodyPr wrap="square" lIns="0" tIns="0" rIns="0" bIns="0" rtlCol="0">
            <a:spAutoFit/>
          </a:bodyPr>
          <a:lstStyle/>
          <a:p>
            <a:pPr algn="l">
              <a:lnSpc>
                <a:spcPct val="96000"/>
              </a:lnSpc>
            </a:pPr>
            <a:r>
              <a:rPr lang="en-US" dirty="0">
                <a:solidFill>
                  <a:schemeClr val="tx2"/>
                </a:solidFill>
                <a:latin typeface="Microsoft Sans Serif"/>
                <a:cs typeface="Microsoft Sans Serif" panose="020B0604020202020204" pitchFamily="34" charset="0"/>
              </a:rPr>
              <a:t>The Track is destroyed in the destructor of </a:t>
            </a:r>
            <a:r>
              <a:rPr lang="en-US" dirty="0" err="1">
                <a:solidFill>
                  <a:schemeClr val="tx2"/>
                </a:solidFill>
                <a:latin typeface="Microsoft Sans Serif"/>
                <a:cs typeface="Microsoft Sans Serif" panose="020B0604020202020204" pitchFamily="34" charset="0"/>
              </a:rPr>
              <a:t>AudioTrack</a:t>
            </a:r>
            <a:r>
              <a:rPr lang="en-US" dirty="0">
                <a:solidFill>
                  <a:schemeClr val="tx2"/>
                </a:solidFill>
                <a:latin typeface="Microsoft Sans Serif"/>
                <a:cs typeface="Microsoft Sans Serif" panose="020B0604020202020204" pitchFamily="34" charset="0"/>
              </a:rPr>
              <a:t> and the control block is freed</a:t>
            </a:r>
          </a:p>
        </p:txBody>
      </p:sp>
    </p:spTree>
    <p:extLst>
      <p:ext uri="{BB962C8B-B14F-4D97-AF65-F5344CB8AC3E}">
        <p14:creationId xmlns:p14="http://schemas.microsoft.com/office/powerpoint/2010/main" val="4097217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19FDA1-8EEF-4B44-8FCA-AD650D89A0F9}"/>
              </a:ext>
            </a:extLst>
          </p:cNvPr>
          <p:cNvSpPr txBox="1"/>
          <p:nvPr/>
        </p:nvSpPr>
        <p:spPr>
          <a:xfrm>
            <a:off x="2290211" y="2985801"/>
            <a:ext cx="7611578" cy="886397"/>
          </a:xfrm>
          <a:prstGeom prst="rect">
            <a:avLst/>
          </a:prstGeom>
        </p:spPr>
        <p:txBody>
          <a:bodyPr wrap="square" lIns="0" tIns="0" rIns="0" bIns="0" rtlCol="0">
            <a:spAutoFit/>
          </a:bodyPr>
          <a:lstStyle/>
          <a:p>
            <a:pPr marL="0" marR="0" lvl="0" indent="0" algn="ctr" defTabSz="914400" rtl="0" eaLnBrk="1" fontAlgn="auto" latinLnBrk="0" hangingPunct="1">
              <a:lnSpc>
                <a:spcPct val="96000"/>
              </a:lnSpc>
              <a:spcBef>
                <a:spcPts val="0"/>
              </a:spcBef>
              <a:spcAft>
                <a:spcPts val="0"/>
              </a:spcAft>
              <a:buClrTx/>
              <a:buSzTx/>
              <a:buFontTx/>
              <a:buNone/>
              <a:tabLst/>
              <a:defRPr/>
            </a:pPr>
            <a:r>
              <a:rPr kumimoji="0" lang="en-US" sz="6000" b="0" i="0" u="sng" strike="noStrike" kern="1200" cap="none" spc="0" normalizeH="0" baseline="0" noProof="0" dirty="0">
                <a:ln>
                  <a:noFill/>
                </a:ln>
                <a:solidFill>
                  <a:srgbClr val="7BA0FF">
                    <a:lumMod val="75000"/>
                  </a:srgbClr>
                </a:solidFill>
                <a:effectLst/>
                <a:uLnTx/>
                <a:uFillTx/>
                <a:latin typeface="Microsoft Sans Serif"/>
                <a:ea typeface="+mn-ea"/>
                <a:cs typeface="Microsoft Sans Serif" panose="020B0604020202020204" pitchFamily="34" charset="0"/>
              </a:rPr>
              <a:t>Call Flow: Seek/Skip</a:t>
            </a:r>
          </a:p>
        </p:txBody>
      </p:sp>
      <p:sp>
        <p:nvSpPr>
          <p:cNvPr id="2" name="TextBox 1">
            <a:extLst>
              <a:ext uri="{FF2B5EF4-FFF2-40B4-BE49-F238E27FC236}">
                <a16:creationId xmlns:a16="http://schemas.microsoft.com/office/drawing/2014/main" id="{68D7551E-A60C-4A6E-82A4-B008CA731E95}"/>
              </a:ext>
            </a:extLst>
          </p:cNvPr>
          <p:cNvSpPr txBox="1"/>
          <p:nvPr/>
        </p:nvSpPr>
        <p:spPr>
          <a:xfrm>
            <a:off x="3567404" y="4366727"/>
            <a:ext cx="5057192" cy="472694"/>
          </a:xfrm>
          <a:prstGeom prst="rect">
            <a:avLst/>
          </a:prstGeom>
        </p:spPr>
        <p:txBody>
          <a:bodyPr wrap="square" lIns="0" tIns="0" rIns="0" bIns="0" rtlCol="0">
            <a:spAutoFit/>
          </a:bodyPr>
          <a:lstStyle/>
          <a:p>
            <a:pPr algn="l">
              <a:lnSpc>
                <a:spcPct val="96000"/>
              </a:lnSpc>
            </a:pPr>
            <a:r>
              <a:rPr lang="en-US" sz="1600" dirty="0">
                <a:solidFill>
                  <a:schemeClr val="tx2"/>
                </a:solidFill>
                <a:latin typeface="Microsoft Sans Serif"/>
                <a:cs typeface="Microsoft Sans Serif" panose="020B0604020202020204" pitchFamily="34" charset="0"/>
              </a:rPr>
              <a:t>Note: diagrams are stripped down as seek/skip is just a sequence of pause/flush/resume.</a:t>
            </a:r>
          </a:p>
        </p:txBody>
      </p:sp>
    </p:spTree>
    <p:extLst>
      <p:ext uri="{BB962C8B-B14F-4D97-AF65-F5344CB8AC3E}">
        <p14:creationId xmlns:p14="http://schemas.microsoft.com/office/powerpoint/2010/main" val="382908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030447DF-030C-4D4C-9A16-4B904B9ECB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4553" y="1585864"/>
            <a:ext cx="6322894" cy="3686272"/>
          </a:xfrm>
          <a:prstGeom prst="rect">
            <a:avLst/>
          </a:prstGeom>
        </p:spPr>
      </p:pic>
    </p:spTree>
    <p:extLst>
      <p:ext uri="{BB962C8B-B14F-4D97-AF65-F5344CB8AC3E}">
        <p14:creationId xmlns:p14="http://schemas.microsoft.com/office/powerpoint/2010/main" val="2625425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B878844D-5018-449C-8363-D5F7F15FE7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8415" y="1199571"/>
            <a:ext cx="6755169" cy="4458857"/>
          </a:xfrm>
          <a:prstGeom prst="rect">
            <a:avLst/>
          </a:prstGeom>
        </p:spPr>
      </p:pic>
    </p:spTree>
    <p:extLst>
      <p:ext uri="{BB962C8B-B14F-4D97-AF65-F5344CB8AC3E}">
        <p14:creationId xmlns:p14="http://schemas.microsoft.com/office/powerpoint/2010/main" val="1730837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7DAE7BBE-1DC2-42B2-A398-74143259EC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439" y="526114"/>
            <a:ext cx="7013121" cy="5805772"/>
          </a:xfrm>
          <a:prstGeom prst="rect">
            <a:avLst/>
          </a:prstGeom>
        </p:spPr>
      </p:pic>
    </p:spTree>
    <p:extLst>
      <p:ext uri="{BB962C8B-B14F-4D97-AF65-F5344CB8AC3E}">
        <p14:creationId xmlns:p14="http://schemas.microsoft.com/office/powerpoint/2010/main" val="3932470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19FDA1-8EEF-4B44-8FCA-AD650D89A0F9}"/>
              </a:ext>
            </a:extLst>
          </p:cNvPr>
          <p:cNvSpPr txBox="1"/>
          <p:nvPr/>
        </p:nvSpPr>
        <p:spPr>
          <a:xfrm>
            <a:off x="1681907" y="2985801"/>
            <a:ext cx="8828186" cy="886397"/>
          </a:xfrm>
          <a:prstGeom prst="rect">
            <a:avLst/>
          </a:prstGeom>
        </p:spPr>
        <p:txBody>
          <a:bodyPr wrap="square" lIns="0" tIns="0" rIns="0" bIns="0" rtlCol="0">
            <a:spAutoFit/>
          </a:bodyPr>
          <a:lstStyle/>
          <a:p>
            <a:pPr algn="ctr">
              <a:lnSpc>
                <a:spcPct val="96000"/>
              </a:lnSpc>
            </a:pPr>
            <a:r>
              <a:rPr lang="en-US" sz="6000" u="sng" dirty="0">
                <a:solidFill>
                  <a:schemeClr val="accent2">
                    <a:lumMod val="75000"/>
                  </a:schemeClr>
                </a:solidFill>
                <a:latin typeface="Microsoft Sans Serif"/>
                <a:cs typeface="Microsoft Sans Serif" panose="020B0604020202020204" pitchFamily="34" charset="0"/>
              </a:rPr>
              <a:t>Call Flow: Create Track</a:t>
            </a:r>
          </a:p>
        </p:txBody>
      </p:sp>
    </p:spTree>
    <p:extLst>
      <p:ext uri="{BB962C8B-B14F-4D97-AF65-F5344CB8AC3E}">
        <p14:creationId xmlns:p14="http://schemas.microsoft.com/office/powerpoint/2010/main" val="1569888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D8AEFA-6BB9-4926-911B-EDAEAAD5E1B3}"/>
              </a:ext>
            </a:extLst>
          </p:cNvPr>
          <p:cNvSpPr txBox="1"/>
          <p:nvPr/>
        </p:nvSpPr>
        <p:spPr>
          <a:xfrm>
            <a:off x="400661" y="466725"/>
            <a:ext cx="5504839" cy="472758"/>
          </a:xfrm>
          <a:prstGeom prst="rect">
            <a:avLst/>
          </a:prstGeom>
        </p:spPr>
        <p:txBody>
          <a:bodyPr wrap="square" lIns="0" tIns="0" rIns="0" bIns="0" rtlCol="0">
            <a:spAutoFit/>
          </a:bodyPr>
          <a:lstStyle/>
          <a:p>
            <a:pPr algn="l">
              <a:lnSpc>
                <a:spcPct val="96000"/>
              </a:lnSpc>
            </a:pPr>
            <a:r>
              <a:rPr lang="en-US" sz="3200" dirty="0">
                <a:solidFill>
                  <a:schemeClr val="tx2"/>
                </a:solidFill>
                <a:latin typeface="Microsoft Sans Serif"/>
                <a:cs typeface="Microsoft Sans Serif" panose="020B0604020202020204" pitchFamily="34" charset="0"/>
              </a:rPr>
              <a:t>Key API: Seek/Skip</a:t>
            </a:r>
          </a:p>
        </p:txBody>
      </p:sp>
      <p:sp>
        <p:nvSpPr>
          <p:cNvPr id="4" name="TextBox 3">
            <a:extLst>
              <a:ext uri="{FF2B5EF4-FFF2-40B4-BE49-F238E27FC236}">
                <a16:creationId xmlns:a16="http://schemas.microsoft.com/office/drawing/2014/main" id="{7B72388A-BAB5-464C-879D-867D59FC2455}"/>
              </a:ext>
            </a:extLst>
          </p:cNvPr>
          <p:cNvSpPr txBox="1"/>
          <p:nvPr/>
        </p:nvSpPr>
        <p:spPr>
          <a:xfrm>
            <a:off x="400660" y="1400175"/>
            <a:ext cx="10514989" cy="531812"/>
          </a:xfrm>
          <a:prstGeom prst="rect">
            <a:avLst/>
          </a:prstGeom>
        </p:spPr>
        <p:txBody>
          <a:bodyPr wrap="square" lIns="0" tIns="0" rIns="0" bIns="0" rtlCol="0">
            <a:spAutoFit/>
          </a:bodyPr>
          <a:lstStyle/>
          <a:p>
            <a:pPr algn="l">
              <a:lnSpc>
                <a:spcPct val="96000"/>
              </a:lnSpc>
            </a:pPr>
            <a:r>
              <a:rPr lang="en-US" dirty="0">
                <a:solidFill>
                  <a:schemeClr val="tx2"/>
                </a:solidFill>
                <a:latin typeface="Microsoft Sans Serif"/>
                <a:cs typeface="Microsoft Sans Serif" panose="020B0604020202020204" pitchFamily="34" charset="0"/>
              </a:rPr>
              <a:t>As seek/skip is just a sequence of a pause, flush and resume, we can refer to these cases from earlier slides.</a:t>
            </a:r>
          </a:p>
        </p:txBody>
      </p:sp>
    </p:spTree>
    <p:extLst>
      <p:ext uri="{BB962C8B-B14F-4D97-AF65-F5344CB8AC3E}">
        <p14:creationId xmlns:p14="http://schemas.microsoft.com/office/powerpoint/2010/main" val="3064539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0661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90AE505C-F1A6-4055-964B-497EE8666D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116" y="871751"/>
            <a:ext cx="10651768" cy="5114498"/>
          </a:xfrm>
          <a:prstGeom prst="rect">
            <a:avLst/>
          </a:prstGeom>
        </p:spPr>
      </p:pic>
    </p:spTree>
    <p:extLst>
      <p:ext uri="{BB962C8B-B14F-4D97-AF65-F5344CB8AC3E}">
        <p14:creationId xmlns:p14="http://schemas.microsoft.com/office/powerpoint/2010/main" val="1257219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social media post&#10;&#10;Description automatically generated">
            <a:extLst>
              <a:ext uri="{FF2B5EF4-FFF2-40B4-BE49-F238E27FC236}">
                <a16:creationId xmlns:a16="http://schemas.microsoft.com/office/drawing/2014/main" id="{95EF5D73-7356-4548-92B8-F11B6A1849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237" y="1333500"/>
            <a:ext cx="11439525" cy="4191000"/>
          </a:xfrm>
          <a:prstGeom prst="rect">
            <a:avLst/>
          </a:prstGeom>
        </p:spPr>
      </p:pic>
    </p:spTree>
    <p:extLst>
      <p:ext uri="{BB962C8B-B14F-4D97-AF65-F5344CB8AC3E}">
        <p14:creationId xmlns:p14="http://schemas.microsoft.com/office/powerpoint/2010/main" val="2511739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80EFB5B0-1E7C-4314-9E92-AD690968BC7B}"/>
              </a:ext>
            </a:extLst>
          </p:cNvPr>
          <p:cNvSpPr txBox="1"/>
          <p:nvPr/>
        </p:nvSpPr>
        <p:spPr>
          <a:xfrm>
            <a:off x="387291" y="1160302"/>
            <a:ext cx="11417417" cy="4727192"/>
          </a:xfrm>
          <a:prstGeom prst="rect">
            <a:avLst/>
          </a:prstGeom>
        </p:spPr>
        <p:txBody>
          <a:bodyPr wrap="square" lIns="0" tIns="0" rIns="0" bIns="0" rtlCol="0">
            <a:spAutoFit/>
          </a:bodyPr>
          <a:lstStyle/>
          <a:p>
            <a:pPr>
              <a:lnSpc>
                <a:spcPct val="96000"/>
              </a:lnSpc>
            </a:pPr>
            <a:r>
              <a:rPr lang="en-US" sz="2400" dirty="0" err="1">
                <a:solidFill>
                  <a:schemeClr val="accent2">
                    <a:lumMod val="75000"/>
                  </a:schemeClr>
                </a:solidFill>
                <a:cs typeface="Microsoft Sans Serif" panose="020B0604020202020204" pitchFamily="34" charset="0"/>
              </a:rPr>
              <a:t>AudioTrack</a:t>
            </a:r>
            <a:r>
              <a:rPr lang="en-US" sz="2400" dirty="0">
                <a:solidFill>
                  <a:schemeClr val="accent2">
                    <a:lumMod val="75000"/>
                  </a:schemeClr>
                </a:solidFill>
                <a:cs typeface="Microsoft Sans Serif" panose="020B0604020202020204" pitchFamily="34" charset="0"/>
              </a:rPr>
              <a:t>: </a:t>
            </a:r>
            <a:r>
              <a:rPr lang="en-US" sz="2400" dirty="0" err="1">
                <a:solidFill>
                  <a:schemeClr val="accent2">
                    <a:lumMod val="75000"/>
                  </a:schemeClr>
                </a:solidFill>
                <a:cs typeface="Microsoft Sans Serif" panose="020B0604020202020204" pitchFamily="34" charset="0"/>
              </a:rPr>
              <a:t>openOutput_l</a:t>
            </a:r>
            <a:endParaRPr lang="en-US" sz="2400" dirty="0">
              <a:solidFill>
                <a:schemeClr val="accent2">
                  <a:lumMod val="75000"/>
                </a:schemeClr>
              </a:solidFill>
              <a:cs typeface="Microsoft Sans Serif" panose="020B0604020202020204" pitchFamily="34" charset="0"/>
            </a:endParaRPr>
          </a:p>
          <a:p>
            <a:pPr marL="285750" indent="-285750">
              <a:lnSpc>
                <a:spcPct val="96000"/>
              </a:lnSpc>
              <a:buFontTx/>
              <a:buChar char="-"/>
            </a:pPr>
            <a:r>
              <a:rPr lang="en-US" sz="1600" dirty="0">
                <a:cs typeface="Microsoft Sans Serif" panose="020B0604020202020204" pitchFamily="34" charset="0"/>
              </a:rPr>
              <a:t>Searches for suitable HW device that will match the HW module handle. Typically primary module/audio HAL</a:t>
            </a:r>
          </a:p>
          <a:p>
            <a:pPr marL="285750" indent="-285750">
              <a:lnSpc>
                <a:spcPct val="96000"/>
              </a:lnSpc>
              <a:buFontTx/>
              <a:buChar char="-"/>
            </a:pPr>
            <a:r>
              <a:rPr lang="en-US" sz="1600" dirty="0">
                <a:cs typeface="Microsoft Sans Serif" panose="020B0604020202020204" pitchFamily="34" charset="0"/>
              </a:rPr>
              <a:t>Instructs audio HAL to open an output stream for the playback session</a:t>
            </a:r>
          </a:p>
          <a:p>
            <a:pPr marL="285750" indent="-285750">
              <a:lnSpc>
                <a:spcPct val="96000"/>
              </a:lnSpc>
              <a:buFontTx/>
              <a:buChar char="-"/>
            </a:pPr>
            <a:r>
              <a:rPr lang="en-US" sz="1600" dirty="0">
                <a:cs typeface="Microsoft Sans Serif" panose="020B0604020202020204" pitchFamily="34" charset="0"/>
              </a:rPr>
              <a:t>Offload thread then gets created in </a:t>
            </a:r>
            <a:r>
              <a:rPr lang="en-US" sz="1600" dirty="0" err="1">
                <a:cs typeface="Microsoft Sans Serif" panose="020B0604020202020204" pitchFamily="34" charset="0"/>
              </a:rPr>
              <a:t>AudioFlinger</a:t>
            </a:r>
            <a:endParaRPr lang="en-US" sz="1600" dirty="0">
              <a:cs typeface="Microsoft Sans Serif" panose="020B0604020202020204" pitchFamily="34" charset="0"/>
            </a:endParaRPr>
          </a:p>
          <a:p>
            <a:pPr algn="l">
              <a:lnSpc>
                <a:spcPct val="96000"/>
              </a:lnSpc>
            </a:pPr>
            <a:endParaRPr lang="en-US" sz="2400" dirty="0">
              <a:solidFill>
                <a:schemeClr val="accent2">
                  <a:lumMod val="75000"/>
                </a:schemeClr>
              </a:solidFill>
              <a:latin typeface="Microsoft Sans Serif"/>
              <a:cs typeface="Microsoft Sans Serif" panose="020B0604020202020204" pitchFamily="34" charset="0"/>
            </a:endParaRPr>
          </a:p>
          <a:p>
            <a:pPr algn="l">
              <a:lnSpc>
                <a:spcPct val="96000"/>
              </a:lnSpc>
            </a:pPr>
            <a:r>
              <a:rPr lang="en-US" sz="2400" dirty="0" err="1">
                <a:solidFill>
                  <a:schemeClr val="accent2">
                    <a:lumMod val="75000"/>
                  </a:schemeClr>
                </a:solidFill>
                <a:latin typeface="Microsoft Sans Serif"/>
                <a:cs typeface="Microsoft Sans Serif" panose="020B0604020202020204" pitchFamily="34" charset="0"/>
              </a:rPr>
              <a:t>AudioFlinger</a:t>
            </a:r>
            <a:r>
              <a:rPr lang="en-US" sz="2400" dirty="0">
                <a:solidFill>
                  <a:schemeClr val="accent2">
                    <a:lumMod val="75000"/>
                  </a:schemeClr>
                </a:solidFill>
                <a:latin typeface="Microsoft Sans Serif"/>
                <a:cs typeface="Microsoft Sans Serif" panose="020B0604020202020204" pitchFamily="34" charset="0"/>
              </a:rPr>
              <a:t>: createTrack_l()</a:t>
            </a:r>
            <a:endParaRPr lang="en-US" sz="1600" dirty="0">
              <a:solidFill>
                <a:schemeClr val="tx2"/>
              </a:solidFill>
              <a:latin typeface="Microsoft Sans Serif"/>
              <a:cs typeface="Microsoft Sans Serif" panose="020B0604020202020204" pitchFamily="34" charset="0"/>
            </a:endParaRPr>
          </a:p>
          <a:p>
            <a:pPr marL="285750" indent="-285750">
              <a:lnSpc>
                <a:spcPct val="96000"/>
              </a:lnSpc>
              <a:buFontTx/>
              <a:buChar char="-"/>
            </a:pPr>
            <a:r>
              <a:rPr lang="en-US" sz="1600" dirty="0">
                <a:solidFill>
                  <a:schemeClr val="tx2"/>
                </a:solidFill>
                <a:latin typeface="Microsoft Sans Serif"/>
                <a:cs typeface="Microsoft Sans Serif" panose="020B0604020202020204" pitchFamily="34" charset="0"/>
              </a:rPr>
              <a:t>Confirms that the requested flags match the output flags for the stream. If not, force the requested flags to be the same as the output flags.</a:t>
            </a:r>
          </a:p>
          <a:p>
            <a:pPr marL="285750" indent="-285750">
              <a:lnSpc>
                <a:spcPct val="96000"/>
              </a:lnSpc>
              <a:buFontTx/>
              <a:buChar char="-"/>
            </a:pPr>
            <a:r>
              <a:rPr lang="en-US" sz="1600" dirty="0">
                <a:solidFill>
                  <a:schemeClr val="tx2"/>
                </a:solidFill>
                <a:cs typeface="Microsoft Sans Serif" panose="020B0604020202020204" pitchFamily="34" charset="0"/>
              </a:rPr>
              <a:t>Checks that the track to be created has the same routing strategy as any other track that is in the same session. If these tracks do not that have the same routing strategy, then it can cause a conflict when </a:t>
            </a:r>
            <a:r>
              <a:rPr lang="en-US" sz="1600" dirty="0" err="1">
                <a:solidFill>
                  <a:schemeClr val="tx2"/>
                </a:solidFill>
                <a:cs typeface="Microsoft Sans Serif" panose="020B0604020202020204" pitchFamily="34" charset="0"/>
              </a:rPr>
              <a:t>AudioPolicyManager</a:t>
            </a:r>
            <a:r>
              <a:rPr lang="en-US" sz="1600" dirty="0">
                <a:solidFill>
                  <a:schemeClr val="tx2"/>
                </a:solidFill>
                <a:cs typeface="Microsoft Sans Serif" panose="020B0604020202020204" pitchFamily="34" charset="0"/>
              </a:rPr>
              <a:t> moves tracks from output to another.</a:t>
            </a:r>
          </a:p>
          <a:p>
            <a:pPr>
              <a:lnSpc>
                <a:spcPct val="96000"/>
              </a:lnSpc>
            </a:pPr>
            <a:endParaRPr lang="en-US" sz="1600" dirty="0">
              <a:solidFill>
                <a:schemeClr val="tx2"/>
              </a:solidFill>
              <a:latin typeface="Microsoft Sans Serif"/>
              <a:cs typeface="Microsoft Sans Serif" panose="020B0604020202020204" pitchFamily="34" charset="0"/>
            </a:endParaRPr>
          </a:p>
          <a:p>
            <a:pPr>
              <a:lnSpc>
                <a:spcPct val="96000"/>
              </a:lnSpc>
            </a:pPr>
            <a:endParaRPr lang="en-US" sz="1600" dirty="0">
              <a:solidFill>
                <a:schemeClr val="tx2"/>
              </a:solidFill>
              <a:latin typeface="Microsoft Sans Serif"/>
              <a:cs typeface="Microsoft Sans Serif" panose="020B0604020202020204" pitchFamily="34" charset="0"/>
            </a:endParaRPr>
          </a:p>
          <a:p>
            <a:pPr>
              <a:lnSpc>
                <a:spcPct val="96000"/>
              </a:lnSpc>
            </a:pPr>
            <a:r>
              <a:rPr lang="en-US" sz="2400" dirty="0">
                <a:solidFill>
                  <a:schemeClr val="accent2">
                    <a:lumMod val="75000"/>
                  </a:schemeClr>
                </a:solidFill>
                <a:latin typeface="Microsoft Sans Serif"/>
                <a:cs typeface="Microsoft Sans Serif" panose="020B0604020202020204" pitchFamily="34" charset="0"/>
              </a:rPr>
              <a:t>Tracks: </a:t>
            </a:r>
            <a:r>
              <a:rPr lang="en-US" sz="2400" dirty="0" err="1">
                <a:solidFill>
                  <a:schemeClr val="accent2">
                    <a:lumMod val="75000"/>
                  </a:schemeClr>
                </a:solidFill>
                <a:latin typeface="Microsoft Sans Serif"/>
                <a:cs typeface="Microsoft Sans Serif" panose="020B0604020202020204" pitchFamily="34" charset="0"/>
              </a:rPr>
              <a:t>TrackBase</a:t>
            </a:r>
            <a:r>
              <a:rPr lang="en-US" sz="2400" dirty="0">
                <a:solidFill>
                  <a:schemeClr val="accent2">
                    <a:lumMod val="75000"/>
                  </a:schemeClr>
                </a:solidFill>
                <a:latin typeface="Microsoft Sans Serif"/>
                <a:cs typeface="Microsoft Sans Serif" panose="020B0604020202020204" pitchFamily="34" charset="0"/>
              </a:rPr>
              <a:t>()</a:t>
            </a:r>
            <a:endParaRPr lang="en-US" sz="1600" dirty="0">
              <a:solidFill>
                <a:schemeClr val="accent2">
                  <a:lumMod val="75000"/>
                </a:schemeClr>
              </a:solidFill>
              <a:latin typeface="Microsoft Sans Serif"/>
              <a:cs typeface="Microsoft Sans Serif" panose="020B0604020202020204" pitchFamily="34" charset="0"/>
            </a:endParaRPr>
          </a:p>
          <a:p>
            <a:pPr marL="285750" indent="-285750">
              <a:lnSpc>
                <a:spcPct val="96000"/>
              </a:lnSpc>
              <a:buFontTx/>
              <a:buChar char="-"/>
            </a:pPr>
            <a:r>
              <a:rPr lang="en-US" sz="1600" dirty="0">
                <a:latin typeface="Microsoft Sans Serif"/>
                <a:cs typeface="Microsoft Sans Serif" panose="020B0604020202020204" pitchFamily="34" charset="0"/>
              </a:rPr>
              <a:t>Allocates the Track’s control block and shared memory buffer</a:t>
            </a:r>
          </a:p>
          <a:p>
            <a:pPr marL="742950" lvl="1" indent="-285750">
              <a:lnSpc>
                <a:spcPct val="96000"/>
              </a:lnSpc>
              <a:buFont typeface="Wingdings" panose="05000000000000000000" pitchFamily="2" charset="2"/>
              <a:buChar char="§"/>
            </a:pPr>
            <a:r>
              <a:rPr lang="en-US" sz="1600" dirty="0">
                <a:latin typeface="Microsoft Sans Serif"/>
                <a:cs typeface="Microsoft Sans Serif" panose="020B0604020202020204" pitchFamily="34" charset="0"/>
              </a:rPr>
              <a:t>Control block memory is allocated on the client’s heap</a:t>
            </a:r>
          </a:p>
          <a:p>
            <a:pPr marL="742950" lvl="1" indent="-285750">
              <a:lnSpc>
                <a:spcPct val="96000"/>
              </a:lnSpc>
              <a:buFont typeface="Wingdings" panose="05000000000000000000" pitchFamily="2" charset="2"/>
              <a:buChar char="§"/>
            </a:pPr>
            <a:r>
              <a:rPr lang="en-US" sz="1600" dirty="0">
                <a:latin typeface="Microsoft Sans Serif"/>
                <a:cs typeface="Microsoft Sans Serif" panose="020B0604020202020204" pitchFamily="34" charset="0"/>
              </a:rPr>
              <a:t>Shared buffer is set to be memory location adjacent to the command block</a:t>
            </a:r>
          </a:p>
          <a:p>
            <a:pPr>
              <a:lnSpc>
                <a:spcPct val="96000"/>
              </a:lnSpc>
            </a:pPr>
            <a:endParaRPr lang="en-US" sz="1600" dirty="0">
              <a:latin typeface="Microsoft Sans Serif"/>
              <a:cs typeface="Microsoft Sans Serif" panose="020B0604020202020204" pitchFamily="34" charset="0"/>
            </a:endParaRPr>
          </a:p>
        </p:txBody>
      </p:sp>
      <p:sp>
        <p:nvSpPr>
          <p:cNvPr id="14" name="TextBox 13">
            <a:extLst>
              <a:ext uri="{FF2B5EF4-FFF2-40B4-BE49-F238E27FC236}">
                <a16:creationId xmlns:a16="http://schemas.microsoft.com/office/drawing/2014/main" id="{B28AFF0A-52CA-4AC2-A261-D76ABC987EED}"/>
              </a:ext>
            </a:extLst>
          </p:cNvPr>
          <p:cNvSpPr txBox="1"/>
          <p:nvPr/>
        </p:nvSpPr>
        <p:spPr>
          <a:xfrm>
            <a:off x="391136" y="333375"/>
            <a:ext cx="4142764" cy="472758"/>
          </a:xfrm>
          <a:prstGeom prst="rect">
            <a:avLst/>
          </a:prstGeom>
        </p:spPr>
        <p:txBody>
          <a:bodyPr wrap="square" lIns="0" tIns="0" rIns="0" bIns="0" rtlCol="0">
            <a:spAutoFit/>
          </a:bodyPr>
          <a:lstStyle/>
          <a:p>
            <a:pPr algn="l">
              <a:lnSpc>
                <a:spcPct val="96000"/>
              </a:lnSpc>
            </a:pPr>
            <a:r>
              <a:rPr lang="en-US" sz="3200" dirty="0">
                <a:solidFill>
                  <a:schemeClr val="tx2"/>
                </a:solidFill>
                <a:latin typeface="Microsoft Sans Serif"/>
                <a:cs typeface="Microsoft Sans Serif" panose="020B0604020202020204" pitchFamily="34" charset="0"/>
              </a:rPr>
              <a:t>Key API: Create Track</a:t>
            </a:r>
          </a:p>
        </p:txBody>
      </p:sp>
    </p:spTree>
    <p:extLst>
      <p:ext uri="{BB962C8B-B14F-4D97-AF65-F5344CB8AC3E}">
        <p14:creationId xmlns:p14="http://schemas.microsoft.com/office/powerpoint/2010/main" val="1172688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80EFB5B0-1E7C-4314-9E92-AD690968BC7B}"/>
              </a:ext>
            </a:extLst>
          </p:cNvPr>
          <p:cNvSpPr txBox="1"/>
          <p:nvPr/>
        </p:nvSpPr>
        <p:spPr>
          <a:xfrm>
            <a:off x="387291" y="969802"/>
            <a:ext cx="11417417" cy="2718180"/>
          </a:xfrm>
          <a:prstGeom prst="rect">
            <a:avLst/>
          </a:prstGeom>
        </p:spPr>
        <p:txBody>
          <a:bodyPr wrap="square" lIns="0" tIns="0" rIns="0" bIns="0" rtlCol="0">
            <a:spAutoFit/>
          </a:bodyPr>
          <a:lstStyle/>
          <a:p>
            <a:pPr marL="0" marR="0" lvl="0" indent="0" algn="l" defTabSz="914400" rtl="0" eaLnBrk="1" fontAlgn="auto" latinLnBrk="0" hangingPunct="1">
              <a:lnSpc>
                <a:spcPct val="96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13171F"/>
              </a:solidFill>
              <a:effectLst/>
              <a:uLnTx/>
              <a:uFillTx/>
              <a:latin typeface="Microsoft Sans Serif"/>
              <a:ea typeface="+mn-ea"/>
              <a:cs typeface="Microsoft Sans Serif" panose="020B0604020202020204" pitchFamily="34" charset="0"/>
            </a:endParaRPr>
          </a:p>
          <a:p>
            <a:pPr marL="0" marR="0" lvl="0" indent="0" algn="l" defTabSz="914400" rtl="0" eaLnBrk="1" fontAlgn="auto" latinLnBrk="0" hangingPunct="1">
              <a:lnSpc>
                <a:spcPct val="96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7BA0FF">
                    <a:lumMod val="75000"/>
                  </a:srgbClr>
                </a:solidFill>
                <a:effectLst/>
                <a:uLnTx/>
                <a:uFillTx/>
                <a:latin typeface="Microsoft Sans Serif"/>
                <a:ea typeface="+mn-ea"/>
                <a:cs typeface="Microsoft Sans Serif" panose="020B0604020202020204" pitchFamily="34" charset="0"/>
              </a:rPr>
              <a:t>Tracks: Track()</a:t>
            </a:r>
            <a:endParaRPr kumimoji="0" lang="en-US" sz="1600" b="0" i="0" u="none" strike="noStrike" kern="1200" cap="none" spc="0" normalizeH="0" baseline="0" noProof="0" dirty="0">
              <a:ln>
                <a:noFill/>
              </a:ln>
              <a:solidFill>
                <a:srgbClr val="7BA0FF">
                  <a:lumMod val="75000"/>
                </a:srgbClr>
              </a:solidFill>
              <a:effectLst/>
              <a:uLnTx/>
              <a:uFillTx/>
              <a:latin typeface="Microsoft Sans Serif"/>
              <a:ea typeface="+mn-ea"/>
              <a:cs typeface="Microsoft Sans Serif" panose="020B0604020202020204" pitchFamily="34" charset="0"/>
            </a:endParaRPr>
          </a:p>
          <a:p>
            <a:pPr marL="285750" marR="0" lvl="0" indent="-285750" algn="l" defTabSz="914400" rtl="0" eaLnBrk="1" fontAlgn="auto" latinLnBrk="0" hangingPunct="1">
              <a:lnSpc>
                <a:spcPct val="96000"/>
              </a:lnSpc>
              <a:spcBef>
                <a:spcPts val="0"/>
              </a:spcBef>
              <a:spcAft>
                <a:spcPts val="0"/>
              </a:spcAft>
              <a:buClrTx/>
              <a:buSzTx/>
              <a:buFontTx/>
              <a:buChar char="-"/>
              <a:tabLst/>
              <a:defRPr/>
            </a:pPr>
            <a:r>
              <a:rPr lang="en-US" sz="1600" dirty="0">
                <a:latin typeface="Microsoft Sans Serif"/>
                <a:cs typeface="Microsoft Sans Serif" panose="020B0604020202020204" pitchFamily="34" charset="0"/>
              </a:rPr>
              <a:t>Creates </a:t>
            </a:r>
            <a:r>
              <a:rPr lang="en-US" sz="1600" dirty="0" err="1">
                <a:latin typeface="Microsoft Sans Serif"/>
                <a:cs typeface="Microsoft Sans Serif" panose="020B0604020202020204" pitchFamily="34" charset="0"/>
              </a:rPr>
              <a:t>AudioTrackServerProxy</a:t>
            </a:r>
            <a:r>
              <a:rPr lang="en-US" sz="1600" dirty="0">
                <a:latin typeface="Microsoft Sans Serif"/>
                <a:cs typeface="Microsoft Sans Serif" panose="020B0604020202020204" pitchFamily="34" charset="0"/>
              </a:rPr>
              <a:t> which is used to obtain data from the client</a:t>
            </a:r>
            <a:endParaRPr kumimoji="0" lang="en-US" sz="2400" b="0" i="0" u="none" strike="noStrike" kern="1200" cap="none" spc="0" normalizeH="0" baseline="0" noProof="0" dirty="0">
              <a:ln>
                <a:noFill/>
              </a:ln>
              <a:solidFill>
                <a:srgbClr val="7BA0FF">
                  <a:lumMod val="75000"/>
                </a:srgbClr>
              </a:solidFill>
              <a:effectLst/>
              <a:uLnTx/>
              <a:uFillTx/>
              <a:latin typeface="Microsoft Sans Serif"/>
              <a:ea typeface="+mn-ea"/>
              <a:cs typeface="Microsoft Sans Serif" panose="020B0604020202020204" pitchFamily="34" charset="0"/>
            </a:endParaRPr>
          </a:p>
          <a:p>
            <a:pPr marL="0" marR="0" lvl="0" indent="0" algn="l" defTabSz="914400" rtl="0" eaLnBrk="1" fontAlgn="auto" latinLnBrk="0" hangingPunct="1">
              <a:lnSpc>
                <a:spcPct val="96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7BA0FF">
                  <a:lumMod val="75000"/>
                </a:srgbClr>
              </a:solidFill>
              <a:effectLst/>
              <a:uLnTx/>
              <a:uFillTx/>
              <a:latin typeface="Microsoft Sans Serif"/>
              <a:ea typeface="+mn-ea"/>
              <a:cs typeface="Microsoft Sans Serif" panose="020B0604020202020204" pitchFamily="34" charset="0"/>
            </a:endParaRPr>
          </a:p>
          <a:p>
            <a:pPr marL="0" marR="0" lvl="0" indent="0" algn="l" defTabSz="914400" rtl="0" eaLnBrk="1" fontAlgn="auto" latinLnBrk="0" hangingPunct="1">
              <a:lnSpc>
                <a:spcPct val="96000"/>
              </a:lnSpc>
              <a:spcBef>
                <a:spcPts val="0"/>
              </a:spcBef>
              <a:spcAft>
                <a:spcPts val="0"/>
              </a:spcAft>
              <a:buClrTx/>
              <a:buSzTx/>
              <a:buFontTx/>
              <a:buNone/>
              <a:tabLst/>
              <a:defRPr/>
            </a:pPr>
            <a:r>
              <a:rPr kumimoji="0" lang="en-US" sz="2400" b="0" i="0" u="none" strike="noStrike" kern="1200" cap="none" spc="0" normalizeH="0" baseline="0" noProof="0" dirty="0" err="1">
                <a:ln>
                  <a:noFill/>
                </a:ln>
                <a:solidFill>
                  <a:srgbClr val="7BA0FF">
                    <a:lumMod val="75000"/>
                  </a:srgbClr>
                </a:solidFill>
                <a:effectLst/>
                <a:uLnTx/>
                <a:uFillTx/>
                <a:latin typeface="Microsoft Sans Serif"/>
                <a:ea typeface="+mn-ea"/>
                <a:cs typeface="Microsoft Sans Serif" panose="020B0604020202020204" pitchFamily="34" charset="0"/>
              </a:rPr>
              <a:t>AudioTrack</a:t>
            </a:r>
            <a:r>
              <a:rPr kumimoji="0" lang="en-US" sz="2400" b="0" i="0" u="none" strike="noStrike" kern="1200" cap="none" spc="0" normalizeH="0" baseline="0" noProof="0" dirty="0">
                <a:ln>
                  <a:noFill/>
                </a:ln>
                <a:solidFill>
                  <a:srgbClr val="7BA0FF">
                    <a:lumMod val="75000"/>
                  </a:srgbClr>
                </a:solidFill>
                <a:effectLst/>
                <a:uLnTx/>
                <a:uFillTx/>
                <a:latin typeface="Microsoft Sans Serif"/>
                <a:ea typeface="+mn-ea"/>
                <a:cs typeface="Microsoft Sans Serif" panose="020B0604020202020204" pitchFamily="34" charset="0"/>
              </a:rPr>
              <a:t>: createTrack_l()</a:t>
            </a:r>
            <a:endParaRPr kumimoji="0" lang="en-US" sz="1600" b="0" i="0" u="none" strike="noStrike" kern="1200" cap="none" spc="0" normalizeH="0" baseline="0" noProof="0" dirty="0">
              <a:ln>
                <a:noFill/>
              </a:ln>
              <a:solidFill>
                <a:srgbClr val="7BA0FF">
                  <a:lumMod val="75000"/>
                </a:srgbClr>
              </a:solidFill>
              <a:effectLst/>
              <a:uLnTx/>
              <a:uFillTx/>
              <a:latin typeface="Microsoft Sans Serif"/>
              <a:ea typeface="+mn-ea"/>
              <a:cs typeface="Microsoft Sans Serif" panose="020B0604020202020204" pitchFamily="34" charset="0"/>
            </a:endParaRPr>
          </a:p>
          <a:p>
            <a:pPr marL="285750" marR="0" lvl="0" indent="-285750" algn="l" defTabSz="914400" rtl="0" eaLnBrk="1" fontAlgn="auto" latinLnBrk="0" hangingPunct="1">
              <a:lnSpc>
                <a:spcPct val="96000"/>
              </a:lnSpc>
              <a:spcBef>
                <a:spcPts val="0"/>
              </a:spcBef>
              <a:spcAft>
                <a:spcPts val="0"/>
              </a:spcAft>
              <a:buClrTx/>
              <a:buSzTx/>
              <a:buFontTx/>
              <a:buChar char="-"/>
              <a:tabLst/>
              <a:defRPr/>
            </a:pPr>
            <a:r>
              <a:rPr kumimoji="0" lang="en-US" sz="1600" b="0" i="0" u="none" strike="noStrike" kern="1200" cap="none" spc="0" normalizeH="0" baseline="0" noProof="0" dirty="0">
                <a:ln>
                  <a:noFill/>
                </a:ln>
                <a:solidFill>
                  <a:srgbClr val="13171F"/>
                </a:solidFill>
                <a:effectLst/>
                <a:uLnTx/>
                <a:uFillTx/>
                <a:latin typeface="Microsoft Sans Serif"/>
                <a:ea typeface="+mn-ea"/>
                <a:cs typeface="Microsoft Sans Serif" panose="020B0604020202020204" pitchFamily="34" charset="0"/>
              </a:rPr>
              <a:t>Using the control block pointer from the Track returned by </a:t>
            </a:r>
            <a:r>
              <a:rPr kumimoji="0" lang="en-US" sz="1600" b="0" i="0" u="none" strike="noStrike" kern="1200" cap="none" spc="0" normalizeH="0" baseline="0" noProof="0" dirty="0" err="1">
                <a:ln>
                  <a:noFill/>
                </a:ln>
                <a:solidFill>
                  <a:srgbClr val="13171F"/>
                </a:solidFill>
                <a:effectLst/>
                <a:uLnTx/>
                <a:uFillTx/>
                <a:latin typeface="Microsoft Sans Serif"/>
                <a:ea typeface="+mn-ea"/>
                <a:cs typeface="Microsoft Sans Serif" panose="020B0604020202020204" pitchFamily="34" charset="0"/>
              </a:rPr>
              <a:t>AudioFlinger</a:t>
            </a:r>
            <a:r>
              <a:rPr kumimoji="0" lang="en-US" sz="1600" b="0" i="0" u="none" strike="noStrike" kern="1200" cap="none" spc="0" normalizeH="0" baseline="0" noProof="0" dirty="0">
                <a:ln>
                  <a:noFill/>
                </a:ln>
                <a:solidFill>
                  <a:srgbClr val="13171F"/>
                </a:solidFill>
                <a:effectLst/>
                <a:uLnTx/>
                <a:uFillTx/>
                <a:latin typeface="Microsoft Sans Serif"/>
                <a:ea typeface="+mn-ea"/>
                <a:cs typeface="Microsoft Sans Serif" panose="020B0604020202020204" pitchFamily="34" charset="0"/>
              </a:rPr>
              <a:t>, creates a local control block</a:t>
            </a:r>
          </a:p>
          <a:p>
            <a:pPr marL="285750" marR="0" lvl="0" indent="-285750" algn="l" defTabSz="914400" rtl="0" eaLnBrk="1" fontAlgn="auto" latinLnBrk="0" hangingPunct="1">
              <a:lnSpc>
                <a:spcPct val="96000"/>
              </a:lnSpc>
              <a:spcBef>
                <a:spcPts val="0"/>
              </a:spcBef>
              <a:spcAft>
                <a:spcPts val="0"/>
              </a:spcAft>
              <a:buClrTx/>
              <a:buSzTx/>
              <a:buFontTx/>
              <a:buChar char="-"/>
              <a:tabLst/>
              <a:defRPr/>
            </a:pPr>
            <a:r>
              <a:rPr kumimoji="0" lang="en-US" sz="1600" b="0" i="0" u="none" strike="noStrike" kern="1200" cap="none" spc="0" normalizeH="0" baseline="0" noProof="0" dirty="0">
                <a:ln>
                  <a:noFill/>
                </a:ln>
                <a:solidFill>
                  <a:srgbClr val="13171F"/>
                </a:solidFill>
                <a:effectLst/>
                <a:uLnTx/>
                <a:uFillTx/>
                <a:latin typeface="Microsoft Sans Serif"/>
                <a:ea typeface="+mn-ea"/>
                <a:cs typeface="Microsoft Sans Serif" panose="020B0604020202020204" pitchFamily="34" charset="0"/>
              </a:rPr>
              <a:t>Determines the starting address of the shared memory buffer in this way: if a shared buffer already exists, the starting address will be that of the shared buffer. Otherwise, the starting address will be the memory location adjacent to the control block</a:t>
            </a:r>
          </a:p>
          <a:p>
            <a:pPr marL="285750" marR="0" lvl="0" indent="-285750" algn="l" defTabSz="914400" rtl="0" eaLnBrk="1" fontAlgn="auto" latinLnBrk="0" hangingPunct="1">
              <a:lnSpc>
                <a:spcPct val="96000"/>
              </a:lnSpc>
              <a:spcBef>
                <a:spcPts val="0"/>
              </a:spcBef>
              <a:spcAft>
                <a:spcPts val="0"/>
              </a:spcAft>
              <a:buClrTx/>
              <a:buSzTx/>
              <a:buFontTx/>
              <a:buChar char="-"/>
              <a:tabLst/>
              <a:defRPr/>
            </a:pPr>
            <a:r>
              <a:rPr lang="en-US" sz="1600" dirty="0">
                <a:solidFill>
                  <a:srgbClr val="13171F"/>
                </a:solidFill>
                <a:latin typeface="Microsoft Sans Serif"/>
                <a:cs typeface="Microsoft Sans Serif" panose="020B0604020202020204" pitchFamily="34" charset="0"/>
              </a:rPr>
              <a:t>Creates </a:t>
            </a:r>
            <a:r>
              <a:rPr lang="en-US" sz="1600" dirty="0" err="1">
                <a:solidFill>
                  <a:srgbClr val="13171F"/>
                </a:solidFill>
                <a:latin typeface="Microsoft Sans Serif"/>
                <a:cs typeface="Microsoft Sans Serif" panose="020B0604020202020204" pitchFamily="34" charset="0"/>
              </a:rPr>
              <a:t>AudioTrackClientProxy</a:t>
            </a:r>
            <a:r>
              <a:rPr lang="en-US" sz="1600" dirty="0">
                <a:solidFill>
                  <a:srgbClr val="13171F"/>
                </a:solidFill>
                <a:latin typeface="Microsoft Sans Serif"/>
                <a:cs typeface="Microsoft Sans Serif" panose="020B0604020202020204" pitchFamily="34" charset="0"/>
              </a:rPr>
              <a:t> to communicate with the server proxy</a:t>
            </a:r>
            <a:endParaRPr kumimoji="0" lang="en-US" sz="1600" b="0" i="0" u="none" strike="noStrike" kern="1200" cap="none" spc="0" normalizeH="0" baseline="0" noProof="0" dirty="0">
              <a:ln>
                <a:noFill/>
              </a:ln>
              <a:solidFill>
                <a:srgbClr val="13171F"/>
              </a:solidFill>
              <a:effectLst/>
              <a:uLnTx/>
              <a:uFillTx/>
              <a:latin typeface="Microsoft Sans Serif"/>
              <a:ea typeface="+mn-ea"/>
              <a:cs typeface="Microsoft Sans Serif" panose="020B0604020202020204" pitchFamily="34" charset="0"/>
            </a:endParaRPr>
          </a:p>
        </p:txBody>
      </p:sp>
      <p:sp>
        <p:nvSpPr>
          <p:cNvPr id="3" name="TextBox 2">
            <a:extLst>
              <a:ext uri="{FF2B5EF4-FFF2-40B4-BE49-F238E27FC236}">
                <a16:creationId xmlns:a16="http://schemas.microsoft.com/office/drawing/2014/main" id="{6748A734-C903-418C-B7CF-8AFC0B7C333F}"/>
              </a:ext>
            </a:extLst>
          </p:cNvPr>
          <p:cNvSpPr txBox="1"/>
          <p:nvPr/>
        </p:nvSpPr>
        <p:spPr>
          <a:xfrm>
            <a:off x="391136" y="333375"/>
            <a:ext cx="4190389" cy="472758"/>
          </a:xfrm>
          <a:prstGeom prst="rect">
            <a:avLst/>
          </a:prstGeom>
        </p:spPr>
        <p:txBody>
          <a:bodyPr wrap="square" lIns="0" tIns="0" rIns="0" bIns="0" rtlCol="0">
            <a:spAutoFit/>
          </a:bodyPr>
          <a:lstStyle/>
          <a:p>
            <a:pPr algn="l">
              <a:lnSpc>
                <a:spcPct val="96000"/>
              </a:lnSpc>
            </a:pPr>
            <a:r>
              <a:rPr lang="en-US" sz="3200" dirty="0">
                <a:solidFill>
                  <a:schemeClr val="tx2"/>
                </a:solidFill>
                <a:latin typeface="Microsoft Sans Serif"/>
                <a:cs typeface="Microsoft Sans Serif" panose="020B0604020202020204" pitchFamily="34" charset="0"/>
              </a:rPr>
              <a:t>Key API: Create Track</a:t>
            </a:r>
          </a:p>
        </p:txBody>
      </p:sp>
    </p:spTree>
    <p:extLst>
      <p:ext uri="{BB962C8B-B14F-4D97-AF65-F5344CB8AC3E}">
        <p14:creationId xmlns:p14="http://schemas.microsoft.com/office/powerpoint/2010/main" val="866573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607915B-F493-472E-A47E-7537855AF935}"/>
              </a:ext>
            </a:extLst>
          </p:cNvPr>
          <p:cNvGrpSpPr/>
          <p:nvPr/>
        </p:nvGrpSpPr>
        <p:grpSpPr>
          <a:xfrm>
            <a:off x="1255174" y="2090203"/>
            <a:ext cx="9681652" cy="2677593"/>
            <a:chOff x="775564" y="289283"/>
            <a:chExt cx="9681652" cy="2677593"/>
          </a:xfrm>
        </p:grpSpPr>
        <p:grpSp>
          <p:nvGrpSpPr>
            <p:cNvPr id="4" name="Group 3">
              <a:extLst>
                <a:ext uri="{FF2B5EF4-FFF2-40B4-BE49-F238E27FC236}">
                  <a16:creationId xmlns:a16="http://schemas.microsoft.com/office/drawing/2014/main" id="{CCADD417-66CF-4135-8A7B-AA9123D786D6}"/>
                </a:ext>
              </a:extLst>
            </p:cNvPr>
            <p:cNvGrpSpPr/>
            <p:nvPr/>
          </p:nvGrpSpPr>
          <p:grpSpPr>
            <a:xfrm>
              <a:off x="1509823" y="1360966"/>
              <a:ext cx="935665" cy="818707"/>
              <a:chOff x="1509823" y="1105786"/>
              <a:chExt cx="935665" cy="818707"/>
            </a:xfrm>
          </p:grpSpPr>
          <p:sp>
            <p:nvSpPr>
              <p:cNvPr id="38" name="Oval 37">
                <a:extLst>
                  <a:ext uri="{FF2B5EF4-FFF2-40B4-BE49-F238E27FC236}">
                    <a16:creationId xmlns:a16="http://schemas.microsoft.com/office/drawing/2014/main" id="{3F7F9940-D55E-4EEC-ABE0-3A177E76B78C}"/>
                  </a:ext>
                </a:extLst>
              </p:cNvPr>
              <p:cNvSpPr/>
              <p:nvPr/>
            </p:nvSpPr>
            <p:spPr>
              <a:xfrm>
                <a:off x="1509823" y="1105786"/>
                <a:ext cx="935665" cy="818707"/>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n>
                    <a:solidFill>
                      <a:schemeClr val="tx1">
                        <a:lumMod val="95000"/>
                        <a:lumOff val="5000"/>
                      </a:schemeClr>
                    </a:solidFill>
                  </a:ln>
                </a:endParaRPr>
              </a:p>
            </p:txBody>
          </p:sp>
          <p:sp>
            <p:nvSpPr>
              <p:cNvPr id="39" name="TextBox 38">
                <a:extLst>
                  <a:ext uri="{FF2B5EF4-FFF2-40B4-BE49-F238E27FC236}">
                    <a16:creationId xmlns:a16="http://schemas.microsoft.com/office/drawing/2014/main" id="{6AAC17D9-6AD8-44E6-8172-5E151769389E}"/>
                  </a:ext>
                </a:extLst>
              </p:cNvPr>
              <p:cNvSpPr txBox="1"/>
              <p:nvPr/>
            </p:nvSpPr>
            <p:spPr>
              <a:xfrm>
                <a:off x="1658678" y="1320470"/>
                <a:ext cx="637953" cy="330860"/>
              </a:xfrm>
              <a:prstGeom prst="rect">
                <a:avLst/>
              </a:prstGeom>
              <a:noFill/>
              <a:ln>
                <a:noFill/>
              </a:ln>
            </p:spPr>
            <p:txBody>
              <a:bodyPr wrap="square" lIns="137160" tIns="91440" rIns="0" bIns="91440" rtlCol="0">
                <a:spAutoFit/>
              </a:bodyPr>
              <a:lstStyle/>
              <a:p>
                <a:pPr algn="l">
                  <a:lnSpc>
                    <a:spcPct val="95000"/>
                  </a:lnSpc>
                  <a:spcBef>
                    <a:spcPts val="1200"/>
                  </a:spcBef>
                </a:pPr>
                <a:r>
                  <a:rPr lang="en-US" sz="1000" dirty="0">
                    <a:solidFill>
                      <a:schemeClr val="tx1"/>
                    </a:solidFill>
                  </a:rPr>
                  <a:t>IDLE</a:t>
                </a:r>
              </a:p>
            </p:txBody>
          </p:sp>
        </p:grpSp>
        <p:cxnSp>
          <p:nvCxnSpPr>
            <p:cNvPr id="5" name="Straight Arrow Connector 4">
              <a:extLst>
                <a:ext uri="{FF2B5EF4-FFF2-40B4-BE49-F238E27FC236}">
                  <a16:creationId xmlns:a16="http://schemas.microsoft.com/office/drawing/2014/main" id="{4223915B-5D93-4596-9A15-2A01C8DC2E10}"/>
                </a:ext>
              </a:extLst>
            </p:cNvPr>
            <p:cNvCxnSpPr>
              <a:cxnSpLocks/>
              <a:endCxn id="38" idx="1"/>
            </p:cNvCxnSpPr>
            <p:nvPr/>
          </p:nvCxnSpPr>
          <p:spPr>
            <a:xfrm>
              <a:off x="973478" y="1051604"/>
              <a:ext cx="673370" cy="429259"/>
            </a:xfrm>
            <a:prstGeom prst="straightConnector1">
              <a:avLst/>
            </a:prstGeom>
            <a:ln>
              <a:headEnd w="lg" len="lg"/>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498BA227-F158-4565-B5EB-97958A463A41}"/>
                </a:ext>
              </a:extLst>
            </p:cNvPr>
            <p:cNvSpPr txBox="1"/>
            <p:nvPr/>
          </p:nvSpPr>
          <p:spPr>
            <a:xfrm rot="1957678">
              <a:off x="775564" y="929124"/>
              <a:ext cx="1045241" cy="360099"/>
            </a:xfrm>
            <a:prstGeom prst="rect">
              <a:avLst/>
            </a:prstGeom>
            <a:noFill/>
            <a:ln>
              <a:noFill/>
            </a:ln>
          </p:spPr>
          <p:txBody>
            <a:bodyPr wrap="square" lIns="137160" tIns="91440" rIns="0" bIns="91440" rtlCol="0">
              <a:spAutoFit/>
            </a:bodyPr>
            <a:lstStyle/>
            <a:p>
              <a:pPr algn="l">
                <a:lnSpc>
                  <a:spcPct val="95000"/>
                </a:lnSpc>
                <a:spcBef>
                  <a:spcPts val="1200"/>
                </a:spcBef>
              </a:pPr>
              <a:r>
                <a:rPr lang="en-US" sz="1200" dirty="0" err="1">
                  <a:solidFill>
                    <a:schemeClr val="tx1"/>
                  </a:solidFill>
                </a:rPr>
                <a:t>TrackBase</a:t>
              </a:r>
              <a:r>
                <a:rPr lang="en-US" sz="1200" dirty="0">
                  <a:solidFill>
                    <a:schemeClr val="tx1"/>
                  </a:solidFill>
                </a:rPr>
                <a:t>()</a:t>
              </a:r>
            </a:p>
          </p:txBody>
        </p:sp>
        <p:grpSp>
          <p:nvGrpSpPr>
            <p:cNvPr id="7" name="Group 6">
              <a:extLst>
                <a:ext uri="{FF2B5EF4-FFF2-40B4-BE49-F238E27FC236}">
                  <a16:creationId xmlns:a16="http://schemas.microsoft.com/office/drawing/2014/main" id="{410081C2-D1B9-4048-9241-AEF08C684B98}"/>
                </a:ext>
              </a:extLst>
            </p:cNvPr>
            <p:cNvGrpSpPr/>
            <p:nvPr/>
          </p:nvGrpSpPr>
          <p:grpSpPr>
            <a:xfrm>
              <a:off x="3335081" y="1313435"/>
              <a:ext cx="935666" cy="913775"/>
              <a:chOff x="1509823" y="1105786"/>
              <a:chExt cx="935665" cy="818707"/>
            </a:xfrm>
          </p:grpSpPr>
          <p:sp>
            <p:nvSpPr>
              <p:cNvPr id="36" name="Oval 35">
                <a:extLst>
                  <a:ext uri="{FF2B5EF4-FFF2-40B4-BE49-F238E27FC236}">
                    <a16:creationId xmlns:a16="http://schemas.microsoft.com/office/drawing/2014/main" id="{BA86FE4A-D5E4-4237-9404-FBE3468B8ADE}"/>
                  </a:ext>
                </a:extLst>
              </p:cNvPr>
              <p:cNvSpPr/>
              <p:nvPr/>
            </p:nvSpPr>
            <p:spPr>
              <a:xfrm>
                <a:off x="1509823" y="1105786"/>
                <a:ext cx="935665" cy="818707"/>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n>
                    <a:solidFill>
                      <a:schemeClr val="tx1">
                        <a:lumMod val="95000"/>
                        <a:lumOff val="5000"/>
                      </a:schemeClr>
                    </a:solidFill>
                  </a:ln>
                </a:endParaRPr>
              </a:p>
            </p:txBody>
          </p:sp>
          <p:sp>
            <p:nvSpPr>
              <p:cNvPr id="37" name="TextBox 36">
                <a:extLst>
                  <a:ext uri="{FF2B5EF4-FFF2-40B4-BE49-F238E27FC236}">
                    <a16:creationId xmlns:a16="http://schemas.microsoft.com/office/drawing/2014/main" id="{236E05A9-3D0C-457C-A7CB-4BC98DEB11CA}"/>
                  </a:ext>
                </a:extLst>
              </p:cNvPr>
              <p:cNvSpPr txBox="1"/>
              <p:nvPr/>
            </p:nvSpPr>
            <p:spPr>
              <a:xfrm>
                <a:off x="1588055" y="1311105"/>
                <a:ext cx="708575" cy="296438"/>
              </a:xfrm>
              <a:prstGeom prst="rect">
                <a:avLst/>
              </a:prstGeom>
              <a:noFill/>
              <a:ln>
                <a:noFill/>
              </a:ln>
            </p:spPr>
            <p:txBody>
              <a:bodyPr wrap="square" lIns="137160" tIns="91440" rIns="0" bIns="91440" rtlCol="0">
                <a:spAutoFit/>
              </a:bodyPr>
              <a:lstStyle/>
              <a:p>
                <a:pPr algn="l">
                  <a:lnSpc>
                    <a:spcPct val="95000"/>
                  </a:lnSpc>
                  <a:spcBef>
                    <a:spcPts val="1200"/>
                  </a:spcBef>
                </a:pPr>
                <a:r>
                  <a:rPr lang="en-US" sz="1000" dirty="0">
                    <a:solidFill>
                      <a:schemeClr val="tx1"/>
                    </a:solidFill>
                  </a:rPr>
                  <a:t>ACTIVE</a:t>
                </a:r>
              </a:p>
            </p:txBody>
          </p:sp>
        </p:grpSp>
        <p:cxnSp>
          <p:nvCxnSpPr>
            <p:cNvPr id="8" name="Straight Arrow Connector 7">
              <a:extLst>
                <a:ext uri="{FF2B5EF4-FFF2-40B4-BE49-F238E27FC236}">
                  <a16:creationId xmlns:a16="http://schemas.microsoft.com/office/drawing/2014/main" id="{6037CC33-C888-4F80-8D5A-292AF2CD96B0}"/>
                </a:ext>
              </a:extLst>
            </p:cNvPr>
            <p:cNvCxnSpPr>
              <a:cxnSpLocks/>
              <a:stCxn id="38" idx="6"/>
              <a:endCxn id="36" idx="2"/>
            </p:cNvCxnSpPr>
            <p:nvPr/>
          </p:nvCxnSpPr>
          <p:spPr>
            <a:xfrm>
              <a:off x="2445488" y="1770320"/>
              <a:ext cx="889593" cy="3"/>
            </a:xfrm>
            <a:prstGeom prst="straightConnector1">
              <a:avLst/>
            </a:prstGeom>
            <a:ln>
              <a:headEnd w="lg" len="lg"/>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CE95D9BF-DE10-4535-9B60-41AE6C40D282}"/>
                </a:ext>
              </a:extLst>
            </p:cNvPr>
            <p:cNvSpPr txBox="1"/>
            <p:nvPr/>
          </p:nvSpPr>
          <p:spPr>
            <a:xfrm>
              <a:off x="2558892" y="1455786"/>
              <a:ext cx="691116" cy="360099"/>
            </a:xfrm>
            <a:prstGeom prst="rect">
              <a:avLst/>
            </a:prstGeom>
            <a:noFill/>
            <a:ln>
              <a:noFill/>
            </a:ln>
          </p:spPr>
          <p:txBody>
            <a:bodyPr wrap="square" lIns="137160" tIns="91440" rIns="0" bIns="91440" rtlCol="0">
              <a:spAutoFit/>
            </a:bodyPr>
            <a:lstStyle/>
            <a:p>
              <a:pPr algn="l">
                <a:lnSpc>
                  <a:spcPct val="95000"/>
                </a:lnSpc>
                <a:spcBef>
                  <a:spcPts val="1200"/>
                </a:spcBef>
              </a:pPr>
              <a:r>
                <a:rPr lang="en-US" sz="1200" dirty="0">
                  <a:solidFill>
                    <a:schemeClr val="tx1"/>
                  </a:solidFill>
                </a:rPr>
                <a:t>start()</a:t>
              </a:r>
            </a:p>
          </p:txBody>
        </p:sp>
        <p:grpSp>
          <p:nvGrpSpPr>
            <p:cNvPr id="10" name="Group 9">
              <a:extLst>
                <a:ext uri="{FF2B5EF4-FFF2-40B4-BE49-F238E27FC236}">
                  <a16:creationId xmlns:a16="http://schemas.microsoft.com/office/drawing/2014/main" id="{7BD36B92-B7EE-4AF5-B6BC-ACACC1D42A68}"/>
                </a:ext>
              </a:extLst>
            </p:cNvPr>
            <p:cNvGrpSpPr/>
            <p:nvPr/>
          </p:nvGrpSpPr>
          <p:grpSpPr>
            <a:xfrm>
              <a:off x="5188953" y="1313438"/>
              <a:ext cx="935666" cy="913775"/>
              <a:chOff x="1509823" y="1105786"/>
              <a:chExt cx="935665" cy="818707"/>
            </a:xfrm>
          </p:grpSpPr>
          <p:sp>
            <p:nvSpPr>
              <p:cNvPr id="34" name="Oval 33">
                <a:extLst>
                  <a:ext uri="{FF2B5EF4-FFF2-40B4-BE49-F238E27FC236}">
                    <a16:creationId xmlns:a16="http://schemas.microsoft.com/office/drawing/2014/main" id="{349F862F-4F12-479F-B4ED-98065580288D}"/>
                  </a:ext>
                </a:extLst>
              </p:cNvPr>
              <p:cNvSpPr/>
              <p:nvPr/>
            </p:nvSpPr>
            <p:spPr>
              <a:xfrm>
                <a:off x="1509823" y="1105786"/>
                <a:ext cx="935665" cy="818707"/>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n>
                    <a:solidFill>
                      <a:schemeClr val="tx1">
                        <a:lumMod val="95000"/>
                        <a:lumOff val="5000"/>
                      </a:schemeClr>
                    </a:solidFill>
                  </a:ln>
                </a:endParaRPr>
              </a:p>
            </p:txBody>
          </p:sp>
          <p:sp>
            <p:nvSpPr>
              <p:cNvPr id="35" name="TextBox 34">
                <a:extLst>
                  <a:ext uri="{FF2B5EF4-FFF2-40B4-BE49-F238E27FC236}">
                    <a16:creationId xmlns:a16="http://schemas.microsoft.com/office/drawing/2014/main" id="{B77317F1-9586-460B-8A6A-D03266A1C351}"/>
                  </a:ext>
                </a:extLst>
              </p:cNvPr>
              <p:cNvSpPr txBox="1"/>
              <p:nvPr/>
            </p:nvSpPr>
            <p:spPr>
              <a:xfrm>
                <a:off x="1588055" y="1311105"/>
                <a:ext cx="708575" cy="296438"/>
              </a:xfrm>
              <a:prstGeom prst="rect">
                <a:avLst/>
              </a:prstGeom>
              <a:noFill/>
              <a:ln>
                <a:noFill/>
              </a:ln>
            </p:spPr>
            <p:txBody>
              <a:bodyPr wrap="square" lIns="137160" tIns="91440" rIns="0" bIns="91440" rtlCol="0">
                <a:spAutoFit/>
              </a:bodyPr>
              <a:lstStyle/>
              <a:p>
                <a:pPr algn="l">
                  <a:lnSpc>
                    <a:spcPct val="95000"/>
                  </a:lnSpc>
                  <a:spcBef>
                    <a:spcPts val="1200"/>
                  </a:spcBef>
                </a:pPr>
                <a:r>
                  <a:rPr lang="en-US" sz="1000" dirty="0">
                    <a:solidFill>
                      <a:schemeClr val="tx1"/>
                    </a:solidFill>
                  </a:rPr>
                  <a:t>PAUSING</a:t>
                </a:r>
              </a:p>
            </p:txBody>
          </p:sp>
        </p:grpSp>
        <p:cxnSp>
          <p:nvCxnSpPr>
            <p:cNvPr id="11" name="Straight Arrow Connector 10">
              <a:extLst>
                <a:ext uri="{FF2B5EF4-FFF2-40B4-BE49-F238E27FC236}">
                  <a16:creationId xmlns:a16="http://schemas.microsoft.com/office/drawing/2014/main" id="{F07CEBC2-F15B-45FE-A03F-1CCE27146A4B}"/>
                </a:ext>
              </a:extLst>
            </p:cNvPr>
            <p:cNvCxnSpPr>
              <a:stCxn id="36" idx="6"/>
              <a:endCxn id="34" idx="2"/>
            </p:cNvCxnSpPr>
            <p:nvPr/>
          </p:nvCxnSpPr>
          <p:spPr>
            <a:xfrm>
              <a:off x="4270747" y="1770323"/>
              <a:ext cx="918206" cy="3"/>
            </a:xfrm>
            <a:prstGeom prst="straightConnector1">
              <a:avLst/>
            </a:prstGeom>
            <a:ln>
              <a:headEnd w="lg" len="lg"/>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D51AE7F9-3ACD-4B2C-A7A0-A5E1820C66BF}"/>
                </a:ext>
              </a:extLst>
            </p:cNvPr>
            <p:cNvSpPr txBox="1"/>
            <p:nvPr/>
          </p:nvSpPr>
          <p:spPr>
            <a:xfrm>
              <a:off x="4345174" y="1455785"/>
              <a:ext cx="691116" cy="360099"/>
            </a:xfrm>
            <a:prstGeom prst="rect">
              <a:avLst/>
            </a:prstGeom>
            <a:noFill/>
            <a:ln>
              <a:noFill/>
            </a:ln>
          </p:spPr>
          <p:txBody>
            <a:bodyPr wrap="square" lIns="137160" tIns="91440" rIns="0" bIns="91440" rtlCol="0">
              <a:spAutoFit/>
            </a:bodyPr>
            <a:lstStyle/>
            <a:p>
              <a:pPr algn="l">
                <a:lnSpc>
                  <a:spcPct val="95000"/>
                </a:lnSpc>
                <a:spcBef>
                  <a:spcPts val="1200"/>
                </a:spcBef>
              </a:pPr>
              <a:r>
                <a:rPr lang="en-US" sz="1200" dirty="0">
                  <a:solidFill>
                    <a:schemeClr val="tx1"/>
                  </a:solidFill>
                </a:rPr>
                <a:t>pause()</a:t>
              </a:r>
            </a:p>
          </p:txBody>
        </p:sp>
        <p:grpSp>
          <p:nvGrpSpPr>
            <p:cNvPr id="13" name="Group 12">
              <a:extLst>
                <a:ext uri="{FF2B5EF4-FFF2-40B4-BE49-F238E27FC236}">
                  <a16:creationId xmlns:a16="http://schemas.microsoft.com/office/drawing/2014/main" id="{E52BB0B9-3E51-49F1-A881-083B87D20B96}"/>
                </a:ext>
              </a:extLst>
            </p:cNvPr>
            <p:cNvGrpSpPr/>
            <p:nvPr/>
          </p:nvGrpSpPr>
          <p:grpSpPr>
            <a:xfrm>
              <a:off x="7170419" y="1313438"/>
              <a:ext cx="935666" cy="913775"/>
              <a:chOff x="1509823" y="1105786"/>
              <a:chExt cx="935665" cy="818707"/>
            </a:xfrm>
          </p:grpSpPr>
          <p:sp>
            <p:nvSpPr>
              <p:cNvPr id="32" name="Oval 31">
                <a:extLst>
                  <a:ext uri="{FF2B5EF4-FFF2-40B4-BE49-F238E27FC236}">
                    <a16:creationId xmlns:a16="http://schemas.microsoft.com/office/drawing/2014/main" id="{C00E7086-A84D-40E5-ADE0-2C7112F2A73F}"/>
                  </a:ext>
                </a:extLst>
              </p:cNvPr>
              <p:cNvSpPr/>
              <p:nvPr/>
            </p:nvSpPr>
            <p:spPr>
              <a:xfrm>
                <a:off x="1509823" y="1105786"/>
                <a:ext cx="935665" cy="818707"/>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n>
                    <a:solidFill>
                      <a:schemeClr val="tx1">
                        <a:lumMod val="95000"/>
                        <a:lumOff val="5000"/>
                      </a:schemeClr>
                    </a:solidFill>
                  </a:ln>
                </a:endParaRPr>
              </a:p>
            </p:txBody>
          </p:sp>
          <p:sp>
            <p:nvSpPr>
              <p:cNvPr id="33" name="TextBox 32">
                <a:extLst>
                  <a:ext uri="{FF2B5EF4-FFF2-40B4-BE49-F238E27FC236}">
                    <a16:creationId xmlns:a16="http://schemas.microsoft.com/office/drawing/2014/main" id="{05E9F19F-A4B6-4602-A6C9-F1B13A5BAF6A}"/>
                  </a:ext>
                </a:extLst>
              </p:cNvPr>
              <p:cNvSpPr txBox="1"/>
              <p:nvPr/>
            </p:nvSpPr>
            <p:spPr>
              <a:xfrm>
                <a:off x="1588055" y="1311105"/>
                <a:ext cx="708575" cy="296438"/>
              </a:xfrm>
              <a:prstGeom prst="rect">
                <a:avLst/>
              </a:prstGeom>
              <a:noFill/>
              <a:ln>
                <a:noFill/>
              </a:ln>
            </p:spPr>
            <p:txBody>
              <a:bodyPr wrap="square" lIns="137160" tIns="91440" rIns="0" bIns="91440" rtlCol="0">
                <a:spAutoFit/>
              </a:bodyPr>
              <a:lstStyle/>
              <a:p>
                <a:pPr algn="l">
                  <a:lnSpc>
                    <a:spcPct val="95000"/>
                  </a:lnSpc>
                  <a:spcBef>
                    <a:spcPts val="1200"/>
                  </a:spcBef>
                </a:pPr>
                <a:r>
                  <a:rPr lang="en-US" sz="1000" dirty="0">
                    <a:solidFill>
                      <a:schemeClr val="tx1"/>
                    </a:solidFill>
                  </a:rPr>
                  <a:t>PAUSED</a:t>
                </a:r>
              </a:p>
            </p:txBody>
          </p:sp>
        </p:grpSp>
        <p:cxnSp>
          <p:nvCxnSpPr>
            <p:cNvPr id="14" name="Straight Arrow Connector 13">
              <a:extLst>
                <a:ext uri="{FF2B5EF4-FFF2-40B4-BE49-F238E27FC236}">
                  <a16:creationId xmlns:a16="http://schemas.microsoft.com/office/drawing/2014/main" id="{B2BCF0B5-202D-4E98-95CF-60AD9F821424}"/>
                </a:ext>
              </a:extLst>
            </p:cNvPr>
            <p:cNvCxnSpPr>
              <a:stCxn id="34" idx="6"/>
              <a:endCxn id="32" idx="2"/>
            </p:cNvCxnSpPr>
            <p:nvPr/>
          </p:nvCxnSpPr>
          <p:spPr>
            <a:xfrm>
              <a:off x="6124619" y="1770326"/>
              <a:ext cx="1045800" cy="0"/>
            </a:xfrm>
            <a:prstGeom prst="straightConnector1">
              <a:avLst/>
            </a:prstGeom>
            <a:ln>
              <a:headEnd w="lg" len="lg"/>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9A4AA295-CB40-4CEB-A08C-071B4905D00D}"/>
                </a:ext>
              </a:extLst>
            </p:cNvPr>
            <p:cNvSpPr txBox="1"/>
            <p:nvPr/>
          </p:nvSpPr>
          <p:spPr>
            <a:xfrm>
              <a:off x="6117138" y="1434518"/>
              <a:ext cx="1031751" cy="360099"/>
            </a:xfrm>
            <a:prstGeom prst="rect">
              <a:avLst/>
            </a:prstGeom>
            <a:noFill/>
            <a:ln>
              <a:noFill/>
            </a:ln>
          </p:spPr>
          <p:txBody>
            <a:bodyPr wrap="square" lIns="137160" tIns="91440" rIns="0" bIns="91440" rtlCol="0">
              <a:spAutoFit/>
            </a:bodyPr>
            <a:lstStyle/>
            <a:p>
              <a:pPr algn="l">
                <a:lnSpc>
                  <a:spcPct val="95000"/>
                </a:lnSpc>
                <a:spcBef>
                  <a:spcPts val="1200"/>
                </a:spcBef>
              </a:pPr>
              <a:r>
                <a:rPr lang="en-US" sz="1200" dirty="0" err="1">
                  <a:solidFill>
                    <a:schemeClr val="tx1"/>
                  </a:solidFill>
                </a:rPr>
                <a:t>setPaused</a:t>
              </a:r>
              <a:r>
                <a:rPr lang="en-US" sz="1200" dirty="0">
                  <a:solidFill>
                    <a:schemeClr val="tx1"/>
                  </a:solidFill>
                </a:rPr>
                <a:t>()</a:t>
              </a:r>
            </a:p>
          </p:txBody>
        </p:sp>
        <p:grpSp>
          <p:nvGrpSpPr>
            <p:cNvPr id="16" name="Group 15">
              <a:extLst>
                <a:ext uri="{FF2B5EF4-FFF2-40B4-BE49-F238E27FC236}">
                  <a16:creationId xmlns:a16="http://schemas.microsoft.com/office/drawing/2014/main" id="{690AA460-55DB-4462-A0B5-52E78BDB0983}"/>
                </a:ext>
              </a:extLst>
            </p:cNvPr>
            <p:cNvGrpSpPr/>
            <p:nvPr/>
          </p:nvGrpSpPr>
          <p:grpSpPr>
            <a:xfrm>
              <a:off x="8690031" y="289283"/>
              <a:ext cx="1079162" cy="1019138"/>
              <a:chOff x="1509823" y="1105786"/>
              <a:chExt cx="935665" cy="818707"/>
            </a:xfrm>
          </p:grpSpPr>
          <p:sp>
            <p:nvSpPr>
              <p:cNvPr id="30" name="Oval 29">
                <a:extLst>
                  <a:ext uri="{FF2B5EF4-FFF2-40B4-BE49-F238E27FC236}">
                    <a16:creationId xmlns:a16="http://schemas.microsoft.com/office/drawing/2014/main" id="{92B0C34B-EFD7-4C02-9BA1-ECC083F0B20D}"/>
                  </a:ext>
                </a:extLst>
              </p:cNvPr>
              <p:cNvSpPr/>
              <p:nvPr/>
            </p:nvSpPr>
            <p:spPr>
              <a:xfrm>
                <a:off x="1509823" y="1105786"/>
                <a:ext cx="935665" cy="818707"/>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n>
                    <a:solidFill>
                      <a:schemeClr val="tx1">
                        <a:lumMod val="95000"/>
                        <a:lumOff val="5000"/>
                      </a:schemeClr>
                    </a:solidFill>
                  </a:ln>
                </a:endParaRPr>
              </a:p>
            </p:txBody>
          </p:sp>
          <p:sp>
            <p:nvSpPr>
              <p:cNvPr id="31" name="TextBox 30">
                <a:extLst>
                  <a:ext uri="{FF2B5EF4-FFF2-40B4-BE49-F238E27FC236}">
                    <a16:creationId xmlns:a16="http://schemas.microsoft.com/office/drawing/2014/main" id="{A2104E8C-4209-44D0-98B6-138D4A21E931}"/>
                  </a:ext>
                </a:extLst>
              </p:cNvPr>
              <p:cNvSpPr txBox="1"/>
              <p:nvPr/>
            </p:nvSpPr>
            <p:spPr>
              <a:xfrm>
                <a:off x="1548938" y="1378373"/>
                <a:ext cx="857433" cy="273534"/>
              </a:xfrm>
              <a:prstGeom prst="rect">
                <a:avLst/>
              </a:prstGeom>
              <a:noFill/>
              <a:ln>
                <a:noFill/>
              </a:ln>
            </p:spPr>
            <p:txBody>
              <a:bodyPr wrap="square" lIns="137160" tIns="91440" rIns="0" bIns="91440" rtlCol="0">
                <a:spAutoFit/>
              </a:bodyPr>
              <a:lstStyle/>
              <a:p>
                <a:pPr algn="l">
                  <a:lnSpc>
                    <a:spcPct val="95000"/>
                  </a:lnSpc>
                  <a:spcBef>
                    <a:spcPts val="1200"/>
                  </a:spcBef>
                </a:pPr>
                <a:r>
                  <a:rPr lang="en-US" sz="1000" dirty="0">
                    <a:solidFill>
                      <a:schemeClr val="tx1"/>
                    </a:solidFill>
                  </a:rPr>
                  <a:t>RESUMING</a:t>
                </a:r>
              </a:p>
            </p:txBody>
          </p:sp>
        </p:grpSp>
        <p:cxnSp>
          <p:nvCxnSpPr>
            <p:cNvPr id="17" name="Straight Arrow Connector 16">
              <a:extLst>
                <a:ext uri="{FF2B5EF4-FFF2-40B4-BE49-F238E27FC236}">
                  <a16:creationId xmlns:a16="http://schemas.microsoft.com/office/drawing/2014/main" id="{EA9357F1-D438-4746-A660-560C746D928F}"/>
                </a:ext>
              </a:extLst>
            </p:cNvPr>
            <p:cNvCxnSpPr>
              <a:cxnSpLocks/>
              <a:stCxn id="32" idx="7"/>
              <a:endCxn id="30" idx="3"/>
            </p:cNvCxnSpPr>
            <p:nvPr/>
          </p:nvCxnSpPr>
          <p:spPr>
            <a:xfrm flipV="1">
              <a:off x="7969060" y="1159172"/>
              <a:ext cx="879011" cy="288085"/>
            </a:xfrm>
            <a:prstGeom prst="straightConnector1">
              <a:avLst/>
            </a:prstGeom>
            <a:ln>
              <a:headEnd w="lg" len="lg"/>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828B6628-212F-4CB5-B9BF-F3671831352A}"/>
                </a:ext>
              </a:extLst>
            </p:cNvPr>
            <p:cNvSpPr txBox="1"/>
            <p:nvPr/>
          </p:nvSpPr>
          <p:spPr>
            <a:xfrm rot="20670410">
              <a:off x="8026640" y="1029940"/>
              <a:ext cx="536291" cy="360099"/>
            </a:xfrm>
            <a:prstGeom prst="rect">
              <a:avLst/>
            </a:prstGeom>
            <a:noFill/>
            <a:ln>
              <a:noFill/>
            </a:ln>
          </p:spPr>
          <p:txBody>
            <a:bodyPr wrap="square" lIns="137160" tIns="91440" rIns="0" bIns="91440" rtlCol="0">
              <a:spAutoFit/>
            </a:bodyPr>
            <a:lstStyle/>
            <a:p>
              <a:pPr algn="l">
                <a:lnSpc>
                  <a:spcPct val="95000"/>
                </a:lnSpc>
                <a:spcBef>
                  <a:spcPts val="1200"/>
                </a:spcBef>
              </a:pPr>
              <a:r>
                <a:rPr lang="en-US" sz="1200" dirty="0">
                  <a:solidFill>
                    <a:schemeClr val="tx1"/>
                  </a:solidFill>
                </a:rPr>
                <a:t>start()</a:t>
              </a:r>
            </a:p>
          </p:txBody>
        </p:sp>
        <p:cxnSp>
          <p:nvCxnSpPr>
            <p:cNvPr id="19" name="Straight Arrow Connector 18">
              <a:extLst>
                <a:ext uri="{FF2B5EF4-FFF2-40B4-BE49-F238E27FC236}">
                  <a16:creationId xmlns:a16="http://schemas.microsoft.com/office/drawing/2014/main" id="{19D78B51-3D4B-47EA-8639-1C254CE4872B}"/>
                </a:ext>
              </a:extLst>
            </p:cNvPr>
            <p:cNvCxnSpPr>
              <a:cxnSpLocks/>
              <a:stCxn id="30" idx="2"/>
              <a:endCxn id="36" idx="0"/>
            </p:cNvCxnSpPr>
            <p:nvPr/>
          </p:nvCxnSpPr>
          <p:spPr>
            <a:xfrm flipH="1">
              <a:off x="3802914" y="798852"/>
              <a:ext cx="4887117" cy="514583"/>
            </a:xfrm>
            <a:prstGeom prst="straightConnector1">
              <a:avLst/>
            </a:prstGeom>
            <a:ln>
              <a:headEnd w="lg" len="lg"/>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401FFD57-7F25-4C11-B561-EA63FE554759}"/>
                </a:ext>
              </a:extLst>
            </p:cNvPr>
            <p:cNvSpPr txBox="1"/>
            <p:nvPr/>
          </p:nvSpPr>
          <p:spPr>
            <a:xfrm rot="21204734">
              <a:off x="5283414" y="751911"/>
              <a:ext cx="1063791" cy="360099"/>
            </a:xfrm>
            <a:prstGeom prst="rect">
              <a:avLst/>
            </a:prstGeom>
            <a:noFill/>
            <a:ln>
              <a:noFill/>
            </a:ln>
          </p:spPr>
          <p:txBody>
            <a:bodyPr wrap="square" lIns="137160" tIns="91440" rIns="0" bIns="91440" rtlCol="0">
              <a:spAutoFit/>
            </a:bodyPr>
            <a:lstStyle/>
            <a:p>
              <a:pPr algn="l">
                <a:lnSpc>
                  <a:spcPct val="95000"/>
                </a:lnSpc>
                <a:spcBef>
                  <a:spcPts val="1200"/>
                </a:spcBef>
              </a:pPr>
              <a:r>
                <a:rPr lang="en-US" sz="1200" dirty="0" err="1">
                  <a:solidFill>
                    <a:schemeClr val="tx1"/>
                  </a:solidFill>
                </a:rPr>
                <a:t>resumeAck</a:t>
              </a:r>
              <a:r>
                <a:rPr lang="en-US" sz="1200" dirty="0">
                  <a:solidFill>
                    <a:schemeClr val="tx1"/>
                  </a:solidFill>
                </a:rPr>
                <a:t>()</a:t>
              </a:r>
            </a:p>
          </p:txBody>
        </p:sp>
        <p:grpSp>
          <p:nvGrpSpPr>
            <p:cNvPr id="21" name="Group 20">
              <a:extLst>
                <a:ext uri="{FF2B5EF4-FFF2-40B4-BE49-F238E27FC236}">
                  <a16:creationId xmlns:a16="http://schemas.microsoft.com/office/drawing/2014/main" id="{76F6B36C-7CA5-4A31-AD23-F551CBF05EC2}"/>
                </a:ext>
              </a:extLst>
            </p:cNvPr>
            <p:cNvGrpSpPr/>
            <p:nvPr/>
          </p:nvGrpSpPr>
          <p:grpSpPr>
            <a:xfrm>
              <a:off x="8815502" y="2070710"/>
              <a:ext cx="908575" cy="855211"/>
              <a:chOff x="1509823" y="1105786"/>
              <a:chExt cx="935665" cy="818707"/>
            </a:xfrm>
          </p:grpSpPr>
          <p:sp>
            <p:nvSpPr>
              <p:cNvPr id="28" name="Oval 27">
                <a:extLst>
                  <a:ext uri="{FF2B5EF4-FFF2-40B4-BE49-F238E27FC236}">
                    <a16:creationId xmlns:a16="http://schemas.microsoft.com/office/drawing/2014/main" id="{8389CE2B-7707-4E21-897D-4EB8A5841D4E}"/>
                  </a:ext>
                </a:extLst>
              </p:cNvPr>
              <p:cNvSpPr/>
              <p:nvPr/>
            </p:nvSpPr>
            <p:spPr>
              <a:xfrm>
                <a:off x="1509823" y="1105786"/>
                <a:ext cx="935665" cy="818707"/>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n>
                    <a:solidFill>
                      <a:schemeClr val="tx1">
                        <a:lumMod val="95000"/>
                        <a:lumOff val="5000"/>
                      </a:schemeClr>
                    </a:solidFill>
                  </a:ln>
                </a:endParaRPr>
              </a:p>
            </p:txBody>
          </p:sp>
          <p:sp>
            <p:nvSpPr>
              <p:cNvPr id="29" name="TextBox 28">
                <a:extLst>
                  <a:ext uri="{FF2B5EF4-FFF2-40B4-BE49-F238E27FC236}">
                    <a16:creationId xmlns:a16="http://schemas.microsoft.com/office/drawing/2014/main" id="{31E8679F-83A9-4B54-AD0D-70C20EE1EF4C}"/>
                  </a:ext>
                </a:extLst>
              </p:cNvPr>
              <p:cNvSpPr txBox="1"/>
              <p:nvPr/>
            </p:nvSpPr>
            <p:spPr>
              <a:xfrm>
                <a:off x="1548938" y="1378373"/>
                <a:ext cx="857433" cy="273534"/>
              </a:xfrm>
              <a:prstGeom prst="rect">
                <a:avLst/>
              </a:prstGeom>
              <a:noFill/>
              <a:ln>
                <a:noFill/>
              </a:ln>
            </p:spPr>
            <p:txBody>
              <a:bodyPr wrap="square" lIns="137160" tIns="91440" rIns="0" bIns="91440" rtlCol="0">
                <a:spAutoFit/>
              </a:bodyPr>
              <a:lstStyle/>
              <a:p>
                <a:pPr algn="l">
                  <a:lnSpc>
                    <a:spcPct val="95000"/>
                  </a:lnSpc>
                  <a:spcBef>
                    <a:spcPts val="1200"/>
                  </a:spcBef>
                </a:pPr>
                <a:r>
                  <a:rPr lang="en-US" sz="1000" dirty="0">
                    <a:solidFill>
                      <a:schemeClr val="tx1"/>
                    </a:solidFill>
                  </a:rPr>
                  <a:t>STOPPED</a:t>
                </a:r>
              </a:p>
            </p:txBody>
          </p:sp>
        </p:grpSp>
        <p:cxnSp>
          <p:nvCxnSpPr>
            <p:cNvPr id="22" name="Straight Arrow Connector 21">
              <a:extLst>
                <a:ext uri="{FF2B5EF4-FFF2-40B4-BE49-F238E27FC236}">
                  <a16:creationId xmlns:a16="http://schemas.microsoft.com/office/drawing/2014/main" id="{8A12121C-D915-416E-A02F-447AE21FA494}"/>
                </a:ext>
              </a:extLst>
            </p:cNvPr>
            <p:cNvCxnSpPr>
              <a:cxnSpLocks/>
              <a:stCxn id="32" idx="6"/>
              <a:endCxn id="28" idx="1"/>
            </p:cNvCxnSpPr>
            <p:nvPr/>
          </p:nvCxnSpPr>
          <p:spPr>
            <a:xfrm>
              <a:off x="8106085" y="1770326"/>
              <a:ext cx="842475" cy="425627"/>
            </a:xfrm>
            <a:prstGeom prst="straightConnector1">
              <a:avLst/>
            </a:prstGeom>
            <a:ln>
              <a:headEnd w="lg" len="lg"/>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9EEF8C65-A5A4-46C6-B5B5-E74788D44B13}"/>
                </a:ext>
              </a:extLst>
            </p:cNvPr>
            <p:cNvSpPr txBox="1"/>
            <p:nvPr/>
          </p:nvSpPr>
          <p:spPr>
            <a:xfrm rot="1634429">
              <a:off x="8287227" y="1709721"/>
              <a:ext cx="587259" cy="360099"/>
            </a:xfrm>
            <a:prstGeom prst="rect">
              <a:avLst/>
            </a:prstGeom>
            <a:noFill/>
            <a:ln>
              <a:noFill/>
            </a:ln>
          </p:spPr>
          <p:txBody>
            <a:bodyPr wrap="square" lIns="137160" tIns="91440" rIns="0" bIns="91440" rtlCol="0">
              <a:spAutoFit/>
            </a:bodyPr>
            <a:lstStyle/>
            <a:p>
              <a:pPr algn="l">
                <a:lnSpc>
                  <a:spcPct val="95000"/>
                </a:lnSpc>
                <a:spcBef>
                  <a:spcPts val="1200"/>
                </a:spcBef>
              </a:pPr>
              <a:r>
                <a:rPr lang="en-US" sz="1200" dirty="0">
                  <a:solidFill>
                    <a:schemeClr val="tx1"/>
                  </a:solidFill>
                </a:rPr>
                <a:t>stop()</a:t>
              </a:r>
            </a:p>
          </p:txBody>
        </p:sp>
        <p:sp>
          <p:nvSpPr>
            <p:cNvPr id="24" name="Arc 23">
              <a:extLst>
                <a:ext uri="{FF2B5EF4-FFF2-40B4-BE49-F238E27FC236}">
                  <a16:creationId xmlns:a16="http://schemas.microsoft.com/office/drawing/2014/main" id="{E93823B1-AD92-41BB-AB13-7ECF8BC80447}"/>
                </a:ext>
              </a:extLst>
            </p:cNvPr>
            <p:cNvSpPr/>
            <p:nvPr/>
          </p:nvSpPr>
          <p:spPr>
            <a:xfrm>
              <a:off x="9686093" y="2179673"/>
              <a:ext cx="576593" cy="581112"/>
            </a:xfrm>
            <a:prstGeom prst="arc">
              <a:avLst>
                <a:gd name="adj1" fmla="val 11828010"/>
                <a:gd name="adj2" fmla="val 9264887"/>
              </a:avLst>
            </a:prstGeom>
            <a:ln>
              <a:headEnd w="lg" len="lg"/>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1623736B-58D3-4C15-9DFF-97047048AB55}"/>
                </a:ext>
              </a:extLst>
            </p:cNvPr>
            <p:cNvSpPr txBox="1"/>
            <p:nvPr/>
          </p:nvSpPr>
          <p:spPr>
            <a:xfrm rot="1885647">
              <a:off x="9869957" y="1921309"/>
              <a:ext cx="587259" cy="360099"/>
            </a:xfrm>
            <a:prstGeom prst="rect">
              <a:avLst/>
            </a:prstGeom>
            <a:noFill/>
            <a:ln>
              <a:noFill/>
            </a:ln>
          </p:spPr>
          <p:txBody>
            <a:bodyPr wrap="square" lIns="137160" tIns="91440" rIns="0" bIns="91440" rtlCol="0">
              <a:spAutoFit/>
            </a:bodyPr>
            <a:lstStyle/>
            <a:p>
              <a:pPr algn="l">
                <a:lnSpc>
                  <a:spcPct val="95000"/>
                </a:lnSpc>
                <a:spcBef>
                  <a:spcPts val="1200"/>
                </a:spcBef>
              </a:pPr>
              <a:r>
                <a:rPr lang="en-US" sz="1200" dirty="0">
                  <a:solidFill>
                    <a:schemeClr val="tx1"/>
                  </a:solidFill>
                </a:rPr>
                <a:t>flush()</a:t>
              </a:r>
            </a:p>
          </p:txBody>
        </p:sp>
        <p:sp>
          <p:nvSpPr>
            <p:cNvPr id="26" name="Arc 25">
              <a:extLst>
                <a:ext uri="{FF2B5EF4-FFF2-40B4-BE49-F238E27FC236}">
                  <a16:creationId xmlns:a16="http://schemas.microsoft.com/office/drawing/2014/main" id="{13B7C05C-0F6F-4330-8F9D-810F02B2A29F}"/>
                </a:ext>
              </a:extLst>
            </p:cNvPr>
            <p:cNvSpPr/>
            <p:nvPr/>
          </p:nvSpPr>
          <p:spPr>
            <a:xfrm rot="5061763">
              <a:off x="7434419" y="2165818"/>
              <a:ext cx="576593" cy="581112"/>
            </a:xfrm>
            <a:prstGeom prst="arc">
              <a:avLst>
                <a:gd name="adj1" fmla="val 12359052"/>
                <a:gd name="adj2" fmla="val 9264887"/>
              </a:avLst>
            </a:prstGeom>
            <a:ln>
              <a:headEnd w="lg" len="lg"/>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56727169-6462-4C08-8B1E-D6B86D804188}"/>
                </a:ext>
              </a:extLst>
            </p:cNvPr>
            <p:cNvSpPr txBox="1"/>
            <p:nvPr/>
          </p:nvSpPr>
          <p:spPr>
            <a:xfrm rot="1885647">
              <a:off x="7169446" y="2606777"/>
              <a:ext cx="587259" cy="360099"/>
            </a:xfrm>
            <a:prstGeom prst="rect">
              <a:avLst/>
            </a:prstGeom>
            <a:noFill/>
            <a:ln>
              <a:noFill/>
            </a:ln>
          </p:spPr>
          <p:txBody>
            <a:bodyPr wrap="square" lIns="137160" tIns="91440" rIns="0" bIns="91440" rtlCol="0">
              <a:spAutoFit/>
            </a:bodyPr>
            <a:lstStyle/>
            <a:p>
              <a:pPr algn="l">
                <a:lnSpc>
                  <a:spcPct val="95000"/>
                </a:lnSpc>
                <a:spcBef>
                  <a:spcPts val="1200"/>
                </a:spcBef>
              </a:pPr>
              <a:r>
                <a:rPr lang="en-US" sz="1200" dirty="0">
                  <a:solidFill>
                    <a:schemeClr val="tx1"/>
                  </a:solidFill>
                </a:rPr>
                <a:t>flush()</a:t>
              </a:r>
            </a:p>
          </p:txBody>
        </p:sp>
      </p:grpSp>
      <p:sp>
        <p:nvSpPr>
          <p:cNvPr id="40" name="TextBox 39">
            <a:extLst>
              <a:ext uri="{FF2B5EF4-FFF2-40B4-BE49-F238E27FC236}">
                <a16:creationId xmlns:a16="http://schemas.microsoft.com/office/drawing/2014/main" id="{BA3707B8-A084-4380-B043-2BB97B2DEF6B}"/>
              </a:ext>
            </a:extLst>
          </p:cNvPr>
          <p:cNvSpPr txBox="1"/>
          <p:nvPr/>
        </p:nvSpPr>
        <p:spPr>
          <a:xfrm>
            <a:off x="3917018" y="644469"/>
            <a:ext cx="4370104" cy="710964"/>
          </a:xfrm>
          <a:prstGeom prst="rect">
            <a:avLst/>
          </a:prstGeom>
          <a:noFill/>
          <a:ln>
            <a:noFill/>
          </a:ln>
        </p:spPr>
        <p:txBody>
          <a:bodyPr wrap="square" lIns="137160" tIns="91440" rIns="0" bIns="91440" rtlCol="0">
            <a:spAutoFit/>
          </a:bodyPr>
          <a:lstStyle/>
          <a:p>
            <a:pPr algn="ctr">
              <a:lnSpc>
                <a:spcPct val="95000"/>
              </a:lnSpc>
              <a:spcBef>
                <a:spcPts val="1200"/>
              </a:spcBef>
            </a:pPr>
            <a:r>
              <a:rPr lang="en-US" sz="3600" dirty="0">
                <a:solidFill>
                  <a:schemeClr val="accent2">
                    <a:lumMod val="75000"/>
                  </a:schemeClr>
                </a:solidFill>
              </a:rPr>
              <a:t>Track State Diagram</a:t>
            </a:r>
          </a:p>
        </p:txBody>
      </p:sp>
    </p:spTree>
    <p:extLst>
      <p:ext uri="{BB962C8B-B14F-4D97-AF65-F5344CB8AC3E}">
        <p14:creationId xmlns:p14="http://schemas.microsoft.com/office/powerpoint/2010/main" val="241897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19FDA1-8EEF-4B44-8FCA-AD650D89A0F9}"/>
              </a:ext>
            </a:extLst>
          </p:cNvPr>
          <p:cNvSpPr txBox="1"/>
          <p:nvPr/>
        </p:nvSpPr>
        <p:spPr>
          <a:xfrm>
            <a:off x="3198131" y="2985801"/>
            <a:ext cx="5795737" cy="886397"/>
          </a:xfrm>
          <a:prstGeom prst="rect">
            <a:avLst/>
          </a:prstGeom>
        </p:spPr>
        <p:txBody>
          <a:bodyPr wrap="square" lIns="0" tIns="0" rIns="0" bIns="0" rtlCol="0">
            <a:spAutoFit/>
          </a:bodyPr>
          <a:lstStyle/>
          <a:p>
            <a:pPr algn="ctr">
              <a:lnSpc>
                <a:spcPct val="96000"/>
              </a:lnSpc>
            </a:pPr>
            <a:r>
              <a:rPr lang="en-US" sz="6000" u="sng" dirty="0">
                <a:solidFill>
                  <a:schemeClr val="accent2">
                    <a:lumMod val="75000"/>
                  </a:schemeClr>
                </a:solidFill>
                <a:latin typeface="Microsoft Sans Serif"/>
                <a:cs typeface="Microsoft Sans Serif" panose="020B0604020202020204" pitchFamily="34" charset="0"/>
              </a:rPr>
              <a:t>Call Flow: Play</a:t>
            </a:r>
          </a:p>
        </p:txBody>
      </p:sp>
    </p:spTree>
    <p:extLst>
      <p:ext uri="{BB962C8B-B14F-4D97-AF65-F5344CB8AC3E}">
        <p14:creationId xmlns:p14="http://schemas.microsoft.com/office/powerpoint/2010/main" val="3759496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Qualcomm Executive External">
  <a:themeElements>
    <a:clrScheme name="Custom 214">
      <a:dk1>
        <a:srgbClr val="13171F"/>
      </a:dk1>
      <a:lt1>
        <a:srgbClr val="F7F8FA"/>
      </a:lt1>
      <a:dk2>
        <a:srgbClr val="0E283C"/>
      </a:dk2>
      <a:lt2>
        <a:srgbClr val="E04F4F"/>
      </a:lt2>
      <a:accent1>
        <a:srgbClr val="2853DC"/>
      </a:accent1>
      <a:accent2>
        <a:srgbClr val="7BA0FF"/>
      </a:accent2>
      <a:accent3>
        <a:srgbClr val="39A3B5"/>
      </a:accent3>
      <a:accent4>
        <a:srgbClr val="82CBD7"/>
      </a:accent4>
      <a:accent5>
        <a:srgbClr val="445776"/>
      </a:accent5>
      <a:accent6>
        <a:srgbClr val="ACBACF"/>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96000"/>
          </a:lnSpc>
          <a:defRPr dirty="0" err="1">
            <a:solidFill>
              <a:schemeClr val="bg1"/>
            </a:solidFill>
            <a:latin typeface="Microsoft Sans Serif"/>
            <a:cs typeface="Microsoft Sans Serif"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accent6">
              <a:lumMod val="60000"/>
              <a:lumOff val="40000"/>
            </a:schemeClr>
          </a:solidFill>
          <a:round/>
          <a:headEnd type="none" w="sm" len="sm"/>
          <a:tailEnd type="none" w="sm" len="sm"/>
        </a:ln>
      </a:spPr>
      <a:bodyPr/>
      <a:lstStyle/>
      <a:style>
        <a:lnRef idx="1">
          <a:schemeClr val="accent1"/>
        </a:lnRef>
        <a:fillRef idx="0">
          <a:schemeClr val="accent1"/>
        </a:fillRef>
        <a:effectRef idx="0">
          <a:schemeClr val="accent1"/>
        </a:effectRef>
        <a:fontRef idx="minor">
          <a:schemeClr val="tx1"/>
        </a:fontRef>
      </a:style>
    </a:lnDef>
    <a:txDef>
      <a:spPr/>
      <a:bodyPr wrap="square" lIns="0" tIns="0" rIns="0" bIns="0" rtlCol="0">
        <a:spAutoFit/>
      </a:bodyPr>
      <a:lstStyle>
        <a:defPPr algn="l">
          <a:lnSpc>
            <a:spcPct val="96000"/>
          </a:lnSpc>
          <a:defRPr sz="1600" dirty="0" smtClean="0">
            <a:solidFill>
              <a:schemeClr val="tx2"/>
            </a:solidFill>
            <a:latin typeface="Microsoft Sans Serif"/>
            <a:cs typeface="Microsoft Sans Serif" panose="020B0604020202020204" pitchFamily="34" charset="0"/>
          </a:defRPr>
        </a:defPPr>
      </a:lstStyle>
    </a:txDef>
  </a:objectDefaults>
  <a:extraClrSchemeLst/>
  <a:extLst>
    <a:ext uri="{05A4C25C-085E-4340-85A3-A5531E510DB2}">
      <thm15:themeFamily xmlns:thm15="http://schemas.microsoft.com/office/thememl/2012/main" name="Presentation5" id="{4AD6EDE2-E9C0-3847-9F6E-063E3DB4D081}" vid="{873D8D08-C910-E349-A8D8-4F9BC24DC922}"/>
    </a:ext>
  </a:extLst>
</a:theme>
</file>

<file path=ppt/theme/theme2.xml><?xml version="1.0" encoding="utf-8"?>
<a:theme xmlns:a="http://schemas.openxmlformats.org/drawingml/2006/main" name="Office Theme">
  <a:themeElements>
    <a:clrScheme name="Qualcomm 2019">
      <a:dk1>
        <a:srgbClr val="0E2C3A"/>
      </a:dk1>
      <a:lt1>
        <a:srgbClr val="F8F9FA"/>
      </a:lt1>
      <a:dk2>
        <a:srgbClr val="664C81"/>
      </a:dk2>
      <a:lt2>
        <a:srgbClr val="E04F4F"/>
      </a:lt2>
      <a:accent1>
        <a:srgbClr val="3253DC"/>
      </a:accent1>
      <a:accent2>
        <a:srgbClr val="7BA0FF"/>
      </a:accent2>
      <a:accent3>
        <a:srgbClr val="3BA9BB"/>
      </a:accent3>
      <a:accent4>
        <a:srgbClr val="86CDD9"/>
      </a:accent4>
      <a:accent5>
        <a:srgbClr val="4B5A75"/>
      </a:accent5>
      <a:accent6>
        <a:srgbClr val="B1BBCD"/>
      </a:accent6>
      <a:hlink>
        <a:srgbClr val="3253DC"/>
      </a:hlink>
      <a:folHlink>
        <a:srgbClr val="7BA0FF"/>
      </a:folHlink>
    </a:clrScheme>
    <a:fontScheme name="Qualcomm 2019">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Qualcomm 2019">
      <a:dk1>
        <a:srgbClr val="0E2C3A"/>
      </a:dk1>
      <a:lt1>
        <a:srgbClr val="F8F9FA"/>
      </a:lt1>
      <a:dk2>
        <a:srgbClr val="664C81"/>
      </a:dk2>
      <a:lt2>
        <a:srgbClr val="E04F4F"/>
      </a:lt2>
      <a:accent1>
        <a:srgbClr val="3253DC"/>
      </a:accent1>
      <a:accent2>
        <a:srgbClr val="7BA0FF"/>
      </a:accent2>
      <a:accent3>
        <a:srgbClr val="3BA9BB"/>
      </a:accent3>
      <a:accent4>
        <a:srgbClr val="86CDD9"/>
      </a:accent4>
      <a:accent5>
        <a:srgbClr val="4B5A75"/>
      </a:accent5>
      <a:accent6>
        <a:srgbClr val="B1BBCD"/>
      </a:accent6>
      <a:hlink>
        <a:srgbClr val="3253DC"/>
      </a:hlink>
      <a:folHlink>
        <a:srgbClr val="7BA0FF"/>
      </a:folHlink>
    </a:clrScheme>
    <a:fontScheme name="Qualcomm 2019">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F6DF817BBACAF468C78967B40FEFA37" ma:contentTypeVersion="4" ma:contentTypeDescription="Create a new document." ma:contentTypeScope="" ma:versionID="9584d9f3219d3027ce03d4f8ec241c26">
  <xsd:schema xmlns:xsd="http://www.w3.org/2001/XMLSchema" xmlns:xs="http://www.w3.org/2001/XMLSchema" xmlns:p="http://schemas.microsoft.com/office/2006/metadata/properties" xmlns:ns2="5fc263c6-4ebc-4d15-8b0f-85f889e5b65e" xmlns:ns3="http://schemas.microsoft.com/sharepoint/v4" targetNamespace="http://schemas.microsoft.com/office/2006/metadata/properties" ma:root="true" ma:fieldsID="d19f24349422fcb1ea211c0055d7c2cf" ns2:_="" ns3:_="">
    <xsd:import namespace="5fc263c6-4ebc-4d15-8b0f-85f889e5b65e"/>
    <xsd:import namespace="http://schemas.microsoft.com/sharepoint/v4"/>
    <xsd:element name="properties">
      <xsd:complexType>
        <xsd:sequence>
          <xsd:element name="documentManagement">
            <xsd:complexType>
              <xsd:all>
                <xsd:element ref="ns2:_dlc_DocId" minOccurs="0"/>
                <xsd:element ref="ns2:_dlc_DocIdUrl" minOccurs="0"/>
                <xsd:element ref="ns2:_dlc_DocIdPersistId" minOccurs="0"/>
                <xsd:element ref="ns3: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c263c6-4ebc-4d15-8b0f-85f889e5b65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1"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_dlc_DocId xmlns="5fc263c6-4ebc-4d15-8b0f-85f889e5b65e">TN4CFHYNZR6D-68-4428</_dlc_DocId>
    <_dlc_DocIdUrl xmlns="5fc263c6-4ebc-4d15-8b0f-85f889e5b65e">
      <Url>https://sharepoint.qualcomm.com/corp/QuIC/linux/Audio/_layouts/15/DocIdRedir.aspx?ID=TN4CFHYNZR6D-68-4428</Url>
      <Description>TN4CFHYNZR6D-68-4428</Description>
    </_dlc_DocIdUrl>
  </documentManagement>
</p:properties>
</file>

<file path=customXml/itemProps1.xml><?xml version="1.0" encoding="utf-8"?>
<ds:datastoreItem xmlns:ds="http://schemas.openxmlformats.org/officeDocument/2006/customXml" ds:itemID="{CFB8D75C-8499-4637-B8FC-216224DB6179}"/>
</file>

<file path=customXml/itemProps2.xml><?xml version="1.0" encoding="utf-8"?>
<ds:datastoreItem xmlns:ds="http://schemas.openxmlformats.org/officeDocument/2006/customXml" ds:itemID="{09C61D2C-646C-45CF-B1B8-0ACE0C9C35F0}"/>
</file>

<file path=customXml/itemProps3.xml><?xml version="1.0" encoding="utf-8"?>
<ds:datastoreItem xmlns:ds="http://schemas.openxmlformats.org/officeDocument/2006/customXml" ds:itemID="{706BA3AC-73D4-43DB-85E8-EF5174B67F2F}"/>
</file>

<file path=customXml/itemProps4.xml><?xml version="1.0" encoding="utf-8"?>
<ds:datastoreItem xmlns:ds="http://schemas.openxmlformats.org/officeDocument/2006/customXml" ds:itemID="{3D8E35FB-269E-4DF0-9E25-B88813D9534F}"/>
</file>

<file path=docProps/app.xml><?xml version="1.0" encoding="utf-8"?>
<Properties xmlns="http://schemas.openxmlformats.org/officeDocument/2006/extended-properties" xmlns:vt="http://schemas.openxmlformats.org/officeDocument/2006/docPropsVTypes">
  <Template>blank</Template>
  <TotalTime>782</TotalTime>
  <Words>1344</Words>
  <Application>Microsoft Office PowerPoint</Application>
  <PresentationFormat>Widescreen</PresentationFormat>
  <Paragraphs>140</Paragraphs>
  <Slides>31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Century Gothic</vt:lpstr>
      <vt:lpstr>Courier New</vt:lpstr>
      <vt:lpstr>Microsoft Sans Serif</vt:lpstr>
      <vt:lpstr>Wingdings</vt:lpstr>
      <vt:lpstr>Qualcomm Executive External</vt:lpstr>
      <vt:lpstr>Compress Offload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Compress Offload Playback</dc:title>
  <dc:creator>Aalique Grahame</dc:creator>
  <cp:lastModifiedBy>Aalique Grahame</cp:lastModifiedBy>
  <cp:revision>49</cp:revision>
  <dcterms:created xsi:type="dcterms:W3CDTF">2019-08-28T02:59:55Z</dcterms:created>
  <dcterms:modified xsi:type="dcterms:W3CDTF">2019-09-29T03:58:35Z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11556172</vt:lpwstr>
  </property>
  <property fmtid="{D5CDD505-2E9C-101B-9397-08002B2CF9AE}" pid="3" name="NXPowerLiteSettings">
    <vt:lpwstr>C980073804F000</vt:lpwstr>
  </property>
  <property fmtid="{D5CDD505-2E9C-101B-9397-08002B2CF9AE}" pid="4" name="NXPowerLiteVersion">
    <vt:lpwstr>D8.0.4</vt:lpwstr>
  </property>
  <property fmtid="{D5CDD505-2E9C-101B-9397-08002B2CF9AE}" pid="5" name="_dlc_DocIdItemGuid">
    <vt:lpwstr>fecda25c-fc24-47c1-80bb-cf6089ca0a7e</vt:lpwstr>
  </property>
  <property fmtid="{D5CDD505-2E9C-101B-9397-08002B2CF9AE}" pid="6" name="ContentTypeId">
    <vt:lpwstr>0x010100DF6DF817BBACAF468C78967B40FEFA37</vt:lpwstr>
  </property>
</Properties>
</file>