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02567296"/>
        <c:axId val="102630528"/>
      </c:lineChart>
      <c:catAx>
        <c:axId val="102567296"/>
        <c:scaling>
          <c:orientation val="minMax"/>
        </c:scaling>
        <c:axPos val="b"/>
        <c:tickLblPos val="nextTo"/>
        <c:crossAx val="102630528"/>
        <c:crosses val="autoZero"/>
        <c:auto val="1"/>
        <c:lblAlgn val="ctr"/>
        <c:lblOffset val="100"/>
      </c:catAx>
      <c:valAx>
        <c:axId val="102630528"/>
        <c:scaling>
          <c:orientation val="minMax"/>
        </c:scaling>
        <c:axPos val="l"/>
        <c:majorGridlines/>
        <c:numFmt formatCode="General" sourceLinked="1"/>
        <c:tickLblPos val="nextTo"/>
        <c:crossAx val="10256729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smtClean="0"/>
              <a:t>NAME.ajay </a:t>
            </a:r>
            <a:r>
              <a:rPr lang="en-US" dirty="0" err="1" smtClean="0"/>
              <a:t>kumar.k</a:t>
            </a:r>
            <a:endParaRPr lang="en-US" dirty="0" smtClean="0"/>
          </a:p>
          <a:p>
            <a:r>
              <a:rPr lang="en-US" dirty="0" smtClean="0"/>
              <a:t>DEPARTMENT-B.COM(GENERAL)</a:t>
            </a:r>
          </a:p>
          <a:p>
            <a:r>
              <a:rPr lang="en-US" dirty="0" smtClean="0"/>
              <a:t>YEAR-THIRD YEAR</a:t>
            </a:r>
          </a:p>
          <a:p>
            <a:r>
              <a:rPr lang="en-US" dirty="0" smtClean="0"/>
              <a:t>REG </a:t>
            </a:r>
            <a:r>
              <a:rPr lang="en-US" dirty="0" smtClean="0"/>
              <a:t>NO-312220636</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TotalTime>
  <Words>303</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2024-08-29T06:33:11Z</dcterms:modified>
</cp:coreProperties>
</file>