
<file path=[Content_Types].xml><?xml version="1.0" encoding="utf-8"?>
<Types xmlns="http://schemas.openxmlformats.org/package/2006/content-types">
  <Default Extension="rels" ContentType="application/vnd.openxmlformats-package.relationships+xml"/>
  <Default Extension="xml" ContentType="application/xml"/>
  <Default Extension="xlsx" ContentType="application/vnd.openxmlformats-officedocument.spreadsheetml.sheet"/>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4.xml" ContentType="application/vnd.openxmlformats-officedocument.presentationml.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slides/slide15.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85" d="100"/>
          <a:sy n="85" d="100"/>
        </p:scale>
        <p:origin x="342"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tableStyles" Target="tableStyles.xml"/><Relationship Id="rId19" Type="http://schemas.openxmlformats.org/officeDocument/2006/relationships/presProps" Target="presProps.xml"/><Relationship Id="rId20" Type="http://schemas.openxmlformats.org/officeDocument/2006/relationships/viewProps" Target="viewProps.xml"/><Relationship Id="rId21"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2007_Workbook1.xlsx"/><Relationship Id="rId2" Type="http://schemas.microsoft.com/office/2011/relationships/chartStyle" Target="style1.xml"/><Relationship Id="rId3" Type="http://schemas.microsoft.com/office/2011/relationships/chartColorStyle" Target="colors1.xml"/></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Office_Excel_2007_Workbook2.xlsx"/><Relationship Id="rId2" Type="http://schemas.microsoft.com/office/2011/relationships/chartStyle" Target="style2.xml"/><Relationship Id="rId3" Type="http://schemas.microsoft.com/office/2011/relationships/chartColorStyle" Target="colors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1.xlsx]Sheet1!PivotTable1</c:name>
    <c:fmtId val="12"/>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dirty="0"/>
              <a:t>Employee</a:t>
            </a:r>
            <a:r>
              <a:rPr lang="en-IN" baseline="0" dirty="0"/>
              <a:t> Performance Analysis</a:t>
            </a:r>
            <a:endParaRPr lang="en-IN"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dLbl>
          <c:idx val="0"/>
          <c:showLegendKey val="0"/>
          <c:showVal val="0"/>
          <c:showCatName val="0"/>
          <c:showSerName val="0"/>
          <c:showPercent val="0"/>
          <c:showBubbleSize val="0"/>
          <c:extLst>
            <c:ext xmlns:c15="http://schemas.microsoft.com/office/drawing/2012/chart" uri="{CE6537A1-D6FC-4f65-9D91-7224C49458BB}"/>
          </c:extLst>
        </c:dLbl>
      </c:pivotFmt>
      <c:pivotFmt>
        <c:idx val="3"/>
        <c:dLbl>
          <c:idx val="0"/>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dLbl>
          <c:idx val="0"/>
          <c:showLegendKey val="0"/>
          <c:showVal val="0"/>
          <c:showCatName val="0"/>
          <c:showSerName val="0"/>
          <c:showPercent val="0"/>
          <c:showBubbleSize val="0"/>
          <c:extLst>
            <c:ext xmlns:c15="http://schemas.microsoft.com/office/drawing/2012/chart" uri="{CE6537A1-D6FC-4f65-9D91-7224C49458BB}"/>
          </c:extLst>
        </c:dLbl>
      </c:pivotFmt>
      <c:pivotFmt>
        <c:idx val="6"/>
        <c:dLbl>
          <c:idx val="0"/>
          <c:showLegendKey val="0"/>
          <c:showVal val="0"/>
          <c:showCatName val="0"/>
          <c:showSerName val="0"/>
          <c:showPercent val="0"/>
          <c:showBubbleSize val="0"/>
          <c:extLst>
            <c:ext xmlns:c15="http://schemas.microsoft.com/office/drawing/2012/chart" uri="{CE6537A1-D6FC-4f65-9D91-7224C49458BB}"/>
          </c:extLst>
        </c:dLbl>
      </c:pivotFmt>
      <c:pivotFmt>
        <c:idx val="7"/>
        <c:dLbl>
          <c:idx val="0"/>
          <c:showLegendKey val="0"/>
          <c:showVal val="0"/>
          <c:showCatName val="0"/>
          <c:showSerName val="0"/>
          <c:showPercent val="0"/>
          <c:showBubbleSize val="0"/>
          <c:extLst>
            <c:ext xmlns:c15="http://schemas.microsoft.com/office/drawing/2012/chart" uri="{CE6537A1-D6FC-4f65-9D91-7224C49458BB}"/>
          </c:extLst>
        </c:dLbl>
      </c:pivotFmt>
      <c:pivotFmt>
        <c:idx val="8"/>
        <c:dLbl>
          <c:idx val="0"/>
          <c:showLegendKey val="0"/>
          <c:showVal val="0"/>
          <c:showCatName val="0"/>
          <c:showSerName val="0"/>
          <c:showPercent val="0"/>
          <c:showBubbleSize val="0"/>
          <c:extLst>
            <c:ext xmlns:c15="http://schemas.microsoft.com/office/drawing/2012/chart" uri="{CE6537A1-D6FC-4f65-9D91-7224C49458BB}"/>
          </c:extLst>
        </c:dLbl>
      </c:pivotFmt>
      <c:pivotFmt>
        <c:idx val="9"/>
        <c:dLbl>
          <c:idx val="0"/>
          <c:showLegendKey val="0"/>
          <c:showVal val="0"/>
          <c:showCatName val="0"/>
          <c:showSerName val="0"/>
          <c:showPercent val="0"/>
          <c:showBubbleSize val="0"/>
          <c:extLst>
            <c:ext xmlns:c15="http://schemas.microsoft.com/office/drawing/2012/chart" uri="{CE6537A1-D6FC-4f65-9D91-7224C49458BB}"/>
          </c:extLst>
        </c:dLbl>
      </c:pivotFmt>
      <c:pivotFmt>
        <c:idx val="10"/>
        <c:dLbl>
          <c:idx val="0"/>
          <c:showLegendKey val="0"/>
          <c:showVal val="0"/>
          <c:showCatName val="0"/>
          <c:showSerName val="0"/>
          <c:showPercent val="0"/>
          <c:showBubbleSize val="0"/>
          <c:extLst>
            <c:ext xmlns:c15="http://schemas.microsoft.com/office/drawing/2012/chart" uri="{CE6537A1-D6FC-4f65-9D91-7224C49458BB}"/>
          </c:extLst>
        </c:dLbl>
      </c:pivotFmt>
      <c:pivotFmt>
        <c:idx val="11"/>
        <c:dLbl>
          <c:idx val="0"/>
          <c:showLegendKey val="0"/>
          <c:showVal val="0"/>
          <c:showCatName val="0"/>
          <c:showSerName val="0"/>
          <c:showPercent val="0"/>
          <c:showBubbleSize val="0"/>
          <c:extLst>
            <c:ext xmlns:c15="http://schemas.microsoft.com/office/drawing/2012/chart" uri="{CE6537A1-D6FC-4f65-9D91-7224C49458BB}"/>
          </c:extLst>
        </c:dLbl>
      </c:pivotFmt>
      <c:pivotFmt>
        <c:idx val="12"/>
        <c:dLbl>
          <c:idx val="0"/>
          <c:showLegendKey val="0"/>
          <c:showVal val="0"/>
          <c:showCatName val="0"/>
          <c:showSerName val="0"/>
          <c:showPercent val="0"/>
          <c:showBubbleSize val="0"/>
          <c:extLst>
            <c:ext xmlns:c15="http://schemas.microsoft.com/office/drawing/2012/chart" uri="{CE6537A1-D6FC-4f65-9D91-7224C49458BB}"/>
          </c:extLst>
        </c:dLbl>
      </c:pivotFmt>
      <c:pivotFmt>
        <c:idx val="13"/>
        <c:dLbl>
          <c:idx val="0"/>
          <c:showLegendKey val="0"/>
          <c:showVal val="0"/>
          <c:showCatName val="0"/>
          <c:showSerName val="0"/>
          <c:showPercent val="0"/>
          <c:showBubbleSize val="0"/>
          <c:extLst>
            <c:ext xmlns:c15="http://schemas.microsoft.com/office/drawing/2012/chart" uri="{CE6537A1-D6FC-4f65-9D91-7224C49458BB}"/>
          </c:extLst>
        </c:dLbl>
      </c:pivotFmt>
      <c:pivotFmt>
        <c:idx val="14"/>
        <c:dLbl>
          <c:idx val="0"/>
          <c:showLegendKey val="0"/>
          <c:showVal val="0"/>
          <c:showCatName val="0"/>
          <c:showSerName val="0"/>
          <c:showPercent val="0"/>
          <c:showBubbleSize val="0"/>
          <c:extLst>
            <c:ext xmlns:c15="http://schemas.microsoft.com/office/drawing/2012/chart" uri="{CE6537A1-D6FC-4f65-9D91-7224C49458BB}"/>
          </c:extLst>
        </c:dLbl>
      </c:pivotFmt>
      <c:pivotFmt>
        <c:idx val="15"/>
        <c:dLbl>
          <c:idx val="0"/>
          <c:showLegendKey val="0"/>
          <c:showVal val="0"/>
          <c:showCatName val="0"/>
          <c:showSerName val="0"/>
          <c:showPercent val="0"/>
          <c:showBubbleSize val="0"/>
          <c:extLst>
            <c:ext xmlns:c15="http://schemas.microsoft.com/office/drawing/2012/chart" uri="{CE6537A1-D6FC-4f65-9D91-7224C49458BB}"/>
          </c:extLst>
        </c:dLbl>
      </c:pivotFmt>
      <c:pivotFmt>
        <c:idx val="16"/>
        <c:dLbl>
          <c:idx val="0"/>
          <c:showLegendKey val="0"/>
          <c:showVal val="0"/>
          <c:showCatName val="0"/>
          <c:showSerName val="0"/>
          <c:showPercent val="0"/>
          <c:showBubbleSize val="0"/>
          <c:extLst>
            <c:ext xmlns:c15="http://schemas.microsoft.com/office/drawing/2012/chart" uri="{CE6537A1-D6FC-4f65-9D91-7224C49458BB}"/>
          </c:extLst>
        </c:dLbl>
      </c:pivotFmt>
      <c:pivotFmt>
        <c:idx val="17"/>
        <c:dLbl>
          <c:idx val="0"/>
          <c:showLegendKey val="0"/>
          <c:showVal val="0"/>
          <c:showCatName val="0"/>
          <c:showSerName val="0"/>
          <c:showPercent val="0"/>
          <c:showBubbleSize val="0"/>
          <c:extLst>
            <c:ext xmlns:c15="http://schemas.microsoft.com/office/drawing/2012/chart" uri="{CE6537A1-D6FC-4f65-9D91-7224C49458BB}"/>
          </c:extLst>
        </c:dLbl>
      </c:pivotFmt>
      <c:pivotFmt>
        <c:idx val="18"/>
        <c:dLbl>
          <c:idx val="0"/>
          <c:showLegendKey val="0"/>
          <c:showVal val="0"/>
          <c:showCatName val="0"/>
          <c:showSerName val="0"/>
          <c:showPercent val="0"/>
          <c:showBubbleSize val="0"/>
          <c:extLst>
            <c:ext xmlns:c15="http://schemas.microsoft.com/office/drawing/2012/chart" uri="{CE6537A1-D6FC-4f65-9D91-7224C49458BB}"/>
          </c:extLst>
        </c:dLbl>
      </c:pivotFmt>
      <c:pivotFmt>
        <c:idx val="19"/>
        <c:dLbl>
          <c:idx val="0"/>
          <c:showLegendKey val="0"/>
          <c:showVal val="0"/>
          <c:showCatName val="0"/>
          <c:showSerName val="0"/>
          <c:showPercent val="0"/>
          <c:showBubbleSize val="0"/>
          <c:extLst>
            <c:ext xmlns:c15="http://schemas.microsoft.com/office/drawing/2012/chart" uri="{CE6537A1-D6FC-4f65-9D91-7224C49458BB}"/>
          </c:extLst>
        </c:dLbl>
      </c:pivotFmt>
      <c:pivotFmt>
        <c:idx val="20"/>
        <c:dLbl>
          <c:idx val="0"/>
          <c:showLegendKey val="0"/>
          <c:showVal val="0"/>
          <c:showCatName val="0"/>
          <c:showSerName val="0"/>
          <c:showPercent val="0"/>
          <c:showBubbleSize val="0"/>
          <c:extLst>
            <c:ext xmlns:c15="http://schemas.microsoft.com/office/drawing/2012/chart" uri="{CE6537A1-D6FC-4f65-9D91-7224C49458BB}"/>
          </c:extLst>
        </c:dLbl>
      </c:pivotFmt>
      <c:pivotFmt>
        <c:idx val="21"/>
        <c:dLbl>
          <c:idx val="0"/>
          <c:showLegendKey val="0"/>
          <c:showVal val="0"/>
          <c:showCatName val="0"/>
          <c:showSerName val="0"/>
          <c:showPercent val="0"/>
          <c:showBubbleSize val="0"/>
          <c:extLst>
            <c:ext xmlns:c15="http://schemas.microsoft.com/office/drawing/2012/chart" uri="{CE6537A1-D6FC-4f65-9D91-7224C49458BB}"/>
          </c:extLst>
        </c:dLbl>
      </c:pivotFmt>
      <c:pivotFmt>
        <c:idx val="22"/>
        <c:dLbl>
          <c:idx val="0"/>
          <c:showLegendKey val="0"/>
          <c:showVal val="0"/>
          <c:showCatName val="0"/>
          <c:showSerName val="0"/>
          <c:showPercent val="0"/>
          <c:showBubbleSize val="0"/>
          <c:extLst>
            <c:ext xmlns:c15="http://schemas.microsoft.com/office/drawing/2012/chart" uri="{CE6537A1-D6FC-4f65-9D91-7224C49458BB}"/>
          </c:extLst>
        </c:dLbl>
      </c:pivotFmt>
      <c:pivotFmt>
        <c:idx val="23"/>
        <c:dLbl>
          <c:idx val="0"/>
          <c:showLegendKey val="0"/>
          <c:showVal val="0"/>
          <c:showCatName val="0"/>
          <c:showSerName val="0"/>
          <c:showPercent val="0"/>
          <c:showBubbleSize val="0"/>
          <c:extLst>
            <c:ext xmlns:c15="http://schemas.microsoft.com/office/drawing/2012/chart" uri="{CE6537A1-D6FC-4f65-9D91-7224C49458BB}"/>
          </c:extLst>
        </c:dLbl>
      </c:pivotFmt>
      <c:pivotFmt>
        <c:idx val="24"/>
        <c:dLbl>
          <c:idx val="0"/>
          <c:showLegendKey val="0"/>
          <c:showVal val="0"/>
          <c:showCatName val="0"/>
          <c:showSerName val="0"/>
          <c:showPercent val="0"/>
          <c:showBubbleSize val="0"/>
          <c:extLst>
            <c:ext xmlns:c15="http://schemas.microsoft.com/office/drawing/2012/chart" uri="{CE6537A1-D6FC-4f65-9D91-7224C49458BB}"/>
          </c:extLst>
        </c:dLbl>
      </c:pivotFmt>
      <c:pivotFmt>
        <c:idx val="25"/>
        <c:dLbl>
          <c:idx val="0"/>
          <c:showLegendKey val="0"/>
          <c:showVal val="0"/>
          <c:showCatName val="0"/>
          <c:showSerName val="0"/>
          <c:showPercent val="0"/>
          <c:showBubbleSize val="0"/>
          <c:extLst>
            <c:ext xmlns:c15="http://schemas.microsoft.com/office/drawing/2012/chart" uri="{CE6537A1-D6FC-4f65-9D91-7224C49458BB}"/>
          </c:extLst>
        </c:dLbl>
      </c:pivotFmt>
      <c:pivotFmt>
        <c:idx val="26"/>
        <c:dLbl>
          <c:idx val="0"/>
          <c:showLegendKey val="0"/>
          <c:showVal val="0"/>
          <c:showCatName val="0"/>
          <c:showSerName val="0"/>
          <c:showPercent val="0"/>
          <c:showBubbleSize val="0"/>
          <c:extLst>
            <c:ext xmlns:c15="http://schemas.microsoft.com/office/drawing/2012/chart" uri="{CE6537A1-D6FC-4f65-9D91-7224C49458BB}"/>
          </c:extLst>
        </c:dLbl>
      </c:pivotFmt>
      <c:pivotFmt>
        <c:idx val="27"/>
        <c:dLbl>
          <c:idx val="0"/>
          <c:showLegendKey val="0"/>
          <c:showVal val="0"/>
          <c:showCatName val="0"/>
          <c:showSerName val="0"/>
          <c:showPercent val="0"/>
          <c:showBubbleSize val="0"/>
          <c:extLst>
            <c:ext xmlns:c15="http://schemas.microsoft.com/office/drawing/2012/chart" uri="{CE6537A1-D6FC-4f65-9D91-7224C49458BB}"/>
          </c:extLst>
        </c:dLbl>
      </c:pivotFmt>
      <c:pivotFmt>
        <c:idx val="28"/>
        <c:dLbl>
          <c:idx val="0"/>
          <c:showLegendKey val="0"/>
          <c:showVal val="0"/>
          <c:showCatName val="0"/>
          <c:showSerName val="0"/>
          <c:showPercent val="0"/>
          <c:showBubbleSize val="0"/>
          <c:extLst>
            <c:ext xmlns:c15="http://schemas.microsoft.com/office/drawing/2012/chart" uri="{CE6537A1-D6FC-4f65-9D91-7224C49458BB}"/>
          </c:extLst>
        </c:dLbl>
      </c:pivotFmt>
      <c:pivotFmt>
        <c:idx val="29"/>
        <c:dLbl>
          <c:idx val="0"/>
          <c:showLegendKey val="0"/>
          <c:showVal val="0"/>
          <c:showCatName val="0"/>
          <c:showSerName val="0"/>
          <c:showPercent val="0"/>
          <c:showBubbleSize val="0"/>
          <c:extLst>
            <c:ext xmlns:c15="http://schemas.microsoft.com/office/drawing/2012/chart" uri="{CE6537A1-D6FC-4f65-9D91-7224C49458BB}"/>
          </c:extLst>
        </c:dLbl>
      </c:pivotFmt>
      <c:pivotFmt>
        <c:idx val="30"/>
        <c:dLbl>
          <c:idx val="0"/>
          <c:showLegendKey val="0"/>
          <c:showVal val="0"/>
          <c:showCatName val="0"/>
          <c:showSerName val="0"/>
          <c:showPercent val="0"/>
          <c:showBubbleSize val="0"/>
          <c:extLst>
            <c:ext xmlns:c15="http://schemas.microsoft.com/office/drawing/2012/chart" uri="{CE6537A1-D6FC-4f65-9D91-7224C49458BB}"/>
          </c:extLst>
        </c:dLbl>
      </c:pivotFmt>
      <c:pivotFmt>
        <c:idx val="31"/>
        <c:dLbl>
          <c:idx val="0"/>
          <c:showLegendKey val="0"/>
          <c:showVal val="0"/>
          <c:showCatName val="0"/>
          <c:showSerName val="0"/>
          <c:showPercent val="0"/>
          <c:showBubbleSize val="0"/>
          <c:extLst>
            <c:ext xmlns:c15="http://schemas.microsoft.com/office/drawing/2012/chart" uri="{CE6537A1-D6FC-4f65-9D91-7224C49458BB}"/>
          </c:extLst>
        </c:dLbl>
      </c:pivotFmt>
      <c:pivotFmt>
        <c:idx val="32"/>
        <c:dLbl>
          <c:idx val="0"/>
          <c:showLegendKey val="0"/>
          <c:showVal val="0"/>
          <c:showCatName val="0"/>
          <c:showSerName val="0"/>
          <c:showPercent val="0"/>
          <c:showBubbleSize val="0"/>
          <c:extLst>
            <c:ext xmlns:c15="http://schemas.microsoft.com/office/drawing/2012/chart" uri="{CE6537A1-D6FC-4f65-9D91-7224C49458BB}"/>
          </c:extLst>
        </c:dLbl>
      </c:pivotFmt>
      <c:pivotFmt>
        <c:idx val="33"/>
        <c:dLbl>
          <c:idx val="0"/>
          <c:showLegendKey val="0"/>
          <c:showVal val="0"/>
          <c:showCatName val="0"/>
          <c:showSerName val="0"/>
          <c:showPercent val="0"/>
          <c:showBubbleSize val="0"/>
          <c:extLst>
            <c:ext xmlns:c15="http://schemas.microsoft.com/office/drawing/2012/chart" uri="{CE6537A1-D6FC-4f65-9D91-7224C49458BB}"/>
          </c:extLst>
        </c:dLbl>
      </c:pivotFmt>
      <c:pivotFmt>
        <c:idx val="34"/>
        <c:dLbl>
          <c:idx val="0"/>
          <c:showLegendKey val="0"/>
          <c:showVal val="0"/>
          <c:showCatName val="0"/>
          <c:showSerName val="0"/>
          <c:showPercent val="0"/>
          <c:showBubbleSize val="0"/>
          <c:extLst>
            <c:ext xmlns:c15="http://schemas.microsoft.com/office/drawing/2012/chart" uri="{CE6537A1-D6FC-4f65-9D91-7224C49458BB}"/>
          </c:extLst>
        </c:dLbl>
      </c:pivotFmt>
      <c:pivotFmt>
        <c:idx val="35"/>
        <c:dLbl>
          <c:idx val="0"/>
          <c:showLegendKey val="0"/>
          <c:showVal val="0"/>
          <c:showCatName val="0"/>
          <c:showSerName val="0"/>
          <c:showPercent val="0"/>
          <c:showBubbleSize val="0"/>
          <c:extLst>
            <c:ext xmlns:c15="http://schemas.microsoft.com/office/drawing/2012/chart" uri="{CE6537A1-D6FC-4f65-9D91-7224C49458BB}"/>
          </c:extLst>
        </c:dLbl>
      </c:pivotFmt>
      <c:pivotFmt>
        <c:idx val="36"/>
        <c:dLbl>
          <c:idx val="0"/>
          <c:showLegendKey val="0"/>
          <c:showVal val="0"/>
          <c:showCatName val="0"/>
          <c:showSerName val="0"/>
          <c:showPercent val="0"/>
          <c:showBubbleSize val="0"/>
          <c:extLst>
            <c:ext xmlns:c15="http://schemas.microsoft.com/office/drawing/2012/chart" uri="{CE6537A1-D6FC-4f65-9D91-7224C49458BB}"/>
          </c:extLst>
        </c:dLbl>
      </c:pivotFmt>
      <c:pivotFmt>
        <c:idx val="37"/>
        <c:dLbl>
          <c:idx val="0"/>
          <c:showLegendKey val="0"/>
          <c:showVal val="0"/>
          <c:showCatName val="0"/>
          <c:showSerName val="0"/>
          <c:showPercent val="0"/>
          <c:showBubbleSize val="0"/>
          <c:extLst>
            <c:ext xmlns:c15="http://schemas.microsoft.com/office/drawing/2012/chart" uri="{CE6537A1-D6FC-4f65-9D91-7224C49458BB}"/>
          </c:extLst>
        </c:dLbl>
      </c:pivotFmt>
      <c:pivotFmt>
        <c:idx val="38"/>
        <c:dLbl>
          <c:idx val="0"/>
          <c:showLegendKey val="0"/>
          <c:showVal val="0"/>
          <c:showCatName val="0"/>
          <c:showSerName val="0"/>
          <c:showPercent val="0"/>
          <c:showBubbleSize val="0"/>
          <c:extLst>
            <c:ext xmlns:c15="http://schemas.microsoft.com/office/drawing/2012/chart" uri="{CE6537A1-D6FC-4f65-9D91-7224C49458BB}"/>
          </c:extLst>
        </c:dLbl>
      </c:pivotFmt>
      <c:pivotFmt>
        <c:idx val="39"/>
        <c:dLbl>
          <c:idx val="0"/>
          <c:showLegendKey val="0"/>
          <c:showVal val="0"/>
          <c:showCatName val="0"/>
          <c:showSerName val="0"/>
          <c:showPercent val="0"/>
          <c:showBubbleSize val="0"/>
          <c:extLst>
            <c:ext xmlns:c15="http://schemas.microsoft.com/office/drawing/2012/chart" uri="{CE6537A1-D6FC-4f65-9D91-7224C49458BB}"/>
          </c:extLst>
        </c:dLbl>
      </c:pivotFmt>
      <c:pivotFmt>
        <c:idx val="40"/>
        <c:dLbl>
          <c:idx val="0"/>
          <c:showLegendKey val="0"/>
          <c:showVal val="0"/>
          <c:showCatName val="0"/>
          <c:showSerName val="0"/>
          <c:showPercent val="0"/>
          <c:showBubbleSize val="0"/>
          <c:extLst>
            <c:ext xmlns:c15="http://schemas.microsoft.com/office/drawing/2012/chart" uri="{CE6537A1-D6FC-4f65-9D91-7224C49458BB}"/>
          </c:extLst>
        </c:dLbl>
      </c:pivotFmt>
      <c:pivotFmt>
        <c:idx val="41"/>
        <c:dLbl>
          <c:idx val="0"/>
          <c:showLegendKey val="0"/>
          <c:showVal val="0"/>
          <c:showCatName val="0"/>
          <c:showSerName val="0"/>
          <c:showPercent val="0"/>
          <c:showBubbleSize val="0"/>
          <c:extLst>
            <c:ext xmlns:c15="http://schemas.microsoft.com/office/drawing/2012/chart" uri="{CE6537A1-D6FC-4f65-9D91-7224C49458BB}"/>
          </c:extLst>
        </c:dLbl>
      </c:pivotFmt>
      <c:pivotFmt>
        <c:idx val="42"/>
        <c:dLbl>
          <c:idx val="0"/>
          <c:showLegendKey val="0"/>
          <c:showVal val="0"/>
          <c:showCatName val="0"/>
          <c:showSerName val="0"/>
          <c:showPercent val="0"/>
          <c:showBubbleSize val="0"/>
          <c:extLst>
            <c:ext xmlns:c15="http://schemas.microsoft.com/office/drawing/2012/chart" uri="{CE6537A1-D6FC-4f65-9D91-7224C49458BB}"/>
          </c:extLst>
        </c:dLbl>
      </c:pivotFmt>
      <c:pivotFmt>
        <c:idx val="43"/>
        <c:dLbl>
          <c:idx val="0"/>
          <c:showLegendKey val="0"/>
          <c:showVal val="0"/>
          <c:showCatName val="0"/>
          <c:showSerName val="0"/>
          <c:showPercent val="0"/>
          <c:showBubbleSize val="0"/>
          <c:extLst>
            <c:ext xmlns:c15="http://schemas.microsoft.com/office/drawing/2012/chart" uri="{CE6537A1-D6FC-4f65-9D91-7224C49458BB}"/>
          </c:extLst>
        </c:dLbl>
      </c:pivotFmt>
      <c:pivotFmt>
        <c:idx val="44"/>
        <c:dLbl>
          <c:idx val="0"/>
          <c:showLegendKey val="0"/>
          <c:showVal val="0"/>
          <c:showCatName val="0"/>
          <c:showSerName val="0"/>
          <c:showPercent val="0"/>
          <c:showBubbleSize val="0"/>
          <c:extLst>
            <c:ext xmlns:c15="http://schemas.microsoft.com/office/drawing/2012/chart" uri="{CE6537A1-D6FC-4f65-9D91-7224C49458BB}"/>
          </c:extLst>
        </c:dLbl>
      </c:pivotFmt>
      <c:pivotFmt>
        <c:idx val="45"/>
        <c:dLbl>
          <c:idx val="0"/>
          <c:showLegendKey val="0"/>
          <c:showVal val="0"/>
          <c:showCatName val="0"/>
          <c:showSerName val="0"/>
          <c:showPercent val="0"/>
          <c:showBubbleSize val="0"/>
          <c:extLst>
            <c:ext xmlns:c15="http://schemas.microsoft.com/office/drawing/2012/chart" uri="{CE6537A1-D6FC-4f65-9D91-7224C49458BB}"/>
          </c:extLst>
        </c:dLbl>
      </c:pivotFmt>
      <c:pivotFmt>
        <c:idx val="46"/>
        <c:dLbl>
          <c:idx val="0"/>
          <c:showLegendKey val="0"/>
          <c:showVal val="0"/>
          <c:showCatName val="0"/>
          <c:showSerName val="0"/>
          <c:showPercent val="0"/>
          <c:showBubbleSize val="0"/>
          <c:extLst>
            <c:ext xmlns:c15="http://schemas.microsoft.com/office/drawing/2012/chart" uri="{CE6537A1-D6FC-4f65-9D91-7224C49458BB}"/>
          </c:extLst>
        </c:dLbl>
      </c:pivotFmt>
      <c:pivotFmt>
        <c:idx val="47"/>
        <c:dLbl>
          <c:idx val="0"/>
          <c:showLegendKey val="0"/>
          <c:showVal val="0"/>
          <c:showCatName val="0"/>
          <c:showSerName val="0"/>
          <c:showPercent val="0"/>
          <c:showBubbleSize val="0"/>
          <c:extLst>
            <c:ext xmlns:c15="http://schemas.microsoft.com/office/drawing/2012/chart" uri="{CE6537A1-D6FC-4f65-9D91-7224C49458BB}"/>
          </c:extLst>
        </c:dLbl>
      </c:pivotFmt>
      <c:pivotFmt>
        <c:idx val="48"/>
        <c:dLbl>
          <c:idx val="0"/>
          <c:showLegendKey val="0"/>
          <c:showVal val="0"/>
          <c:showCatName val="0"/>
          <c:showSerName val="0"/>
          <c:showPercent val="0"/>
          <c:showBubbleSize val="0"/>
          <c:extLst>
            <c:ext xmlns:c15="http://schemas.microsoft.com/office/drawing/2012/chart" uri="{CE6537A1-D6FC-4f65-9D91-7224C49458BB}"/>
          </c:extLst>
        </c:dLbl>
      </c:pivotFmt>
      <c:pivotFmt>
        <c:idx val="49"/>
        <c:dLbl>
          <c:idx val="0"/>
          <c:showLegendKey val="0"/>
          <c:showVal val="0"/>
          <c:showCatName val="0"/>
          <c:showSerName val="0"/>
          <c:showPercent val="0"/>
          <c:showBubbleSize val="0"/>
          <c:extLst>
            <c:ext xmlns:c15="http://schemas.microsoft.com/office/drawing/2012/chart" uri="{CE6537A1-D6FC-4f65-9D91-7224C49458BB}"/>
          </c:extLst>
        </c:dLbl>
      </c:pivotFmt>
      <c:pivotFmt>
        <c:idx val="50"/>
        <c:dLbl>
          <c:idx val="0"/>
          <c:showLegendKey val="0"/>
          <c:showVal val="0"/>
          <c:showCatName val="0"/>
          <c:showSerName val="0"/>
          <c:showPercent val="0"/>
          <c:showBubbleSize val="0"/>
          <c:extLst>
            <c:ext xmlns:c15="http://schemas.microsoft.com/office/drawing/2012/chart" uri="{CE6537A1-D6FC-4f65-9D91-7224C49458BB}"/>
          </c:extLst>
        </c:dLbl>
      </c:pivotFmt>
      <c:pivotFmt>
        <c:idx val="51"/>
        <c:dLbl>
          <c:idx val="0"/>
          <c:showLegendKey val="0"/>
          <c:showVal val="0"/>
          <c:showCatName val="0"/>
          <c:showSerName val="0"/>
          <c:showPercent val="0"/>
          <c:showBubbleSize val="0"/>
          <c:extLst>
            <c:ext xmlns:c15="http://schemas.microsoft.com/office/drawing/2012/chart" uri="{CE6537A1-D6FC-4f65-9D91-7224C49458BB}"/>
          </c:extLst>
        </c:dLbl>
      </c:pivotFmt>
      <c:pivotFmt>
        <c:idx val="52"/>
        <c:dLbl>
          <c:idx val="0"/>
          <c:showLegendKey val="0"/>
          <c:showVal val="0"/>
          <c:showCatName val="0"/>
          <c:showSerName val="0"/>
          <c:showPercent val="0"/>
          <c:showBubbleSize val="0"/>
          <c:extLst>
            <c:ext xmlns:c15="http://schemas.microsoft.com/office/drawing/2012/chart" uri="{CE6537A1-D6FC-4f65-9D91-7224C49458BB}"/>
          </c:extLst>
        </c:dLbl>
      </c:pivotFmt>
      <c:pivotFmt>
        <c:idx val="53"/>
        <c:dLbl>
          <c:idx val="0"/>
          <c:showLegendKey val="0"/>
          <c:showVal val="0"/>
          <c:showCatName val="0"/>
          <c:showSerName val="0"/>
          <c:showPercent val="0"/>
          <c:showBubbleSize val="0"/>
          <c:extLst>
            <c:ext xmlns:c15="http://schemas.microsoft.com/office/drawing/2012/chart" uri="{CE6537A1-D6FC-4f65-9D91-7224C49458BB}"/>
          </c:extLst>
        </c:dLbl>
      </c:pivotFmt>
      <c:pivotFmt>
        <c:idx val="54"/>
        <c:dLbl>
          <c:idx val="0"/>
          <c:showLegendKey val="0"/>
          <c:showVal val="0"/>
          <c:showCatName val="0"/>
          <c:showSerName val="0"/>
          <c:showPercent val="0"/>
          <c:showBubbleSize val="0"/>
          <c:extLst>
            <c:ext xmlns:c15="http://schemas.microsoft.com/office/drawing/2012/chart" uri="{CE6537A1-D6FC-4f65-9D91-7224C49458BB}"/>
          </c:extLst>
        </c:dLbl>
      </c:pivotFmt>
      <c:pivotFmt>
        <c:idx val="55"/>
        <c:dLbl>
          <c:idx val="0"/>
          <c:showLegendKey val="0"/>
          <c:showVal val="0"/>
          <c:showCatName val="0"/>
          <c:showSerName val="0"/>
          <c:showPercent val="0"/>
          <c:showBubbleSize val="0"/>
          <c:extLst>
            <c:ext xmlns:c15="http://schemas.microsoft.com/office/drawing/2012/chart" uri="{CE6537A1-D6FC-4f65-9D91-7224C49458BB}"/>
          </c:extLst>
        </c:dLbl>
      </c:pivotFmt>
      <c:pivotFmt>
        <c:idx val="56"/>
        <c:dLbl>
          <c:idx val="0"/>
          <c:showLegendKey val="0"/>
          <c:showVal val="0"/>
          <c:showCatName val="0"/>
          <c:showSerName val="0"/>
          <c:showPercent val="0"/>
          <c:showBubbleSize val="0"/>
          <c:extLst>
            <c:ext xmlns:c15="http://schemas.microsoft.com/office/drawing/2012/chart" uri="{CE6537A1-D6FC-4f65-9D91-7224C49458BB}"/>
          </c:extLst>
        </c:dLbl>
      </c:pivotFmt>
      <c:pivotFmt>
        <c:idx val="57"/>
        <c:dLbl>
          <c:idx val="0"/>
          <c:showLegendKey val="0"/>
          <c:showVal val="0"/>
          <c:showCatName val="0"/>
          <c:showSerName val="0"/>
          <c:showPercent val="0"/>
          <c:showBubbleSize val="0"/>
          <c:extLst>
            <c:ext xmlns:c15="http://schemas.microsoft.com/office/drawing/2012/chart" uri="{CE6537A1-D6FC-4f65-9D91-7224C49458BB}"/>
          </c:extLst>
        </c:dLbl>
      </c:pivotFmt>
      <c:pivotFmt>
        <c:idx val="58"/>
        <c:dLbl>
          <c:idx val="0"/>
          <c:showLegendKey val="0"/>
          <c:showVal val="0"/>
          <c:showCatName val="0"/>
          <c:showSerName val="0"/>
          <c:showPercent val="0"/>
          <c:showBubbleSize val="0"/>
          <c:extLst>
            <c:ext xmlns:c15="http://schemas.microsoft.com/office/drawing/2012/chart" uri="{CE6537A1-D6FC-4f65-9D91-7224C49458BB}"/>
          </c:extLst>
        </c:dLbl>
      </c:pivotFmt>
      <c:pivotFmt>
        <c:idx val="59"/>
        <c:dLbl>
          <c:idx val="0"/>
          <c:showLegendKey val="0"/>
          <c:showVal val="0"/>
          <c:showCatName val="0"/>
          <c:showSerName val="0"/>
          <c:showPercent val="0"/>
          <c:showBubbleSize val="0"/>
          <c:extLst>
            <c:ext xmlns:c15="http://schemas.microsoft.com/office/drawing/2012/chart" uri="{CE6537A1-D6FC-4f65-9D91-7224C49458BB}"/>
          </c:extLst>
        </c:dLbl>
      </c:pivotFmt>
      <c:pivotFmt>
        <c:idx val="60"/>
        <c:dLbl>
          <c:idx val="0"/>
          <c:showLegendKey val="0"/>
          <c:showVal val="0"/>
          <c:showCatName val="0"/>
          <c:showSerName val="0"/>
          <c:showPercent val="0"/>
          <c:showBubbleSize val="0"/>
          <c:extLst>
            <c:ext xmlns:c15="http://schemas.microsoft.com/office/drawing/2012/chart" uri="{CE6537A1-D6FC-4f65-9D91-7224C49458BB}"/>
          </c:extLst>
        </c:dLbl>
      </c:pivotFmt>
      <c:pivotFmt>
        <c:idx val="61"/>
        <c:dLbl>
          <c:idx val="0"/>
          <c:showLegendKey val="0"/>
          <c:showVal val="0"/>
          <c:showCatName val="0"/>
          <c:showSerName val="0"/>
          <c:showPercent val="0"/>
          <c:showBubbleSize val="0"/>
          <c:extLst>
            <c:ext xmlns:c15="http://schemas.microsoft.com/office/drawing/2012/chart" uri="{CE6537A1-D6FC-4f65-9D91-7224C49458BB}"/>
          </c:extLst>
        </c:dLbl>
      </c:pivotFmt>
      <c:pivotFmt>
        <c:idx val="62"/>
        <c:dLbl>
          <c:idx val="0"/>
          <c:showLegendKey val="0"/>
          <c:showVal val="0"/>
          <c:showCatName val="0"/>
          <c:showSerName val="0"/>
          <c:showPercent val="0"/>
          <c:showBubbleSize val="0"/>
          <c:extLst>
            <c:ext xmlns:c15="http://schemas.microsoft.com/office/drawing/2012/chart" uri="{CE6537A1-D6FC-4f65-9D91-7224C49458BB}"/>
          </c:extLst>
        </c:dLbl>
      </c:pivotFmt>
      <c:pivotFmt>
        <c:idx val="63"/>
        <c:dLbl>
          <c:idx val="0"/>
          <c:showLegendKey val="0"/>
          <c:showVal val="0"/>
          <c:showCatName val="0"/>
          <c:showSerName val="0"/>
          <c:showPercent val="0"/>
          <c:showBubbleSize val="0"/>
          <c:extLst>
            <c:ext xmlns:c15="http://schemas.microsoft.com/office/drawing/2012/chart" uri="{CE6537A1-D6FC-4f65-9D91-7224C49458BB}"/>
          </c:extLst>
        </c:dLbl>
      </c:pivotFmt>
      <c:pivotFmt>
        <c:idx val="64"/>
        <c:dLbl>
          <c:idx val="0"/>
          <c:showLegendKey val="0"/>
          <c:showVal val="0"/>
          <c:showCatName val="0"/>
          <c:showSerName val="0"/>
          <c:showPercent val="0"/>
          <c:showBubbleSize val="0"/>
          <c:extLst>
            <c:ext xmlns:c15="http://schemas.microsoft.com/office/drawing/2012/chart" uri="{CE6537A1-D6FC-4f65-9D91-7224C49458BB}"/>
          </c:extLst>
        </c:dLbl>
      </c:pivotFmt>
      <c:pivotFmt>
        <c:idx val="65"/>
        <c:dLbl>
          <c:idx val="0"/>
          <c:showLegendKey val="0"/>
          <c:showVal val="0"/>
          <c:showCatName val="0"/>
          <c:showSerName val="0"/>
          <c:showPercent val="0"/>
          <c:showBubbleSize val="0"/>
          <c:extLst>
            <c:ext xmlns:c15="http://schemas.microsoft.com/office/drawing/2012/chart" uri="{CE6537A1-D6FC-4f65-9D91-7224C49458BB}"/>
          </c:extLst>
        </c:dLbl>
      </c:pivotFmt>
      <c:pivotFmt>
        <c:idx val="66"/>
        <c:dLbl>
          <c:idx val="0"/>
          <c:showLegendKey val="0"/>
          <c:showVal val="0"/>
          <c:showCatName val="0"/>
          <c:showSerName val="0"/>
          <c:showPercent val="0"/>
          <c:showBubbleSize val="0"/>
          <c:extLst>
            <c:ext xmlns:c15="http://schemas.microsoft.com/office/drawing/2012/chart" uri="{CE6537A1-D6FC-4f65-9D91-7224C49458BB}"/>
          </c:extLst>
        </c:dLbl>
      </c:pivotFmt>
      <c:pivotFmt>
        <c:idx val="67"/>
        <c:dLbl>
          <c:idx val="0"/>
          <c:showLegendKey val="0"/>
          <c:showVal val="0"/>
          <c:showCatName val="0"/>
          <c:showSerName val="0"/>
          <c:showPercent val="0"/>
          <c:showBubbleSize val="0"/>
          <c:extLst>
            <c:ext xmlns:c15="http://schemas.microsoft.com/office/drawing/2012/chart" uri="{CE6537A1-D6FC-4f65-9D91-7224C49458BB}"/>
          </c:extLst>
        </c:dLbl>
      </c:pivotFmt>
      <c:pivotFmt>
        <c:idx val="68"/>
        <c:dLbl>
          <c:idx val="0"/>
          <c:showLegendKey val="0"/>
          <c:showVal val="0"/>
          <c:showCatName val="0"/>
          <c:showSerName val="0"/>
          <c:showPercent val="0"/>
          <c:showBubbleSize val="0"/>
          <c:extLst>
            <c:ext xmlns:c15="http://schemas.microsoft.com/office/drawing/2012/chart" uri="{CE6537A1-D6FC-4f65-9D91-7224C49458BB}"/>
          </c:extLst>
        </c:dLbl>
      </c:pivotFmt>
      <c:pivotFmt>
        <c:idx val="69"/>
        <c:dLbl>
          <c:idx val="0"/>
          <c:showLegendKey val="0"/>
          <c:showVal val="0"/>
          <c:showCatName val="0"/>
          <c:showSerName val="0"/>
          <c:showPercent val="0"/>
          <c:showBubbleSize val="0"/>
          <c:extLst>
            <c:ext xmlns:c15="http://schemas.microsoft.com/office/drawing/2012/chart" uri="{CE6537A1-D6FC-4f65-9D91-7224C49458BB}"/>
          </c:extLst>
        </c:dLbl>
      </c:pivotFmt>
      <c:pivotFmt>
        <c:idx val="70"/>
        <c:dLbl>
          <c:idx val="0"/>
          <c:showLegendKey val="0"/>
          <c:showVal val="0"/>
          <c:showCatName val="0"/>
          <c:showSerName val="0"/>
          <c:showPercent val="0"/>
          <c:showBubbleSize val="0"/>
          <c:extLst>
            <c:ext xmlns:c15="http://schemas.microsoft.com/office/drawing/2012/chart" uri="{CE6537A1-D6FC-4f65-9D91-7224C49458BB}"/>
          </c:extLst>
        </c:dLbl>
      </c:pivotFmt>
      <c:pivotFmt>
        <c:idx val="71"/>
        <c:spPr>
          <a:solidFill>
            <a:schemeClr val="accent1"/>
          </a:solidFill>
          <a:ln>
            <a:noFill/>
          </a:ln>
          <a:effectLst/>
        </c:spPr>
        <c:marker>
          <c:spPr>
            <a:solidFill>
              <a:schemeClr val="accent1"/>
            </a:solidFill>
            <a:ln w="9525">
              <a:solidFill>
                <a:schemeClr val="accent1"/>
              </a:solidFill>
            </a:ln>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72"/>
        <c:spPr>
          <a:solidFill>
            <a:schemeClr val="accent1"/>
          </a:solidFill>
          <a:ln>
            <a:noFill/>
          </a:ln>
          <a:effectLst/>
        </c:spPr>
        <c:marker>
          <c:spPr>
            <a:solidFill>
              <a:schemeClr val="accent1"/>
            </a:solidFill>
            <a:ln w="9525">
              <a:solidFill>
                <a:schemeClr val="accent1"/>
              </a:solidFill>
            </a:ln>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73"/>
        <c:dLbl>
          <c:idx val="0"/>
          <c:showLegendKey val="0"/>
          <c:showVal val="0"/>
          <c:showCatName val="0"/>
          <c:showSerName val="0"/>
          <c:showPercent val="0"/>
          <c:showBubbleSize val="0"/>
          <c:extLst>
            <c:ext xmlns:c15="http://schemas.microsoft.com/office/drawing/2012/chart" uri="{CE6537A1-D6FC-4f65-9D91-7224C49458BB}"/>
          </c:extLst>
        </c:dLbl>
      </c:pivotFmt>
      <c:pivotFmt>
        <c:idx val="74"/>
        <c:dLbl>
          <c:idx val="0"/>
          <c:showLegendKey val="0"/>
          <c:showVal val="0"/>
          <c:showCatName val="0"/>
          <c:showSerName val="0"/>
          <c:showPercent val="0"/>
          <c:showBubbleSize val="0"/>
          <c:extLst>
            <c:ext xmlns:c15="http://schemas.microsoft.com/office/drawing/2012/chart" uri="{CE6537A1-D6FC-4f65-9D91-7224C49458BB}"/>
          </c:extLst>
        </c:dLbl>
      </c:pivotFmt>
      <c:pivotFmt>
        <c:idx val="75"/>
        <c:dLbl>
          <c:idx val="0"/>
          <c:showLegendKey val="0"/>
          <c:showVal val="0"/>
          <c:showCatName val="0"/>
          <c:showSerName val="0"/>
          <c:showPercent val="0"/>
          <c:showBubbleSize val="0"/>
          <c:extLst>
            <c:ext xmlns:c15="http://schemas.microsoft.com/office/drawing/2012/chart" uri="{CE6537A1-D6FC-4f65-9D91-7224C49458BB}"/>
          </c:extLst>
        </c:dLbl>
      </c:pivotFmt>
      <c:pivotFmt>
        <c:idx val="76"/>
        <c:dLbl>
          <c:idx val="0"/>
          <c:showLegendKey val="0"/>
          <c:showVal val="0"/>
          <c:showCatName val="0"/>
          <c:showSerName val="0"/>
          <c:showPercent val="0"/>
          <c:showBubbleSize val="0"/>
          <c:extLst>
            <c:ext xmlns:c15="http://schemas.microsoft.com/office/drawing/2012/chart" uri="{CE6537A1-D6FC-4f65-9D91-7224C49458BB}"/>
          </c:extLst>
        </c:dLbl>
      </c:pivotFmt>
      <c:pivotFmt>
        <c:idx val="77"/>
        <c:dLbl>
          <c:idx val="0"/>
          <c:showLegendKey val="0"/>
          <c:showVal val="0"/>
          <c:showCatName val="0"/>
          <c:showSerName val="0"/>
          <c:showPercent val="0"/>
          <c:showBubbleSize val="0"/>
          <c:extLst>
            <c:ext xmlns:c15="http://schemas.microsoft.com/office/drawing/2012/chart" uri="{CE6537A1-D6FC-4f65-9D91-7224C49458BB}"/>
          </c:extLst>
        </c:dLbl>
      </c:pivotFmt>
      <c:pivotFmt>
        <c:idx val="78"/>
        <c:dLbl>
          <c:idx val="0"/>
          <c:showLegendKey val="0"/>
          <c:showVal val="0"/>
          <c:showCatName val="0"/>
          <c:showSerName val="0"/>
          <c:showPercent val="0"/>
          <c:showBubbleSize val="0"/>
          <c:extLst>
            <c:ext xmlns:c15="http://schemas.microsoft.com/office/drawing/2012/chart" uri="{CE6537A1-D6FC-4f65-9D91-7224C49458BB}"/>
          </c:extLst>
        </c:dLbl>
      </c:pivotFmt>
      <c:pivotFmt>
        <c:idx val="79"/>
        <c:dLbl>
          <c:idx val="0"/>
          <c:showLegendKey val="0"/>
          <c:showVal val="0"/>
          <c:showCatName val="0"/>
          <c:showSerName val="0"/>
          <c:showPercent val="0"/>
          <c:showBubbleSize val="0"/>
          <c:extLst>
            <c:ext xmlns:c15="http://schemas.microsoft.com/office/drawing/2012/chart" uri="{CE6537A1-D6FC-4f65-9D91-7224C49458BB}"/>
          </c:extLst>
        </c:dLbl>
      </c:pivotFmt>
      <c:pivotFmt>
        <c:idx val="80"/>
        <c:dLbl>
          <c:idx val="0"/>
          <c:showLegendKey val="0"/>
          <c:showVal val="0"/>
          <c:showCatName val="0"/>
          <c:showSerName val="0"/>
          <c:showPercent val="0"/>
          <c:showBubbleSize val="0"/>
          <c:extLst>
            <c:ext xmlns:c15="http://schemas.microsoft.com/office/drawing/2012/chart" uri="{CE6537A1-D6FC-4f65-9D91-7224C49458BB}"/>
          </c:extLst>
        </c:dLbl>
      </c:pivotFmt>
      <c:pivotFmt>
        <c:idx val="81"/>
        <c:dLbl>
          <c:idx val="0"/>
          <c:showLegendKey val="0"/>
          <c:showVal val="0"/>
          <c:showCatName val="0"/>
          <c:showSerName val="0"/>
          <c:showPercent val="0"/>
          <c:showBubbleSize val="0"/>
          <c:extLst>
            <c:ext xmlns:c15="http://schemas.microsoft.com/office/drawing/2012/chart" uri="{CE6537A1-D6FC-4f65-9D91-7224C49458BB}"/>
          </c:extLst>
        </c:dLbl>
      </c:pivotFmt>
      <c:pivotFmt>
        <c:idx val="82"/>
        <c:dLbl>
          <c:idx val="0"/>
          <c:showLegendKey val="0"/>
          <c:showVal val="0"/>
          <c:showCatName val="0"/>
          <c:showSerName val="0"/>
          <c:showPercent val="0"/>
          <c:showBubbleSize val="0"/>
          <c:extLst>
            <c:ext xmlns:c15="http://schemas.microsoft.com/office/drawing/2012/chart" uri="{CE6537A1-D6FC-4f65-9D91-7224C49458BB}"/>
          </c:extLst>
        </c:dLbl>
      </c:pivotFmt>
      <c:pivotFmt>
        <c:idx val="83"/>
        <c:dLbl>
          <c:idx val="0"/>
          <c:showLegendKey val="0"/>
          <c:showVal val="0"/>
          <c:showCatName val="0"/>
          <c:showSerName val="0"/>
          <c:showPercent val="0"/>
          <c:showBubbleSize val="0"/>
          <c:extLst>
            <c:ext xmlns:c15="http://schemas.microsoft.com/office/drawing/2012/chart" uri="{CE6537A1-D6FC-4f65-9D91-7224C49458BB}"/>
          </c:extLst>
        </c:dLbl>
      </c:pivotFmt>
      <c:pivotFmt>
        <c:idx val="84"/>
        <c:dLbl>
          <c:idx val="0"/>
          <c:showLegendKey val="0"/>
          <c:showVal val="0"/>
          <c:showCatName val="0"/>
          <c:showSerName val="0"/>
          <c:showPercent val="0"/>
          <c:showBubbleSize val="0"/>
          <c:extLst>
            <c:ext xmlns:c15="http://schemas.microsoft.com/office/drawing/2012/chart" uri="{CE6537A1-D6FC-4f65-9D91-7224C49458BB}"/>
          </c:extLst>
        </c:dLbl>
      </c:pivotFmt>
      <c:pivotFmt>
        <c:idx val="85"/>
        <c:dLbl>
          <c:idx val="0"/>
          <c:showLegendKey val="0"/>
          <c:showVal val="0"/>
          <c:showCatName val="0"/>
          <c:showSerName val="0"/>
          <c:showPercent val="0"/>
          <c:showBubbleSize val="0"/>
          <c:extLst>
            <c:ext xmlns:c15="http://schemas.microsoft.com/office/drawing/2012/chart" uri="{CE6537A1-D6FC-4f65-9D91-7224C49458BB}"/>
          </c:extLst>
        </c:dLbl>
      </c:pivotFmt>
      <c:pivotFmt>
        <c:idx val="86"/>
        <c:dLbl>
          <c:idx val="0"/>
          <c:showLegendKey val="0"/>
          <c:showVal val="0"/>
          <c:showCatName val="0"/>
          <c:showSerName val="0"/>
          <c:showPercent val="0"/>
          <c:showBubbleSize val="0"/>
          <c:extLst>
            <c:ext xmlns:c15="http://schemas.microsoft.com/office/drawing/2012/chart" uri="{CE6537A1-D6FC-4f65-9D91-7224C49458BB}"/>
          </c:extLst>
        </c:dLbl>
      </c:pivotFmt>
      <c:pivotFmt>
        <c:idx val="87"/>
        <c:dLbl>
          <c:idx val="0"/>
          <c:showLegendKey val="0"/>
          <c:showVal val="0"/>
          <c:showCatName val="0"/>
          <c:showSerName val="0"/>
          <c:showPercent val="0"/>
          <c:showBubbleSize val="0"/>
          <c:extLst>
            <c:ext xmlns:c15="http://schemas.microsoft.com/office/drawing/2012/chart" uri="{CE6537A1-D6FC-4f65-9D91-7224C49458BB}"/>
          </c:extLst>
        </c:dLbl>
      </c:pivotFmt>
      <c:pivotFmt>
        <c:idx val="88"/>
        <c:dLbl>
          <c:idx val="0"/>
          <c:showLegendKey val="0"/>
          <c:showVal val="0"/>
          <c:showCatName val="0"/>
          <c:showSerName val="0"/>
          <c:showPercent val="0"/>
          <c:showBubbleSize val="0"/>
          <c:extLst>
            <c:ext xmlns:c15="http://schemas.microsoft.com/office/drawing/2012/chart" uri="{CE6537A1-D6FC-4f65-9D91-7224C49458BB}"/>
          </c:extLst>
        </c:dLbl>
      </c:pivotFmt>
      <c:pivotFmt>
        <c:idx val="89"/>
        <c:dLbl>
          <c:idx val="0"/>
          <c:showLegendKey val="0"/>
          <c:showVal val="0"/>
          <c:showCatName val="0"/>
          <c:showSerName val="0"/>
          <c:showPercent val="0"/>
          <c:showBubbleSize val="0"/>
          <c:extLst>
            <c:ext xmlns:c15="http://schemas.microsoft.com/office/drawing/2012/chart" uri="{CE6537A1-D6FC-4f65-9D91-7224C49458BB}"/>
          </c:extLst>
        </c:dLbl>
      </c:pivotFmt>
      <c:pivotFmt>
        <c:idx val="90"/>
        <c:dLbl>
          <c:idx val="0"/>
          <c:showLegendKey val="0"/>
          <c:showVal val="0"/>
          <c:showCatName val="0"/>
          <c:showSerName val="0"/>
          <c:showPercent val="0"/>
          <c:showBubbleSize val="0"/>
          <c:extLst>
            <c:ext xmlns:c15="http://schemas.microsoft.com/office/drawing/2012/chart" uri="{CE6537A1-D6FC-4f65-9D91-7224C49458BB}"/>
          </c:extLst>
        </c:dLbl>
      </c:pivotFmt>
      <c:pivotFmt>
        <c:idx val="91"/>
        <c:dLbl>
          <c:idx val="0"/>
          <c:showLegendKey val="0"/>
          <c:showVal val="0"/>
          <c:showCatName val="0"/>
          <c:showSerName val="0"/>
          <c:showPercent val="0"/>
          <c:showBubbleSize val="0"/>
          <c:extLst>
            <c:ext xmlns:c15="http://schemas.microsoft.com/office/drawing/2012/chart" uri="{CE6537A1-D6FC-4f65-9D91-7224C49458BB}"/>
          </c:extLst>
        </c:dLbl>
      </c:pivotFmt>
      <c:pivotFmt>
        <c:idx val="92"/>
        <c:dLbl>
          <c:idx val="0"/>
          <c:showLegendKey val="0"/>
          <c:showVal val="0"/>
          <c:showCatName val="0"/>
          <c:showSerName val="0"/>
          <c:showPercent val="0"/>
          <c:showBubbleSize val="0"/>
          <c:extLst>
            <c:ext xmlns:c15="http://schemas.microsoft.com/office/drawing/2012/chart" uri="{CE6537A1-D6FC-4f65-9D91-7224C49458BB}"/>
          </c:extLst>
        </c:dLbl>
      </c:pivotFmt>
      <c:pivotFmt>
        <c:idx val="93"/>
        <c:dLbl>
          <c:idx val="0"/>
          <c:showLegendKey val="0"/>
          <c:showVal val="0"/>
          <c:showCatName val="0"/>
          <c:showSerName val="0"/>
          <c:showPercent val="0"/>
          <c:showBubbleSize val="0"/>
          <c:extLst>
            <c:ext xmlns:c15="http://schemas.microsoft.com/office/drawing/2012/chart" uri="{CE6537A1-D6FC-4f65-9D91-7224C49458BB}"/>
          </c:extLst>
        </c:dLbl>
      </c:pivotFmt>
      <c:pivotFmt>
        <c:idx val="94"/>
        <c:dLbl>
          <c:idx val="0"/>
          <c:showLegendKey val="0"/>
          <c:showVal val="0"/>
          <c:showCatName val="0"/>
          <c:showSerName val="0"/>
          <c:showPercent val="0"/>
          <c:showBubbleSize val="0"/>
          <c:extLst>
            <c:ext xmlns:c15="http://schemas.microsoft.com/office/drawing/2012/chart" uri="{CE6537A1-D6FC-4f65-9D91-7224C49458BB}"/>
          </c:extLst>
        </c:dLbl>
      </c:pivotFmt>
      <c:pivotFmt>
        <c:idx val="9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04871511248398841"/>
          <c:y val="0.34878973461650625"/>
          <c:w val="0.6763851904047894"/>
          <c:h val="0.566959025955089"/>
        </c:manualLayout>
      </c:layout>
      <c:barChart>
        <c:barDir val="col"/>
        <c:grouping val="clustered"/>
        <c:varyColors val="0"/>
        <c:ser>
          <c:idx val="0"/>
          <c:order val="0"/>
          <c:tx>
            <c:strRef>
              <c:f>Sheet1!$B$4:$B$5</c:f>
              <c:strCache>
                <c:ptCount val="1"/>
                <c:pt idx="0">
                  <c:v>HIGH</c:v>
                </c:pt>
              </c:strCache>
            </c:strRef>
          </c:tx>
          <c:spPr>
            <a:solidFill>
              <a:schemeClr val="accent1"/>
            </a:solidFill>
            <a:ln>
              <a:noFill/>
            </a:ln>
            <a:effectLst/>
          </c:spPr>
          <c:invertIfNegative val="0"/>
          <c:cat>
            <c:strRef>
              <c:f>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Sheet1!$B$6:$B$16</c:f>
              <c:numCache>
                <c:formatCode>General</c:formatCode>
                <c:ptCount val="10"/>
                <c:pt idx="0">
                  <c:v>37.0</c:v>
                </c:pt>
                <c:pt idx="1">
                  <c:v>45.0</c:v>
                </c:pt>
                <c:pt idx="2">
                  <c:v>41.0</c:v>
                </c:pt>
                <c:pt idx="3">
                  <c:v>34.0</c:v>
                </c:pt>
                <c:pt idx="4">
                  <c:v>50.0</c:v>
                </c:pt>
                <c:pt idx="5">
                  <c:v>50.0</c:v>
                </c:pt>
                <c:pt idx="6">
                  <c:v>44.0</c:v>
                </c:pt>
                <c:pt idx="7">
                  <c:v>40.0</c:v>
                </c:pt>
                <c:pt idx="8">
                  <c:v>38.0</c:v>
                </c:pt>
                <c:pt idx="9">
                  <c:v>40.0</c:v>
                </c:pt>
              </c:numCache>
            </c:numRef>
          </c:val>
        </c:ser>
        <c:ser>
          <c:idx val="1"/>
          <c:order val="1"/>
          <c:tx>
            <c:strRef>
              <c:f>Sheet1!$C$4:$C$5</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Ref>
              <c:f>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Sheet1!$C$6:$C$16</c:f>
              <c:numCache>
                <c:formatCode>General</c:formatCode>
                <c:ptCount val="10"/>
                <c:pt idx="0">
                  <c:v>80.0</c:v>
                </c:pt>
                <c:pt idx="1">
                  <c:v>89.0</c:v>
                </c:pt>
                <c:pt idx="2">
                  <c:v>78.0</c:v>
                </c:pt>
                <c:pt idx="3">
                  <c:v>76.0</c:v>
                </c:pt>
                <c:pt idx="4">
                  <c:v>73.0</c:v>
                </c:pt>
                <c:pt idx="5">
                  <c:v>68.0</c:v>
                </c:pt>
                <c:pt idx="6">
                  <c:v>85.0</c:v>
                </c:pt>
                <c:pt idx="7">
                  <c:v>78.0</c:v>
                </c:pt>
                <c:pt idx="8">
                  <c:v>75.0</c:v>
                </c:pt>
                <c:pt idx="9">
                  <c:v>79.0</c:v>
                </c:pt>
              </c:numCache>
            </c:numRef>
          </c:val>
        </c:ser>
        <c:ser>
          <c:idx val="2"/>
          <c:order val="2"/>
          <c:tx>
            <c:strRef>
              <c:f>Sheet1!$D$4:$D$5</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Sheet1!$D$6:$D$16</c:f>
              <c:numCache>
                <c:formatCode>General</c:formatCode>
                <c:ptCount val="10"/>
                <c:pt idx="0">
                  <c:v>152.0</c:v>
                </c:pt>
                <c:pt idx="1">
                  <c:v>141.0</c:v>
                </c:pt>
                <c:pt idx="2">
                  <c:v>160.0</c:v>
                </c:pt>
                <c:pt idx="3">
                  <c:v>158.0</c:v>
                </c:pt>
                <c:pt idx="4">
                  <c:v>158.0</c:v>
                </c:pt>
                <c:pt idx="5">
                  <c:v>151.0</c:v>
                </c:pt>
                <c:pt idx="6">
                  <c:v>146.0</c:v>
                </c:pt>
                <c:pt idx="7">
                  <c:v>156.0</c:v>
                </c:pt>
                <c:pt idx="8">
                  <c:v>160.0</c:v>
                </c:pt>
                <c:pt idx="9">
                  <c:v>148.0</c:v>
                </c:pt>
              </c:numCache>
            </c:numRef>
          </c:val>
        </c:ser>
        <c:ser>
          <c:idx val="3"/>
          <c:order val="3"/>
          <c:tx>
            <c:strRef>
              <c:f>Sheet1!$E$4:$E$5</c:f>
              <c:strCache>
                <c:ptCount val="1"/>
                <c:pt idx="0">
                  <c:v>VERY HIGH</c:v>
                </c:pt>
              </c:strCache>
            </c:strRef>
          </c:tx>
          <c:spPr>
            <a:solidFill>
              <a:schemeClr val="accent4"/>
            </a:solidFill>
            <a:ln>
              <a:noFill/>
            </a:ln>
            <a:effectLst/>
          </c:spPr>
          <c:invertIfNegative val="0"/>
          <c:cat>
            <c:strRef>
              <c:f>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Sheet1!$E$6:$E$16</c:f>
              <c:numCache>
                <c:formatCode>General</c:formatCode>
                <c:ptCount val="10"/>
                <c:pt idx="0">
                  <c:v>34.0</c:v>
                </c:pt>
                <c:pt idx="1">
                  <c:v>25.0</c:v>
                </c:pt>
                <c:pt idx="2">
                  <c:v>23.0</c:v>
                </c:pt>
                <c:pt idx="3">
                  <c:v>28.0</c:v>
                </c:pt>
                <c:pt idx="4">
                  <c:v>23.0</c:v>
                </c:pt>
                <c:pt idx="5">
                  <c:v>32.0</c:v>
                </c:pt>
                <c:pt idx="6">
                  <c:v>24.0</c:v>
                </c:pt>
                <c:pt idx="7">
                  <c:v>30.0</c:v>
                </c:pt>
                <c:pt idx="8">
                  <c:v>24.0</c:v>
                </c:pt>
                <c:pt idx="9">
                  <c:v>27.0</c:v>
                </c:pt>
              </c:numCache>
            </c:numRef>
          </c:val>
        </c:ser>
        <c:dLbls>
          <c:showLegendKey val="0"/>
          <c:showVal val="0"/>
          <c:showCatName val="0"/>
          <c:showSerName val="0"/>
          <c:showPercent val="0"/>
          <c:showBubbleSize val="0"/>
        </c:dLbls>
        <c:gapWidth val="219"/>
        <c:overlap val="-27"/>
        <c:axId val="380210240"/>
        <c:axId val="380210720"/>
      </c:barChart>
      <c:catAx>
        <c:axId val="3802102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80210720"/>
        <c:crosses val="autoZero"/>
        <c:auto val="1"/>
        <c:lblAlgn val="ctr"/>
        <c:lblOffset val="100"/>
        <c:noMultiLvlLbl val="0"/>
      </c:catAx>
      <c:valAx>
        <c:axId val="3802107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8021024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1.xlsx]Sheet1!PivotTable1</c:name>
    <c:fmtId val="19"/>
  </c:pivotSource>
  <c:chart>
    <c:title>
      <c:layout>
        <c:manualLayout>
          <c:xMode val="edge"/>
          <c:yMode val="edge"/>
          <c:x val="2.7077865266838966E-4"/>
          <c:y val="0.9062197100881061"/>
        </c:manualLayout>
      </c:layout>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65000"/>
                  <a:lumOff val="3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w="25400">
            <a:solidFill>
              <a:schemeClr val="lt1"/>
            </a:solidFill>
          </a:ln>
          <a:effectLst/>
          <a:sp3d contourW="25400">
            <a:contourClr>
              <a:schemeClr val="lt1"/>
            </a:contourClr>
          </a:sp3d>
        </c:spPr>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w="25400">
            <a:solidFill>
              <a:schemeClr val="lt1"/>
            </a:solidFill>
          </a:ln>
          <a:effectLst/>
          <a:sp3d contourW="25400">
            <a:contourClr>
              <a:schemeClr val="lt1"/>
            </a:contourClr>
          </a:sp3d>
        </c:spPr>
      </c:pivotFmt>
      <c:pivotFmt>
        <c:idx val="28"/>
        <c:spPr>
          <a:solidFill>
            <a:schemeClr val="accent1"/>
          </a:solidFill>
          <a:ln w="25400">
            <a:solidFill>
              <a:schemeClr val="lt1"/>
            </a:solidFill>
          </a:ln>
          <a:effectLst/>
          <a:sp3d contourW="25400">
            <a:contourClr>
              <a:schemeClr val="lt1"/>
            </a:contourClr>
          </a:sp3d>
        </c:spPr>
      </c:pivotFmt>
      <c:pivotFmt>
        <c:idx val="29"/>
        <c:spPr>
          <a:solidFill>
            <a:schemeClr val="accent1"/>
          </a:solidFill>
          <a:ln w="25400">
            <a:solidFill>
              <a:schemeClr val="lt1"/>
            </a:solidFill>
          </a:ln>
          <a:effectLst/>
          <a:sp3d contourW="25400">
            <a:contourClr>
              <a:schemeClr val="lt1"/>
            </a:contourClr>
          </a:sp3d>
        </c:spPr>
      </c:pivotFmt>
      <c:pivotFmt>
        <c:idx val="30"/>
        <c:spPr>
          <a:solidFill>
            <a:schemeClr val="accent1"/>
          </a:solidFill>
          <a:ln w="25400">
            <a:solidFill>
              <a:schemeClr val="lt1"/>
            </a:solidFill>
          </a:ln>
          <a:effectLst/>
          <a:sp3d contourW="25400">
            <a:contourClr>
              <a:schemeClr val="lt1"/>
            </a:contourClr>
          </a:sp3d>
        </c:spPr>
      </c:pivotFmt>
      <c:pivotFmt>
        <c:idx val="31"/>
        <c:spPr>
          <a:solidFill>
            <a:schemeClr val="accent1"/>
          </a:solidFill>
          <a:ln w="25400">
            <a:solidFill>
              <a:schemeClr val="lt1"/>
            </a:solidFill>
          </a:ln>
          <a:effectLst/>
          <a:sp3d contourW="25400">
            <a:contourClr>
              <a:schemeClr val="lt1"/>
            </a:contourClr>
          </a:sp3d>
        </c:spPr>
      </c:pivotFmt>
      <c:pivotFmt>
        <c:idx val="32"/>
        <c:spPr>
          <a:solidFill>
            <a:schemeClr val="accent1"/>
          </a:solidFill>
          <a:ln w="25400">
            <a:solidFill>
              <a:schemeClr val="lt1"/>
            </a:solidFill>
          </a:ln>
          <a:effectLst/>
          <a:sp3d contourW="25400">
            <a:contourClr>
              <a:schemeClr val="lt1"/>
            </a:contourClr>
          </a:sp3d>
        </c:spPr>
      </c:pivotFmt>
      <c:pivotFmt>
        <c:idx val="33"/>
        <c:spPr>
          <a:solidFill>
            <a:schemeClr val="accent1"/>
          </a:solidFill>
          <a:ln w="25400">
            <a:solidFill>
              <a:schemeClr val="lt1"/>
            </a:solidFill>
          </a:ln>
          <a:effectLst/>
          <a:sp3d contourW="25400">
            <a:contourClr>
              <a:schemeClr val="lt1"/>
            </a:contourClr>
          </a:sp3d>
        </c:spPr>
      </c:pivotFmt>
      <c:pivotFmt>
        <c:idx val="34"/>
        <c:spPr>
          <a:solidFill>
            <a:schemeClr val="accent1"/>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1"/>
          </a:solidFill>
          <a:ln w="25400">
            <a:solidFill>
              <a:schemeClr val="lt1"/>
            </a:solidFill>
          </a:ln>
          <a:effectLst/>
          <a:sp3d contourW="25400">
            <a:contourClr>
              <a:schemeClr val="lt1"/>
            </a:contourClr>
          </a:sp3d>
        </c:spPr>
      </c:pivotFmt>
      <c:pivotFmt>
        <c:idx val="37"/>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w="25400">
            <a:solidFill>
              <a:schemeClr val="lt1"/>
            </a:solidFill>
          </a:ln>
          <a:effectLst/>
          <a:sp3d contourW="25400">
            <a:contourClr>
              <a:schemeClr val="lt1"/>
            </a:contourClr>
          </a:sp3d>
        </c:spPr>
      </c:pivotFmt>
      <c:pivotFmt>
        <c:idx val="39"/>
        <c:spPr>
          <a:solidFill>
            <a:schemeClr val="accent1"/>
          </a:solidFill>
          <a:ln w="25400">
            <a:solidFill>
              <a:schemeClr val="lt1"/>
            </a:solidFill>
          </a:ln>
          <a:effectLst/>
          <a:sp3d contourW="25400">
            <a:contourClr>
              <a:schemeClr val="lt1"/>
            </a:contourClr>
          </a:sp3d>
        </c:spPr>
      </c:pivotFmt>
      <c:pivotFmt>
        <c:idx val="40"/>
        <c:spPr>
          <a:solidFill>
            <a:schemeClr val="accent1"/>
          </a:solidFill>
          <a:ln w="25400">
            <a:solidFill>
              <a:schemeClr val="lt1"/>
            </a:solidFill>
          </a:ln>
          <a:effectLst/>
          <a:sp3d contourW="25400">
            <a:contourClr>
              <a:schemeClr val="lt1"/>
            </a:contourClr>
          </a:sp3d>
        </c:spPr>
      </c:pivotFmt>
      <c:pivotFmt>
        <c:idx val="41"/>
        <c:spPr>
          <a:solidFill>
            <a:schemeClr val="accent1"/>
          </a:solidFill>
          <a:ln w="25400">
            <a:solidFill>
              <a:schemeClr val="lt1"/>
            </a:solidFill>
          </a:ln>
          <a:effectLst/>
          <a:sp3d contourW="25400">
            <a:contourClr>
              <a:schemeClr val="lt1"/>
            </a:contourClr>
          </a:sp3d>
        </c:spPr>
      </c:pivotFmt>
      <c:pivotFmt>
        <c:idx val="42"/>
        <c:spPr>
          <a:solidFill>
            <a:schemeClr val="accent1"/>
          </a:solidFill>
          <a:ln w="25400">
            <a:solidFill>
              <a:schemeClr val="lt1"/>
            </a:solidFill>
          </a:ln>
          <a:effectLst/>
          <a:sp3d contourW="25400">
            <a:contourClr>
              <a:schemeClr val="lt1"/>
            </a:contourClr>
          </a:sp3d>
        </c:spPr>
      </c:pivotFmt>
      <c:pivotFmt>
        <c:idx val="43"/>
        <c:spPr>
          <a:solidFill>
            <a:schemeClr val="accent1"/>
          </a:solidFill>
          <a:ln w="25400">
            <a:solidFill>
              <a:schemeClr val="lt1"/>
            </a:solidFill>
          </a:ln>
          <a:effectLst/>
          <a:sp3d contourW="25400">
            <a:contourClr>
              <a:schemeClr val="lt1"/>
            </a:contourClr>
          </a:sp3d>
        </c:spPr>
      </c:pivotFmt>
      <c:pivotFmt>
        <c:idx val="44"/>
        <c:spPr>
          <a:solidFill>
            <a:schemeClr val="accent1"/>
          </a:solidFill>
          <a:ln w="25400">
            <a:solidFill>
              <a:schemeClr val="lt1"/>
            </a:solidFill>
          </a:ln>
          <a:effectLst/>
          <a:sp3d contourW="25400">
            <a:contourClr>
              <a:schemeClr val="lt1"/>
            </a:contourClr>
          </a:sp3d>
        </c:spPr>
      </c:pivotFmt>
      <c:pivotFmt>
        <c:idx val="45"/>
        <c:spPr>
          <a:solidFill>
            <a:schemeClr val="accent1"/>
          </a:solidFill>
          <a:ln w="25400">
            <a:solidFill>
              <a:schemeClr val="lt1"/>
            </a:solidFill>
          </a:ln>
          <a:effectLst/>
          <a:sp3d contourW="25400">
            <a:contourClr>
              <a:schemeClr val="lt1"/>
            </a:contourClr>
          </a:sp3d>
        </c:spP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1"/>
          </a:solidFill>
          <a:ln w="25400">
            <a:solidFill>
              <a:schemeClr val="lt1"/>
            </a:solidFill>
          </a:ln>
          <a:effectLst/>
          <a:sp3d contourW="25400">
            <a:contourClr>
              <a:schemeClr val="lt1"/>
            </a:contourClr>
          </a:sp3d>
        </c:spPr>
      </c:pivotFmt>
      <c:pivotFmt>
        <c:idx val="48"/>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w="25400">
            <a:solidFill>
              <a:schemeClr val="lt1"/>
            </a:solidFill>
          </a:ln>
          <a:effectLst/>
          <a:sp3d contourW="25400">
            <a:contourClr>
              <a:schemeClr val="lt1"/>
            </a:contourClr>
          </a:sp3d>
        </c:spPr>
      </c:pivotFmt>
      <c:pivotFmt>
        <c:idx val="50"/>
        <c:spPr>
          <a:solidFill>
            <a:schemeClr val="accent1"/>
          </a:solidFill>
          <a:ln w="25400">
            <a:solidFill>
              <a:schemeClr val="lt1"/>
            </a:solidFill>
          </a:ln>
          <a:effectLst/>
          <a:sp3d contourW="25400">
            <a:contourClr>
              <a:schemeClr val="lt1"/>
            </a:contourClr>
          </a:sp3d>
        </c:spPr>
      </c:pivotFmt>
      <c:pivotFmt>
        <c:idx val="51"/>
        <c:spPr>
          <a:solidFill>
            <a:schemeClr val="accent1"/>
          </a:solidFill>
          <a:ln w="25400">
            <a:solidFill>
              <a:schemeClr val="lt1"/>
            </a:solidFill>
          </a:ln>
          <a:effectLst/>
          <a:sp3d contourW="25400">
            <a:contourClr>
              <a:schemeClr val="lt1"/>
            </a:contourClr>
          </a:sp3d>
        </c:spPr>
      </c:pivotFmt>
      <c:pivotFmt>
        <c:idx val="52"/>
        <c:spPr>
          <a:solidFill>
            <a:schemeClr val="accent1"/>
          </a:solidFill>
          <a:ln w="25400">
            <a:solidFill>
              <a:schemeClr val="lt1"/>
            </a:solidFill>
          </a:ln>
          <a:effectLst/>
          <a:sp3d contourW="25400">
            <a:contourClr>
              <a:schemeClr val="lt1"/>
            </a:contourClr>
          </a:sp3d>
        </c:spPr>
      </c:pivotFmt>
      <c:pivotFmt>
        <c:idx val="53"/>
        <c:spPr>
          <a:solidFill>
            <a:schemeClr val="accent1"/>
          </a:solidFill>
          <a:ln w="25400">
            <a:solidFill>
              <a:schemeClr val="lt1"/>
            </a:solidFill>
          </a:ln>
          <a:effectLst/>
          <a:sp3d contourW="25400">
            <a:contourClr>
              <a:schemeClr val="lt1"/>
            </a:contourClr>
          </a:sp3d>
        </c:spPr>
      </c:pivotFmt>
      <c:pivotFmt>
        <c:idx val="54"/>
        <c:spPr>
          <a:solidFill>
            <a:schemeClr val="accent1"/>
          </a:solidFill>
          <a:ln w="25400">
            <a:solidFill>
              <a:schemeClr val="lt1"/>
            </a:solidFill>
          </a:ln>
          <a:effectLst/>
          <a:sp3d contourW="25400">
            <a:contourClr>
              <a:schemeClr val="lt1"/>
            </a:contourClr>
          </a:sp3d>
        </c:spPr>
      </c:pivotFmt>
      <c:pivotFmt>
        <c:idx val="55"/>
        <c:spPr>
          <a:solidFill>
            <a:schemeClr val="accent1"/>
          </a:solidFill>
          <a:ln w="25400">
            <a:solidFill>
              <a:schemeClr val="lt1"/>
            </a:solidFill>
          </a:ln>
          <a:effectLst/>
          <a:sp3d contourW="25400">
            <a:contourClr>
              <a:schemeClr val="lt1"/>
            </a:contourClr>
          </a:sp3d>
        </c:spPr>
      </c:pivotFmt>
      <c:pivotFmt>
        <c:idx val="56"/>
        <c:spPr>
          <a:solidFill>
            <a:schemeClr val="accent1"/>
          </a:solidFill>
          <a:ln w="25400">
            <a:solidFill>
              <a:schemeClr val="lt1"/>
            </a:solidFill>
          </a:ln>
          <a:effectLst/>
          <a:sp3d contourW="25400">
            <a:contourClr>
              <a:schemeClr val="lt1"/>
            </a:contourClr>
          </a:sp3d>
        </c:spP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1"/>
          </a:solidFill>
          <a:ln w="25400">
            <a:solidFill>
              <a:schemeClr val="lt1"/>
            </a:solidFill>
          </a:ln>
          <a:effectLst/>
          <a:sp3d contourW="25400">
            <a:contourClr>
              <a:schemeClr val="lt1"/>
            </a:contourClr>
          </a:sp3d>
        </c:spPr>
      </c:pivotFmt>
      <c:pivotFmt>
        <c:idx val="59"/>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0"/>
        <c:spPr>
          <a:solidFill>
            <a:schemeClr val="accent1"/>
          </a:solidFill>
          <a:ln w="25400">
            <a:solidFill>
              <a:schemeClr val="lt1"/>
            </a:solidFill>
          </a:ln>
          <a:effectLst/>
          <a:sp3d contourW="25400">
            <a:contourClr>
              <a:schemeClr val="lt1"/>
            </a:contourClr>
          </a:sp3d>
        </c:spPr>
      </c:pivotFmt>
      <c:pivotFmt>
        <c:idx val="61"/>
        <c:spPr>
          <a:solidFill>
            <a:schemeClr val="accent1"/>
          </a:solidFill>
          <a:ln w="25400">
            <a:solidFill>
              <a:schemeClr val="lt1"/>
            </a:solidFill>
          </a:ln>
          <a:effectLst/>
          <a:sp3d contourW="25400">
            <a:contourClr>
              <a:schemeClr val="lt1"/>
            </a:contourClr>
          </a:sp3d>
        </c:spPr>
      </c:pivotFmt>
      <c:pivotFmt>
        <c:idx val="62"/>
        <c:spPr>
          <a:solidFill>
            <a:schemeClr val="accent1"/>
          </a:solidFill>
          <a:ln w="25400">
            <a:solidFill>
              <a:schemeClr val="lt1"/>
            </a:solidFill>
          </a:ln>
          <a:effectLst/>
          <a:sp3d contourW="25400">
            <a:contourClr>
              <a:schemeClr val="lt1"/>
            </a:contourClr>
          </a:sp3d>
        </c:spPr>
      </c:pivotFmt>
      <c:pivotFmt>
        <c:idx val="63"/>
        <c:spPr>
          <a:solidFill>
            <a:schemeClr val="accent1"/>
          </a:solidFill>
          <a:ln w="25400">
            <a:solidFill>
              <a:schemeClr val="lt1"/>
            </a:solidFill>
          </a:ln>
          <a:effectLst/>
          <a:sp3d contourW="25400">
            <a:contourClr>
              <a:schemeClr val="lt1"/>
            </a:contourClr>
          </a:sp3d>
        </c:spPr>
      </c:pivotFmt>
      <c:pivotFmt>
        <c:idx val="64"/>
        <c:spPr>
          <a:solidFill>
            <a:schemeClr val="accent1"/>
          </a:solidFill>
          <a:ln w="25400">
            <a:solidFill>
              <a:schemeClr val="lt1"/>
            </a:solidFill>
          </a:ln>
          <a:effectLst/>
          <a:sp3d contourW="25400">
            <a:contourClr>
              <a:schemeClr val="lt1"/>
            </a:contourClr>
          </a:sp3d>
        </c:spPr>
      </c:pivotFmt>
      <c:pivotFmt>
        <c:idx val="65"/>
        <c:spPr>
          <a:solidFill>
            <a:schemeClr val="accent1"/>
          </a:solidFill>
          <a:ln w="25400">
            <a:solidFill>
              <a:schemeClr val="lt1"/>
            </a:solidFill>
          </a:ln>
          <a:effectLst/>
          <a:sp3d contourW="25400">
            <a:contourClr>
              <a:schemeClr val="lt1"/>
            </a:contourClr>
          </a:sp3d>
        </c:spPr>
      </c:pivotFmt>
      <c:pivotFmt>
        <c:idx val="66"/>
        <c:spPr>
          <a:solidFill>
            <a:schemeClr val="accent1"/>
          </a:solidFill>
          <a:ln w="25400">
            <a:solidFill>
              <a:schemeClr val="lt1"/>
            </a:solidFill>
          </a:ln>
          <a:effectLst/>
          <a:sp3d contourW="25400">
            <a:contourClr>
              <a:schemeClr val="lt1"/>
            </a:contourClr>
          </a:sp3d>
        </c:spPr>
      </c:pivotFmt>
      <c:pivotFmt>
        <c:idx val="67"/>
        <c:spPr>
          <a:solidFill>
            <a:schemeClr val="accent1"/>
          </a:solidFill>
          <a:ln w="25400">
            <a:solidFill>
              <a:schemeClr val="lt1"/>
            </a:solidFill>
          </a:ln>
          <a:effectLst/>
          <a:sp3d contourW="25400">
            <a:contourClr>
              <a:schemeClr val="lt1"/>
            </a:contourClr>
          </a:sp3d>
        </c:spPr>
      </c:pivotFmt>
      <c:pivotFmt>
        <c:idx val="68"/>
        <c:spPr>
          <a:solidFill>
            <a:schemeClr val="accent1"/>
          </a:solidFill>
          <a:ln w="25400">
            <a:solidFill>
              <a:schemeClr val="lt1"/>
            </a:solidFill>
          </a:ln>
          <a:effectLst/>
          <a:sp3d contourW="25400">
            <a:contourClr>
              <a:schemeClr val="lt1"/>
            </a:contourClr>
          </a:sp3d>
        </c:spPr>
      </c:pivotFmt>
      <c:pivotFmt>
        <c:idx val="69"/>
        <c:spPr>
          <a:solidFill>
            <a:schemeClr val="accent1"/>
          </a:solidFill>
          <a:ln w="25400">
            <a:solidFill>
              <a:schemeClr val="lt1"/>
            </a:solidFill>
          </a:ln>
          <a:effectLst/>
          <a:sp3d contourW="25400">
            <a:contourClr>
              <a:schemeClr val="lt1"/>
            </a:contourClr>
          </a:sp3d>
        </c:spPr>
      </c:pivotFmt>
      <c:pivotFmt>
        <c:idx val="7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1"/>
        <c:spPr>
          <a:solidFill>
            <a:schemeClr val="accent1"/>
          </a:solidFill>
          <a:ln w="25400">
            <a:solidFill>
              <a:schemeClr val="lt1"/>
            </a:solidFill>
          </a:ln>
          <a:effectLst/>
          <a:sp3d contourW="25400">
            <a:contourClr>
              <a:schemeClr val="lt1"/>
            </a:contourClr>
          </a:sp3d>
        </c:spPr>
      </c:pivotFmt>
      <c:pivotFmt>
        <c:idx val="72"/>
        <c:spPr>
          <a:solidFill>
            <a:schemeClr val="accent1"/>
          </a:solidFill>
          <a:ln w="25400">
            <a:solidFill>
              <a:schemeClr val="lt1"/>
            </a:solidFill>
          </a:ln>
          <a:effectLst/>
          <a:sp3d contourW="25400">
            <a:contourClr>
              <a:schemeClr val="lt1"/>
            </a:contourClr>
          </a:sp3d>
        </c:spPr>
      </c:pivotFmt>
      <c:pivotFmt>
        <c:idx val="73"/>
        <c:spPr>
          <a:solidFill>
            <a:schemeClr val="accent1"/>
          </a:solidFill>
          <a:ln w="25400">
            <a:solidFill>
              <a:schemeClr val="lt1"/>
            </a:solidFill>
          </a:ln>
          <a:effectLst/>
          <a:sp3d contourW="25400">
            <a:contourClr>
              <a:schemeClr val="lt1"/>
            </a:contourClr>
          </a:sp3d>
        </c:spPr>
      </c:pivotFmt>
      <c:pivotFmt>
        <c:idx val="74"/>
        <c:spPr>
          <a:solidFill>
            <a:schemeClr val="accent1"/>
          </a:solidFill>
          <a:ln w="25400">
            <a:solidFill>
              <a:schemeClr val="lt1"/>
            </a:solidFill>
          </a:ln>
          <a:effectLst/>
          <a:sp3d contourW="25400">
            <a:contourClr>
              <a:schemeClr val="lt1"/>
            </a:contourClr>
          </a:sp3d>
        </c:spPr>
      </c:pivotFmt>
      <c:pivotFmt>
        <c:idx val="75"/>
        <c:spPr>
          <a:solidFill>
            <a:schemeClr val="accent1"/>
          </a:solidFill>
          <a:ln w="25400">
            <a:solidFill>
              <a:schemeClr val="lt1"/>
            </a:solidFill>
          </a:ln>
          <a:effectLst/>
          <a:sp3d contourW="25400">
            <a:contourClr>
              <a:schemeClr val="lt1"/>
            </a:contourClr>
          </a:sp3d>
        </c:spPr>
      </c:pivotFmt>
      <c:pivotFmt>
        <c:idx val="76"/>
        <c:spPr>
          <a:solidFill>
            <a:schemeClr val="accent1"/>
          </a:solidFill>
          <a:ln w="25400">
            <a:solidFill>
              <a:schemeClr val="lt1"/>
            </a:solidFill>
          </a:ln>
          <a:effectLst/>
          <a:sp3d contourW="25400">
            <a:contourClr>
              <a:schemeClr val="lt1"/>
            </a:contourClr>
          </a:sp3d>
        </c:spPr>
      </c:pivotFmt>
      <c:pivotFmt>
        <c:idx val="77"/>
        <c:spPr>
          <a:solidFill>
            <a:schemeClr val="accent1"/>
          </a:solidFill>
          <a:ln w="25400">
            <a:solidFill>
              <a:schemeClr val="lt1"/>
            </a:solidFill>
          </a:ln>
          <a:effectLst/>
          <a:sp3d contourW="25400">
            <a:contourClr>
              <a:schemeClr val="lt1"/>
            </a:contourClr>
          </a:sp3d>
        </c:spPr>
      </c:pivotFmt>
      <c:pivotFmt>
        <c:idx val="78"/>
        <c:spPr>
          <a:solidFill>
            <a:schemeClr val="accent1"/>
          </a:solidFill>
          <a:ln w="25400">
            <a:solidFill>
              <a:schemeClr val="lt1"/>
            </a:solidFill>
          </a:ln>
          <a:effectLst/>
          <a:sp3d contourW="25400">
            <a:contourClr>
              <a:schemeClr val="lt1"/>
            </a:contourClr>
          </a:sp3d>
        </c:spPr>
      </c:pivotFmt>
      <c:pivotFmt>
        <c:idx val="79"/>
        <c:spPr>
          <a:solidFill>
            <a:schemeClr val="accent1"/>
          </a:solidFill>
          <a:ln w="25400">
            <a:solidFill>
              <a:schemeClr val="lt1"/>
            </a:solidFill>
          </a:ln>
          <a:effectLst/>
          <a:sp3d contourW="25400">
            <a:contourClr>
              <a:schemeClr val="lt1"/>
            </a:contourClr>
          </a:sp3d>
        </c:spPr>
      </c:pivotFmt>
      <c:pivotFmt>
        <c:idx val="80"/>
        <c:spPr>
          <a:solidFill>
            <a:schemeClr val="accent1"/>
          </a:solidFill>
          <a:ln w="25400">
            <a:solidFill>
              <a:schemeClr val="lt1"/>
            </a:solidFill>
          </a:ln>
          <a:effectLst/>
          <a:sp3d contourW="25400">
            <a:contourClr>
              <a:schemeClr val="lt1"/>
            </a:contourClr>
          </a:sp3d>
        </c:spPr>
      </c:pivotFmt>
      <c:pivotFmt>
        <c:idx val="8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2"/>
        <c:spPr>
          <a:solidFill>
            <a:schemeClr val="accent1"/>
          </a:solidFill>
          <a:ln w="25400">
            <a:solidFill>
              <a:schemeClr val="lt1"/>
            </a:solidFill>
          </a:ln>
          <a:effectLst/>
          <a:sp3d contourW="25400">
            <a:contourClr>
              <a:schemeClr val="lt1"/>
            </a:contourClr>
          </a:sp3d>
        </c:spPr>
      </c:pivotFmt>
      <c:pivotFmt>
        <c:idx val="83"/>
        <c:spPr>
          <a:solidFill>
            <a:schemeClr val="accent1"/>
          </a:solidFill>
          <a:ln w="25400">
            <a:solidFill>
              <a:schemeClr val="lt1"/>
            </a:solidFill>
          </a:ln>
          <a:effectLst/>
          <a:sp3d contourW="25400">
            <a:contourClr>
              <a:schemeClr val="lt1"/>
            </a:contourClr>
          </a:sp3d>
        </c:spPr>
      </c:pivotFmt>
      <c:pivotFmt>
        <c:idx val="84"/>
        <c:spPr>
          <a:solidFill>
            <a:schemeClr val="accent1"/>
          </a:solidFill>
          <a:ln w="25400">
            <a:solidFill>
              <a:schemeClr val="lt1"/>
            </a:solidFill>
          </a:ln>
          <a:effectLst/>
          <a:sp3d contourW="25400">
            <a:contourClr>
              <a:schemeClr val="lt1"/>
            </a:contourClr>
          </a:sp3d>
        </c:spPr>
      </c:pivotFmt>
      <c:pivotFmt>
        <c:idx val="85"/>
        <c:spPr>
          <a:solidFill>
            <a:schemeClr val="accent1"/>
          </a:solidFill>
          <a:ln w="25400">
            <a:solidFill>
              <a:schemeClr val="lt1"/>
            </a:solidFill>
          </a:ln>
          <a:effectLst/>
          <a:sp3d contourW="25400">
            <a:contourClr>
              <a:schemeClr val="lt1"/>
            </a:contourClr>
          </a:sp3d>
        </c:spPr>
      </c:pivotFmt>
      <c:pivotFmt>
        <c:idx val="86"/>
        <c:spPr>
          <a:solidFill>
            <a:schemeClr val="accent1"/>
          </a:solidFill>
          <a:ln w="25400">
            <a:solidFill>
              <a:schemeClr val="lt1"/>
            </a:solidFill>
          </a:ln>
          <a:effectLst/>
          <a:sp3d contourW="25400">
            <a:contourClr>
              <a:schemeClr val="lt1"/>
            </a:contourClr>
          </a:sp3d>
        </c:spPr>
      </c:pivotFmt>
      <c:pivotFmt>
        <c:idx val="87"/>
        <c:spPr>
          <a:solidFill>
            <a:schemeClr val="accent1"/>
          </a:solidFill>
          <a:ln w="25400">
            <a:solidFill>
              <a:schemeClr val="lt1"/>
            </a:solidFill>
          </a:ln>
          <a:effectLst/>
          <a:sp3d contourW="25400">
            <a:contourClr>
              <a:schemeClr val="lt1"/>
            </a:contourClr>
          </a:sp3d>
        </c:spPr>
      </c:pivotFmt>
      <c:pivotFmt>
        <c:idx val="88"/>
        <c:spPr>
          <a:solidFill>
            <a:schemeClr val="accent1"/>
          </a:solidFill>
          <a:ln w="25400">
            <a:solidFill>
              <a:schemeClr val="lt1"/>
            </a:solidFill>
          </a:ln>
          <a:effectLst/>
          <a:sp3d contourW="25400">
            <a:contourClr>
              <a:schemeClr val="lt1"/>
            </a:contourClr>
          </a:sp3d>
        </c:spPr>
      </c:pivotFmt>
      <c:pivotFmt>
        <c:idx val="89"/>
        <c:spPr>
          <a:solidFill>
            <a:schemeClr val="accent1"/>
          </a:solidFill>
          <a:ln w="25400">
            <a:solidFill>
              <a:schemeClr val="lt1"/>
            </a:solidFill>
          </a:ln>
          <a:effectLst/>
          <a:sp3d contourW="25400">
            <a:contourClr>
              <a:schemeClr val="lt1"/>
            </a:contourClr>
          </a:sp3d>
        </c:spPr>
      </c:pivotFmt>
      <c:pivotFmt>
        <c:idx val="90"/>
        <c:spPr>
          <a:solidFill>
            <a:schemeClr val="accent1"/>
          </a:solidFill>
          <a:ln w="25400">
            <a:solidFill>
              <a:schemeClr val="lt1"/>
            </a:solidFill>
          </a:ln>
          <a:effectLst/>
          <a:sp3d contourW="25400">
            <a:contourClr>
              <a:schemeClr val="lt1"/>
            </a:contourClr>
          </a:sp3d>
        </c:spPr>
      </c:pivotFmt>
      <c:pivotFmt>
        <c:idx val="91"/>
        <c:spPr>
          <a:solidFill>
            <a:schemeClr val="accent1"/>
          </a:solidFill>
          <a:ln w="25400">
            <a:solidFill>
              <a:schemeClr val="lt1"/>
            </a:solidFill>
          </a:ln>
          <a:effectLst/>
          <a:sp3d contourW="25400">
            <a:contourClr>
              <a:schemeClr val="lt1"/>
            </a:contourClr>
          </a:sp3d>
        </c:spPr>
      </c:pivotFmt>
    </c:pivotFmts>
    <c:view3D>
      <c:rotX val="50"/>
      <c:rotY val="0"/>
      <c:depthPercent val="100"/>
      <c:rAngAx val="0"/>
      <c:perspective val="6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011111111111111112"/>
          <c:y val="0.3810468193550496"/>
          <c:w val="0.7472222222222222"/>
          <c:h val="0.5047091623920454"/>
        </c:manualLayout>
      </c:layout>
      <c:pie3DChart>
        <c:varyColors val="1"/>
        <c:ser>
          <c:idx val="0"/>
          <c:order val="0"/>
          <c:tx>
            <c:strRef>
              <c:f>Sheet1!$B$4:$B$5</c:f>
              <c:strCache>
                <c:ptCount val="1"/>
                <c:pt idx="0">
                  <c:v>HIGH</c:v>
                </c:pt>
              </c:strCache>
            </c:strRef>
          </c:tx>
          <c:dPt>
            <c:idx val="0"/>
            <c:bubble3D val="0"/>
            <c:spPr>
              <a:solidFill>
                <a:schemeClr val="accent1"/>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1"/>
            <c:bubble3D val="0"/>
            <c:spPr>
              <a:solidFill>
                <a:schemeClr val="accent2"/>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2"/>
            <c:bubble3D val="0"/>
            <c:spPr>
              <a:solidFill>
                <a:schemeClr val="accent3"/>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3"/>
            <c:bubble3D val="0"/>
            <c:spPr>
              <a:solidFill>
                <a:schemeClr val="accent4"/>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4"/>
            <c:bubble3D val="0"/>
            <c:spPr>
              <a:solidFill>
                <a:schemeClr val="accent5"/>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5"/>
            <c:bubble3D val="0"/>
            <c:spPr>
              <a:solidFill>
                <a:schemeClr val="accent6"/>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6"/>
            <c:bubble3D val="0"/>
            <c:spPr>
              <a:solidFill>
                <a:schemeClr val="accent1">
                  <a:lumMod val="60000"/>
                </a:schemeClr>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7"/>
            <c:bubble3D val="0"/>
            <c:spPr>
              <a:solidFill>
                <a:schemeClr val="accent2">
                  <a:lumMod val="60000"/>
                </a:schemeClr>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8"/>
            <c:bubble3D val="0"/>
            <c:spPr>
              <a:solidFill>
                <a:schemeClr val="accent3">
                  <a:lumMod val="60000"/>
                </a:schemeClr>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9"/>
            <c:bubble3D val="0"/>
            <c:spPr>
              <a:solidFill>
                <a:schemeClr val="accent4">
                  <a:lumMod val="60000"/>
                </a:schemeClr>
              </a:solidFill>
              <a:ln>
                <a:noFill/>
              </a:ln>
              <a:effectLst>
                <a:outerShdw blurRad="88900" sx="102000" sy="102000" algn="ctr" rotWithShape="0">
                  <a:prstClr val="black">
                    <a:alpha val="20000"/>
                  </a:prstClr>
                </a:outerShdw>
              </a:effectLst>
              <a:scene3d>
                <a:camera prst="orthographicFront"/>
                <a:lightRig dir="t" rig="threePt"/>
              </a:scene3d>
              <a:sp3d prstMaterial="matte"/>
            </c:spPr>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0"/>
            <c:showCatName val="1"/>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extLst>
          </c:dLbls>
          <c:cat>
            <c:strRef>
              <c:f>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Sheet1!$B$6:$B$16</c:f>
              <c:numCache>
                <c:formatCode>General</c:formatCode>
                <c:ptCount val="10"/>
                <c:pt idx="0">
                  <c:v>37.0</c:v>
                </c:pt>
                <c:pt idx="1">
                  <c:v>45.0</c:v>
                </c:pt>
                <c:pt idx="2">
                  <c:v>41.0</c:v>
                </c:pt>
                <c:pt idx="3">
                  <c:v>34.0</c:v>
                </c:pt>
                <c:pt idx="4">
                  <c:v>50.0</c:v>
                </c:pt>
                <c:pt idx="5">
                  <c:v>50.0</c:v>
                </c:pt>
                <c:pt idx="6">
                  <c:v>44.0</c:v>
                </c:pt>
                <c:pt idx="7">
                  <c:v>40.0</c:v>
                </c:pt>
                <c:pt idx="8">
                  <c:v>38.0</c:v>
                </c:pt>
                <c:pt idx="9">
                  <c:v>40.0</c:v>
                </c:pt>
              </c:numCache>
            </c:numRef>
          </c:val>
        </c:ser>
        <c:ser>
          <c:idx val="1"/>
          <c:order val="1"/>
          <c:tx>
            <c:strRef>
              <c:f>Sheet1!$C$4:$C$5</c:f>
              <c:strCache>
                <c:ptCount val="1"/>
                <c:pt idx="0">
                  <c:v>LOW</c:v>
                </c:pt>
              </c:strCache>
            </c:strRef>
          </c:tx>
          <c:dPt>
            <c:idx val="0"/>
            <c:bubble3D val="0"/>
            <c:spPr>
              <a:solidFill>
                <a:schemeClr val="accent1"/>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1"/>
            <c:bubble3D val="0"/>
            <c:spPr>
              <a:solidFill>
                <a:schemeClr val="accent2"/>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2"/>
            <c:bubble3D val="0"/>
            <c:spPr>
              <a:solidFill>
                <a:schemeClr val="accent3"/>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3"/>
            <c:bubble3D val="0"/>
            <c:spPr>
              <a:solidFill>
                <a:schemeClr val="accent4"/>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4"/>
            <c:bubble3D val="0"/>
            <c:spPr>
              <a:solidFill>
                <a:schemeClr val="accent5"/>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5"/>
            <c:bubble3D val="0"/>
            <c:spPr>
              <a:solidFill>
                <a:schemeClr val="accent6"/>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6"/>
            <c:bubble3D val="0"/>
            <c:spPr>
              <a:solidFill>
                <a:schemeClr val="accent1">
                  <a:lumMod val="60000"/>
                </a:schemeClr>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7"/>
            <c:bubble3D val="0"/>
            <c:spPr>
              <a:solidFill>
                <a:schemeClr val="accent2">
                  <a:lumMod val="60000"/>
                </a:schemeClr>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8"/>
            <c:bubble3D val="0"/>
            <c:spPr>
              <a:solidFill>
                <a:schemeClr val="accent3">
                  <a:lumMod val="60000"/>
                </a:schemeClr>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9"/>
            <c:bubble3D val="0"/>
            <c:spPr>
              <a:solidFill>
                <a:schemeClr val="accent4">
                  <a:lumMod val="60000"/>
                </a:schemeClr>
              </a:solidFill>
              <a:ln>
                <a:noFill/>
              </a:ln>
              <a:effectLst>
                <a:outerShdw blurRad="88900" sx="102000" sy="102000" algn="ctr" rotWithShape="0">
                  <a:prstClr val="black">
                    <a:alpha val="20000"/>
                  </a:prstClr>
                </a:outerShdw>
              </a:effectLst>
              <a:scene3d>
                <a:camera prst="orthographicFront"/>
                <a:lightRig dir="t" rig="threePt"/>
              </a:scene3d>
              <a:sp3d prstMaterial="matte"/>
            </c:spPr>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0"/>
            <c:showCatName val="1"/>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extLst>
          </c:dLbls>
          <c:cat>
            <c:strRef>
              <c:f>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Sheet1!$C$6:$C$16</c:f>
              <c:numCache>
                <c:formatCode>General</c:formatCode>
                <c:ptCount val="10"/>
                <c:pt idx="0">
                  <c:v>80.0</c:v>
                </c:pt>
                <c:pt idx="1">
                  <c:v>89.0</c:v>
                </c:pt>
                <c:pt idx="2">
                  <c:v>78.0</c:v>
                </c:pt>
                <c:pt idx="3">
                  <c:v>76.0</c:v>
                </c:pt>
                <c:pt idx="4">
                  <c:v>73.0</c:v>
                </c:pt>
                <c:pt idx="5">
                  <c:v>68.0</c:v>
                </c:pt>
                <c:pt idx="6">
                  <c:v>85.0</c:v>
                </c:pt>
                <c:pt idx="7">
                  <c:v>78.0</c:v>
                </c:pt>
                <c:pt idx="8">
                  <c:v>75.0</c:v>
                </c:pt>
                <c:pt idx="9">
                  <c:v>79.0</c:v>
                </c:pt>
              </c:numCache>
            </c:numRef>
          </c:val>
        </c:ser>
        <c:ser>
          <c:idx val="2"/>
          <c:order val="2"/>
          <c:tx>
            <c:strRef>
              <c:f>Sheet1!$D$4:$D$5</c:f>
              <c:strCache>
                <c:ptCount val="1"/>
                <c:pt idx="0">
                  <c:v>MED</c:v>
                </c:pt>
              </c:strCache>
            </c:strRef>
          </c:tx>
          <c:dPt>
            <c:idx val="0"/>
            <c:bubble3D val="0"/>
            <c:spPr>
              <a:solidFill>
                <a:schemeClr val="accent1"/>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1"/>
            <c:bubble3D val="0"/>
            <c:spPr>
              <a:solidFill>
                <a:schemeClr val="accent2"/>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2"/>
            <c:bubble3D val="0"/>
            <c:spPr>
              <a:solidFill>
                <a:schemeClr val="accent3"/>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3"/>
            <c:bubble3D val="0"/>
            <c:spPr>
              <a:solidFill>
                <a:schemeClr val="accent4"/>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4"/>
            <c:bubble3D val="0"/>
            <c:spPr>
              <a:solidFill>
                <a:schemeClr val="accent5"/>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5"/>
            <c:bubble3D val="0"/>
            <c:spPr>
              <a:solidFill>
                <a:schemeClr val="accent6"/>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6"/>
            <c:bubble3D val="0"/>
            <c:spPr>
              <a:solidFill>
                <a:schemeClr val="accent1">
                  <a:lumMod val="60000"/>
                </a:schemeClr>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7"/>
            <c:bubble3D val="0"/>
            <c:spPr>
              <a:solidFill>
                <a:schemeClr val="accent2">
                  <a:lumMod val="60000"/>
                </a:schemeClr>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8"/>
            <c:bubble3D val="0"/>
            <c:spPr>
              <a:solidFill>
                <a:schemeClr val="accent3">
                  <a:lumMod val="60000"/>
                </a:schemeClr>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9"/>
            <c:bubble3D val="0"/>
            <c:spPr>
              <a:solidFill>
                <a:schemeClr val="accent4">
                  <a:lumMod val="60000"/>
                </a:schemeClr>
              </a:solidFill>
              <a:ln>
                <a:noFill/>
              </a:ln>
              <a:effectLst>
                <a:outerShdw blurRad="88900" sx="102000" sy="102000" algn="ctr" rotWithShape="0">
                  <a:prstClr val="black">
                    <a:alpha val="20000"/>
                  </a:prstClr>
                </a:outerShdw>
              </a:effectLst>
              <a:scene3d>
                <a:camera prst="orthographicFront"/>
                <a:lightRig dir="t" rig="threePt"/>
              </a:scene3d>
              <a:sp3d prstMaterial="matte"/>
            </c:spPr>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0"/>
            <c:showCatName val="1"/>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extLst>
          </c:dLbls>
          <c:cat>
            <c:strRef>
              <c:f>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Sheet1!$D$6:$D$16</c:f>
              <c:numCache>
                <c:formatCode>General</c:formatCode>
                <c:ptCount val="10"/>
                <c:pt idx="0">
                  <c:v>152.0</c:v>
                </c:pt>
                <c:pt idx="1">
                  <c:v>141.0</c:v>
                </c:pt>
                <c:pt idx="2">
                  <c:v>160.0</c:v>
                </c:pt>
                <c:pt idx="3">
                  <c:v>158.0</c:v>
                </c:pt>
                <c:pt idx="4">
                  <c:v>158.0</c:v>
                </c:pt>
                <c:pt idx="5">
                  <c:v>151.0</c:v>
                </c:pt>
                <c:pt idx="6">
                  <c:v>146.0</c:v>
                </c:pt>
                <c:pt idx="7">
                  <c:v>156.0</c:v>
                </c:pt>
                <c:pt idx="8">
                  <c:v>160.0</c:v>
                </c:pt>
                <c:pt idx="9">
                  <c:v>148.0</c:v>
                </c:pt>
              </c:numCache>
            </c:numRef>
          </c:val>
        </c:ser>
        <c:ser>
          <c:idx val="3"/>
          <c:order val="3"/>
          <c:tx>
            <c:strRef>
              <c:f>Sheet1!$E$4:$E$5</c:f>
              <c:strCache>
                <c:ptCount val="1"/>
                <c:pt idx="0">
                  <c:v>VERY HIGH</c:v>
                </c:pt>
              </c:strCache>
            </c:strRef>
          </c:tx>
          <c:dPt>
            <c:idx val="0"/>
            <c:bubble3D val="0"/>
            <c:spPr>
              <a:solidFill>
                <a:schemeClr val="accent1"/>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1"/>
            <c:bubble3D val="0"/>
            <c:spPr>
              <a:solidFill>
                <a:schemeClr val="accent2"/>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2"/>
            <c:bubble3D val="0"/>
            <c:spPr>
              <a:solidFill>
                <a:schemeClr val="accent3"/>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3"/>
            <c:bubble3D val="0"/>
            <c:spPr>
              <a:solidFill>
                <a:schemeClr val="accent4"/>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4"/>
            <c:bubble3D val="0"/>
            <c:spPr>
              <a:solidFill>
                <a:schemeClr val="accent5"/>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5"/>
            <c:bubble3D val="0"/>
            <c:spPr>
              <a:solidFill>
                <a:schemeClr val="accent6"/>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6"/>
            <c:bubble3D val="0"/>
            <c:spPr>
              <a:solidFill>
                <a:schemeClr val="accent1">
                  <a:lumMod val="60000"/>
                </a:schemeClr>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7"/>
            <c:bubble3D val="0"/>
            <c:spPr>
              <a:solidFill>
                <a:schemeClr val="accent2">
                  <a:lumMod val="60000"/>
                </a:schemeClr>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8"/>
            <c:bubble3D val="0"/>
            <c:spPr>
              <a:solidFill>
                <a:schemeClr val="accent3">
                  <a:lumMod val="60000"/>
                </a:schemeClr>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9"/>
            <c:bubble3D val="0"/>
            <c:spPr>
              <a:solidFill>
                <a:schemeClr val="accent4">
                  <a:lumMod val="60000"/>
                </a:schemeClr>
              </a:solidFill>
              <a:ln>
                <a:noFill/>
              </a:ln>
              <a:effectLst>
                <a:outerShdw blurRad="88900" sx="102000" sy="102000" algn="ctr" rotWithShape="0">
                  <a:prstClr val="black">
                    <a:alpha val="20000"/>
                  </a:prstClr>
                </a:outerShdw>
              </a:effectLst>
              <a:scene3d>
                <a:camera prst="orthographicFront"/>
                <a:lightRig dir="t" rig="threePt"/>
              </a:scene3d>
              <a:sp3d prstMaterial="matte"/>
            </c:spPr>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0"/>
            <c:showCatName val="1"/>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extLst>
          </c:dLbls>
          <c:cat>
            <c:strRef>
              <c:f>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Sheet1!$E$6:$E$16</c:f>
              <c:numCache>
                <c:formatCode>General</c:formatCode>
                <c:ptCount val="10"/>
                <c:pt idx="0">
                  <c:v>34.0</c:v>
                </c:pt>
                <c:pt idx="1">
                  <c:v>25.0</c:v>
                </c:pt>
                <c:pt idx="2">
                  <c:v>23.0</c:v>
                </c:pt>
                <c:pt idx="3">
                  <c:v>28.0</c:v>
                </c:pt>
                <c:pt idx="4">
                  <c:v>23.0</c:v>
                </c:pt>
                <c:pt idx="5">
                  <c:v>32.0</c:v>
                </c:pt>
                <c:pt idx="6">
                  <c:v>24.0</c:v>
                </c:pt>
                <c:pt idx="7">
                  <c:v>30.0</c:v>
                </c:pt>
                <c:pt idx="8">
                  <c:v>24.0</c:v>
                </c:pt>
                <c:pt idx="9">
                  <c:v>27.0</c:v>
                </c:pt>
              </c:numCache>
            </c:numRef>
          </c:val>
        </c:ser>
        <c:dLbls>
          <c:dLblPos val="inEnd"/>
          <c:showLegendKey val="0"/>
          <c:showVal val="0"/>
          <c:showCatName val="1"/>
          <c:showSerName val="0"/>
          <c:showPercent val="0"/>
          <c:showBubbleSize val="0"/>
          <c:showLeaderLines val="1"/>
        </c:dLbls>
      </c:pie3DChart>
      <c:spPr>
        <a:noFill/>
        <a:ln>
          <a:noFill/>
        </a:ln>
        <a:effectLst/>
      </c:spPr>
    </c:plotArea>
    <c:legend>
      <c:legendPos val="r"/>
      <c:overlay val="0"/>
      <c:spPr>
        <a:solidFill>
          <a:schemeClr val="lt1">
            <a:alpha val="78000"/>
          </a:schemeClr>
        </a:solid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pattFill prst="dkDnDiag">
      <a:fgClr>
        <a:schemeClr val="lt1">
          <a:lumMod val="95000"/>
        </a:schemeClr>
      </a:fgClr>
      <a:bgClr>
        <a:schemeClr val="lt1"/>
      </a:bgClr>
    </a:pattFill>
    <a:ln w="9525" cap="flat" cmpd="sng" algn="ctr">
      <a:solidFill>
        <a:schemeClr val="dk1">
          <a:lumMod val="15000"/>
          <a:lumOff val="85000"/>
        </a:schemeClr>
      </a:solidFill>
      <a:round/>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1">
  <cs:axisTitle>
    <cs:lnRef idx="0"/>
    <cs:fillRef idx="0"/>
    <cs:effectRef idx="0"/>
    <cs:fontRef idx="minor">
      <a:schemeClr val="dk1">
        <a:lumMod val="65000"/>
        <a:lumOff val="35000"/>
      </a:schemeClr>
    </cs:fontRef>
    <cs:defRPr sz="1197" kern="1200"/>
  </cs:axisTitle>
  <cs:categoryAxis>
    <cs:lnRef idx="0"/>
    <cs:fillRef idx="0"/>
    <cs:effectRef idx="0"/>
    <cs:fontRef idx="minor">
      <a:schemeClr val="dk1">
        <a:lumMod val="65000"/>
        <a:lumOff val="35000"/>
      </a:schemeClr>
    </cs:fontRef>
    <cs:defRPr sz="1197" kern="1200"/>
  </cs:categoryAxis>
  <cs:chartArea>
    <cs:lnRef idx="0"/>
    <cs:fillRef idx="0"/>
    <cs:effectRef idx="0"/>
    <cs:fontRef idx="minor">
      <a:schemeClr val="dk1"/>
    </cs:fontRef>
    <cs:spPr>
      <a:pattFill prst="dkDnDiag">
        <a:fgClr>
          <a:schemeClr val="lt1">
            <a:lumMod val="95000"/>
          </a:schemeClr>
        </a:fgClr>
        <a:bgClr>
          <a:schemeClr val="lt1"/>
        </a:bgClr>
      </a:pattFill>
      <a:ln w="9525" cap="flat" cmpd="sng" algn="ctr">
        <a:solidFill>
          <a:schemeClr val="dk1">
            <a:lumMod val="15000"/>
            <a:lumOff val="8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dk1">
        <a:lumMod val="65000"/>
        <a:lumOff val="35000"/>
      </a:schemeClr>
    </cs:fontRef>
    <cs:spPr>
      <a:solidFill>
        <a:schemeClr val="lt1">
          <a:alpha val="75000"/>
        </a:schemeClr>
      </a:solidFill>
      <a:ln w="9525">
        <a:solidFill>
          <a:schemeClr val="dk1">
            <a:lumMod val="25000"/>
            <a:lumOff val="75000"/>
          </a:schemeClr>
        </a:solidFill>
      </a:ln>
    </cs:spPr>
    <cs:defRPr sz="1197" kern="1200"/>
    <cs:bodyPr rot="0" spcFirstLastPara="1" vertOverflow="clip" horzOverflow="clip" vert="horz" wrap="square" lIns="36576" tIns="18288" rIns="36576" bIns="18288" anchorCtr="1">
      <a:spAutoFit/>
    </cs:bodyPr>
  </cs:dataLabelCallout>
  <cs:dataPoint>
    <cs:lnRef idx="0"/>
    <cs:fillRef idx="0">
      <cs:styleClr val="auto"/>
    </cs:fillRef>
    <cs:effectRef idx="0"/>
    <cs:fontRef idx="minor">
      <a:schemeClr val="dk1"/>
    </cs:fontRef>
    <cs:spPr>
      <a:solidFill>
        <a:schemeClr val="phClr"/>
      </a:solidFill>
      <a:effectLst>
        <a:outerShdw blurRad="317500" algn="ctr" rotWithShape="0">
          <a:prstClr val="black">
            <a:alpha val="25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20000"/>
          </a:prstClr>
        </a:outerShdw>
      </a:effectLst>
      <a:scene3d>
        <a:camera prst="orthographicFront"/>
        <a:lightRig dir="t" rig="threePt"/>
      </a:scene3d>
      <a:sp3d prstMaterial="matte"/>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noFill/>
      <a:ln w="9525" cap="flat" cmpd="sng" algn="ctr">
        <a:solidFill>
          <a:schemeClr val="dk1">
            <a:lumMod val="15000"/>
            <a:lumOff val="85000"/>
          </a:schemeClr>
        </a:solidFill>
        <a:round/>
      </a:ln>
    </cs:spPr>
    <cs:defRPr sz="1197"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65000"/>
            <a:lumOff val="35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65000"/>
            <a:lumOff val="35000"/>
          </a:schemeClr>
        </a:solidFill>
        <a:round/>
      </a:ln>
    </cs:spPr>
  </cs:errorBar>
  <cs:floor>
    <cs:lnRef idx="0"/>
    <cs:fillRef idx="0"/>
    <cs:effectRef idx="0"/>
    <cs:fontRef idx="minor">
      <a:schemeClr val="dk1"/>
    </cs:fontRef>
    <cs:spPr>
      <a:noFill/>
      <a:ln>
        <a:noFill/>
      </a:ln>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50000"/>
            <a:lumOff val="50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78000"/>
        </a:schemeClr>
      </a:solidFill>
    </cs:spPr>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inor">
      <a:schemeClr val="dk1">
        <a:lumMod val="65000"/>
        <a:lumOff val="35000"/>
      </a:schemeClr>
    </cs:fontRef>
    <cs:defRPr sz="2200" b="1" kern="120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65000"/>
            <a:lumOff val="35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2" name=""/>
        <p:cNvGrpSpPr/>
        <p:nvPr/>
      </p:nvGrpSpPr>
      <p:grpSpPr>
        <a:xfrm>
          <a:off x="0" y="0"/>
          <a:ext cx="0" cy="0"/>
          <a:chOff x="0" y="0"/>
          <a:chExt cx="0" cy="0"/>
        </a:xfrm>
      </p:grpSpPr>
      <p:sp>
        <p:nvSpPr>
          <p:cNvPr id="1048702"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dirty="0" lang="en-IN"/>
          </a:p>
        </p:txBody>
      </p:sp>
      <p:sp>
        <p:nvSpPr>
          <p:cNvPr id="1048703"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31-08-2024</a:t>
            </a:fld>
            <a:endParaRPr dirty="0" lang="en-IN"/>
          </a:p>
        </p:txBody>
      </p:sp>
      <p:sp>
        <p:nvSpPr>
          <p:cNvPr id="1048704"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dirty="0" lang="en-IN"/>
          </a:p>
        </p:txBody>
      </p:sp>
      <p:sp>
        <p:nvSpPr>
          <p:cNvPr id="1048705"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6"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dirty="0" lang="en-IN"/>
          </a:p>
        </p:txBody>
      </p:sp>
      <p:sp>
        <p:nvSpPr>
          <p:cNvPr id="1048707"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dirty="0"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dirty="0"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a:endParaRPr dirty="0"/>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dirty="0"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4" name=""/>
        <p:cNvGrpSpPr/>
        <p:nvPr/>
      </p:nvGrpSpPr>
      <p:grpSpPr>
        <a:xfrm>
          <a:off x="0" y="0"/>
          <a:ext cx="0" cy="0"/>
          <a:chOff x="0" y="0"/>
          <a:chExt cx="0" cy="0"/>
        </a:xfrm>
      </p:grpSpPr>
      <p:sp>
        <p:nvSpPr>
          <p:cNvPr id="1048677"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78" name="Holder 3"/>
          <p:cNvSpPr>
            <a:spLocks noGrp="1"/>
          </p:cNvSpPr>
          <p:nvPr>
            <p:ph type="body" idx="1"/>
          </p:nvPr>
        </p:nvSpPr>
        <p:spPr/>
        <p:txBody>
          <a:bodyPr bIns="0" lIns="0" rIns="0" tIns="0"/>
          <a:p/>
        </p:txBody>
      </p:sp>
      <p:sp>
        <p:nvSpPr>
          <p:cNvPr id="1048679" name="Holder 4"/>
          <p:cNvSpPr>
            <a:spLocks noGrp="1"/>
          </p:cNvSpPr>
          <p:nvPr>
            <p:ph type="ftr" sz="quarter" idx="5"/>
          </p:nvPr>
        </p:nvSpPr>
        <p:spPr/>
        <p:txBody>
          <a:bodyPr bIns="0" lIns="0" rIns="0" tIns="0"/>
          <a:lstStyle>
            <a:lvl1pPr algn="ctr">
              <a:defRPr>
                <a:solidFill>
                  <a:schemeClr val="tx1">
                    <a:tint val="75000"/>
                  </a:schemeClr>
                </a:solidFill>
              </a:defRPr>
            </a:lvl1pPr>
          </a:lstStyle>
          <a:p>
            <a:endParaRPr dirty="0"/>
          </a:p>
        </p:txBody>
      </p:sp>
      <p:sp>
        <p:nvSpPr>
          <p:cNvPr id="1048680"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dirty="0" lang="en-US"/>
          </a:p>
        </p:txBody>
      </p:sp>
      <p:sp>
        <p:nvSpPr>
          <p:cNvPr id="1048681"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50" name=""/>
        <p:cNvGrpSpPr/>
        <p:nvPr/>
      </p:nvGrpSpPr>
      <p:grpSpPr>
        <a:xfrm>
          <a:off x="0" y="0"/>
          <a:ext cx="0" cy="0"/>
          <a:chOff x="0" y="0"/>
          <a:chExt cx="0" cy="0"/>
        </a:xfrm>
      </p:grpSpPr>
      <p:sp>
        <p:nvSpPr>
          <p:cNvPr id="1048693"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4"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5"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6" name="Holder 5"/>
          <p:cNvSpPr>
            <a:spLocks noGrp="1"/>
          </p:cNvSpPr>
          <p:nvPr>
            <p:ph type="ftr" sz="quarter" idx="5"/>
          </p:nvPr>
        </p:nvSpPr>
        <p:spPr/>
        <p:txBody>
          <a:bodyPr bIns="0" lIns="0" rIns="0" tIns="0"/>
          <a:lstStyle>
            <a:lvl1pPr algn="ctr">
              <a:defRPr>
                <a:solidFill>
                  <a:schemeClr val="tx1">
                    <a:tint val="75000"/>
                  </a:schemeClr>
                </a:solidFill>
              </a:defRPr>
            </a:lvl1pPr>
          </a:lstStyle>
          <a:p>
            <a:endParaRPr dirty="0"/>
          </a:p>
        </p:txBody>
      </p:sp>
      <p:sp>
        <p:nvSpPr>
          <p:cNvPr id="1048697"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dirty="0" lang="en-US"/>
          </a:p>
        </p:txBody>
      </p:sp>
      <p:sp>
        <p:nvSpPr>
          <p:cNvPr id="1048698"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8"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a:endParaRPr dirty="0"/>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dirty="0"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51" name=""/>
        <p:cNvGrpSpPr/>
        <p:nvPr/>
      </p:nvGrpSpPr>
      <p:grpSpPr>
        <a:xfrm>
          <a:off x="0" y="0"/>
          <a:ext cx="0" cy="0"/>
          <a:chOff x="0" y="0"/>
          <a:chExt cx="0" cy="0"/>
        </a:xfrm>
      </p:grpSpPr>
      <p:sp>
        <p:nvSpPr>
          <p:cNvPr id="1048699" name="Holder 2"/>
          <p:cNvSpPr>
            <a:spLocks noGrp="1"/>
          </p:cNvSpPr>
          <p:nvPr>
            <p:ph type="ftr" sz="quarter" idx="5"/>
          </p:nvPr>
        </p:nvSpPr>
        <p:spPr/>
        <p:txBody>
          <a:bodyPr bIns="0" lIns="0" rIns="0" tIns="0"/>
          <a:lstStyle>
            <a:lvl1pPr algn="ctr">
              <a:defRPr>
                <a:solidFill>
                  <a:schemeClr val="tx1">
                    <a:tint val="75000"/>
                  </a:schemeClr>
                </a:solidFill>
              </a:defRPr>
            </a:lvl1pPr>
          </a:lstStyle>
          <a:p>
            <a:endParaRPr dirty="0"/>
          </a:p>
        </p:txBody>
      </p:sp>
      <p:sp>
        <p:nvSpPr>
          <p:cNvPr id="1048700"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dirty="0" lang="en-US"/>
          </a:p>
        </p:txBody>
      </p:sp>
      <p:sp>
        <p:nvSpPr>
          <p:cNvPr id="1048701"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a:endParaRPr dirty="0"/>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a:endParaRPr dirty="0"/>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a:endParaRPr dirty="0"/>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a:endParaRPr dirty="0"/>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a:endParaRPr dirty="0"/>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a:endParaRPr dirty="0"/>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a:endParaRPr dirty="0"/>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a:endParaRPr dirty="0"/>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a:endParaRPr dirty="0"/>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a:endParaRPr dirty="0"/>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a:endParaRPr dirty="0"/>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8/31/2024</a:t>
            </a:fld>
            <a:endParaRPr dirty="0"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chart" Target="../charts/chart2.xml"/><Relationship Id="rId2"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a:endParaRPr dirty="0"/>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a:endParaRPr dirty="0"/>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a:endParaRPr dirty="0"/>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a:endParaRPr dirty="0"/>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996440"/>
          </a:xfrm>
          <a:prstGeom prst="rect"/>
          <a:noFill/>
        </p:spPr>
        <p:txBody>
          <a:bodyPr rtlCol="0" wrap="square">
            <a:spAutoFit/>
          </a:bodyPr>
          <a:p>
            <a:r>
              <a:rPr dirty="0" sz="2400" lang="en-US"/>
              <a:t>STUDENT NAME: </a:t>
            </a:r>
            <a:r>
              <a:rPr altLang="en-IN" dirty="0" sz="2400" lang="en-US"/>
              <a:t>R</a:t>
            </a:r>
            <a:r>
              <a:rPr altLang="en-IN" dirty="0" sz="2400" lang="en-US"/>
              <a:t> </a:t>
            </a:r>
            <a:r>
              <a:rPr altLang="en-IN" dirty="0" sz="2400" lang="en-US"/>
              <a:t>A</a:t>
            </a:r>
            <a:r>
              <a:rPr altLang="en-IN" dirty="0" sz="2400" lang="en-US"/>
              <a:t>j</a:t>
            </a:r>
            <a:r>
              <a:rPr altLang="en-IN" dirty="0" sz="2400" lang="en-US"/>
              <a:t>a</a:t>
            </a:r>
            <a:r>
              <a:rPr altLang="en-IN" dirty="0" sz="2400" lang="en-US"/>
              <a:t>y</a:t>
            </a:r>
            <a:r>
              <a:rPr altLang="en-IN" dirty="0" sz="2400" lang="en-US"/>
              <a:t> </a:t>
            </a:r>
            <a:r>
              <a:rPr altLang="en-IN" dirty="0" sz="2400" lang="en-US"/>
              <a:t>Kumar </a:t>
            </a:r>
            <a:endParaRPr altLang="en-US" lang="zh-CN"/>
          </a:p>
          <a:p>
            <a:r>
              <a:rPr dirty="0" sz="2400" lang="en-US"/>
              <a:t>REGISTER NO      : </a:t>
            </a:r>
            <a:r>
              <a:rPr altLang="en-IN" dirty="0" sz="2400" lang="en-US"/>
              <a:t>3</a:t>
            </a:r>
            <a:r>
              <a:rPr altLang="en-IN" dirty="0" sz="2400" lang="en-US"/>
              <a:t>1</a:t>
            </a:r>
            <a:r>
              <a:rPr altLang="en-IN" dirty="0" sz="2400" lang="en-US"/>
              <a:t>2</a:t>
            </a:r>
            <a:r>
              <a:rPr altLang="en-IN" dirty="0" sz="2400" lang="en-US"/>
              <a:t>2</a:t>
            </a:r>
            <a:r>
              <a:rPr altLang="en-IN" dirty="0" sz="2400" lang="en-US"/>
              <a:t>0</a:t>
            </a:r>
            <a:r>
              <a:rPr altLang="en-IN" dirty="0" sz="2400" lang="en-US"/>
              <a:t>7</a:t>
            </a:r>
            <a:r>
              <a:rPr altLang="en-IN" dirty="0" sz="2400" lang="en-US"/>
              <a:t>3</a:t>
            </a:r>
            <a:r>
              <a:rPr altLang="en-IN" dirty="0" sz="2400" lang="en-US"/>
              <a:t>6</a:t>
            </a:r>
            <a:r>
              <a:rPr altLang="en-IN" dirty="0" sz="2400" lang="en-US"/>
              <a:t>6</a:t>
            </a:r>
            <a:endParaRPr altLang="en-US" lang="zh-CN"/>
          </a:p>
          <a:p>
            <a:r>
              <a:rPr dirty="0" sz="2400" lang="en-US"/>
              <a:t>DEPARTMENT     :  BCOM ( </a:t>
            </a:r>
            <a:r>
              <a:rPr altLang="en-IN" dirty="0" sz="2400" lang="en-US"/>
              <a:t>G</a:t>
            </a:r>
            <a:r>
              <a:rPr altLang="en-IN" dirty="0" sz="2400" lang="en-US"/>
              <a:t>e</a:t>
            </a:r>
            <a:r>
              <a:rPr altLang="en-IN" dirty="0" sz="2400" lang="en-US"/>
              <a:t>n</a:t>
            </a:r>
            <a:r>
              <a:rPr altLang="en-IN" dirty="0" sz="2400" lang="en-US"/>
              <a:t>eral </a:t>
            </a:r>
            <a:r>
              <a:rPr altLang="en-IN" dirty="0" sz="2400" lang="en-US"/>
              <a:t>)</a:t>
            </a:r>
            <a:endParaRPr altLang="en-US" lang="zh-CN"/>
          </a:p>
          <a:p>
            <a:r>
              <a:rPr dirty="0" sz="2400" lang="en-US"/>
              <a:t>COLLEGE              : </a:t>
            </a:r>
            <a:r>
              <a:rPr altLang="en-IN" dirty="0" sz="2400" lang="en-US"/>
              <a:t>C</a:t>
            </a:r>
            <a:r>
              <a:rPr altLang="en-IN" dirty="0" sz="2400" lang="en-US"/>
              <a:t> </a:t>
            </a:r>
            <a:r>
              <a:rPr altLang="en-IN" dirty="0" sz="2400" lang="en-US"/>
              <a:t>k</a:t>
            </a:r>
            <a:r>
              <a:rPr altLang="en-IN" dirty="0" sz="2400" lang="en-US"/>
              <a:t>a</a:t>
            </a:r>
            <a:r>
              <a:rPr altLang="en-IN" dirty="0" sz="2400" lang="en-US"/>
              <a:t>n</a:t>
            </a:r>
            <a:r>
              <a:rPr altLang="en-IN" dirty="0" sz="2400" lang="en-US"/>
              <a:t>d</a:t>
            </a:r>
            <a:r>
              <a:rPr altLang="en-IN" dirty="0" sz="2400" lang="en-US"/>
              <a:t>a</a:t>
            </a:r>
            <a:r>
              <a:rPr altLang="en-IN" dirty="0" sz="2400" lang="en-US"/>
              <a:t>s</a:t>
            </a:r>
            <a:r>
              <a:rPr altLang="en-IN" dirty="0" sz="2400" lang="en-US"/>
              <a:t>w</a:t>
            </a:r>
            <a:r>
              <a:rPr altLang="en-IN" dirty="0" sz="2400" lang="en-US"/>
              <a:t>a</a:t>
            </a:r>
            <a:r>
              <a:rPr altLang="en-IN" dirty="0" sz="2400" lang="en-US"/>
              <a:t>m</a:t>
            </a:r>
            <a:r>
              <a:rPr altLang="en-IN" dirty="0" sz="2400" lang="en-US"/>
              <a:t>i</a:t>
            </a:r>
            <a:r>
              <a:rPr dirty="0" sz="2400" lang="en-US"/>
              <a:t> </a:t>
            </a:r>
            <a:r>
              <a:rPr altLang="en-IN" dirty="0" sz="2400" lang="en-US"/>
              <a:t>N</a:t>
            </a:r>
            <a:r>
              <a:rPr altLang="en-IN" dirty="0" sz="2400" lang="en-US"/>
              <a:t>a</a:t>
            </a:r>
            <a:r>
              <a:rPr altLang="en-IN" dirty="0" sz="2400" lang="en-US"/>
              <a:t>i</a:t>
            </a:r>
            <a:r>
              <a:rPr altLang="en-IN" dirty="0" sz="2400" lang="en-US"/>
              <a:t>d</a:t>
            </a:r>
            <a:r>
              <a:rPr altLang="en-IN" dirty="0" sz="2400" lang="en-US"/>
              <a:t>u</a:t>
            </a:r>
            <a:r>
              <a:rPr altLang="en-IN" dirty="0" sz="2400" lang="en-US"/>
              <a:t> </a:t>
            </a:r>
            <a:r>
              <a:rPr altLang="en-IN" dirty="0" sz="2400" lang="en-US"/>
              <a:t>c</a:t>
            </a:r>
            <a:r>
              <a:rPr altLang="en-IN" dirty="0" sz="2400" lang="en-US"/>
              <a:t>o</a:t>
            </a:r>
            <a:r>
              <a:rPr altLang="en-IN" dirty="0" sz="2400" lang="en-US"/>
              <a:t>l</a:t>
            </a:r>
            <a:r>
              <a:rPr altLang="en-IN" dirty="0" sz="2400" lang="en-US"/>
              <a:t>l</a:t>
            </a:r>
            <a:r>
              <a:rPr altLang="en-IN" dirty="0" sz="2400" lang="en-US"/>
              <a:t>ege </a:t>
            </a:r>
            <a:r>
              <a:rPr altLang="en-IN" dirty="0" sz="2400" lang="en-US"/>
              <a:t>f</a:t>
            </a:r>
            <a:r>
              <a:rPr altLang="en-IN" dirty="0" sz="2400" lang="en-US"/>
              <a:t>o</a:t>
            </a:r>
            <a:r>
              <a:rPr altLang="en-IN" dirty="0" sz="2400" lang="en-US"/>
              <a:t>r</a:t>
            </a:r>
            <a:r>
              <a:rPr altLang="en-IN" dirty="0" sz="2400" lang="en-US"/>
              <a:t> </a:t>
            </a:r>
            <a:r>
              <a:rPr altLang="en-IN" dirty="0" sz="2400" lang="en-US"/>
              <a:t>m</a:t>
            </a:r>
            <a:r>
              <a:rPr altLang="en-IN" dirty="0" sz="2400" lang="en-US"/>
              <a:t>e</a:t>
            </a:r>
            <a:r>
              <a:rPr altLang="en-IN" dirty="0" sz="2400" lang="en-US"/>
              <a:t>n</a:t>
            </a:r>
            <a:endParaRPr altLang="en-US" lang="zh-CN"/>
          </a:p>
          <a:p>
            <a:r>
              <a:rPr dirty="0" sz="2400" lang="en-US"/>
              <a:t>                                CHENNAI - </a:t>
            </a:r>
            <a:r>
              <a:rPr altLang="en-IN" dirty="0" sz="2400" lang="en-US"/>
              <a:t>6</a:t>
            </a:r>
            <a:r>
              <a:rPr altLang="en-IN" dirty="0" sz="2400" lang="en-US"/>
              <a:t>0</a:t>
            </a:r>
            <a:r>
              <a:rPr altLang="en-IN" dirty="0" sz="2400" lang="en-US"/>
              <a:t>0</a:t>
            </a:r>
            <a:r>
              <a:rPr altLang="en-IN" dirty="0" sz="2400" lang="en-US"/>
              <a:t>1</a:t>
            </a:r>
            <a:r>
              <a:rPr altLang="en-IN" dirty="0" sz="2400" lang="en-US"/>
              <a:t>0</a:t>
            </a:r>
            <a:r>
              <a:rPr altLang="en-IN" dirty="0" sz="2400" lang="en-US"/>
              <a:t>2</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a:endParaRPr dirty="0"/>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4"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dirty="0" sz="1100">
              <a:latin typeface="Trebuchet MS"/>
              <a:cs typeface="Trebuchet MS"/>
            </a:endParaRPr>
          </a:p>
        </p:txBody>
      </p:sp>
      <p:sp>
        <p:nvSpPr>
          <p:cNvPr id="1048675" name="object 8"/>
          <p:cNvSpPr txBox="1"/>
          <p:nvPr/>
        </p:nvSpPr>
        <p:spPr>
          <a:xfrm>
            <a:off x="739775" y="291147"/>
            <a:ext cx="8480424" cy="9460864"/>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b="1" dirty="0" sz="4800" lang="en-IN" spc="5">
              <a:latin typeface="Trebuchet MS"/>
              <a:cs typeface="Trebuchet MS"/>
            </a:endParaRPr>
          </a:p>
          <a:p>
            <a:pPr marL="12700">
              <a:lnSpc>
                <a:spcPct val="100000"/>
              </a:lnSpc>
              <a:spcBef>
                <a:spcPts val="105"/>
              </a:spcBef>
            </a:pPr>
            <a:endParaRPr b="1" dirty="0" sz="3600" lang="en-IN" spc="5">
              <a:latin typeface="Times New Roman" panose="02020603050405020304" pitchFamily="18" charset="0"/>
              <a:cs typeface="Times New Roman" panose="02020603050405020304" pitchFamily="18" charset="0"/>
            </a:endParaRPr>
          </a:p>
          <a:p>
            <a:pPr marL="12700">
              <a:lnSpc>
                <a:spcPct val="100000"/>
              </a:lnSpc>
              <a:spcBef>
                <a:spcPts val="105"/>
              </a:spcBef>
            </a:pPr>
            <a:r>
              <a:rPr b="1" dirty="0" sz="2800" lang="en-IN" spc="5">
                <a:latin typeface="Times New Roman" panose="02020603050405020304" pitchFamily="18" charset="0"/>
                <a:cs typeface="Times New Roman" panose="02020603050405020304" pitchFamily="18" charset="0"/>
              </a:rPr>
              <a:t>Data Collection</a:t>
            </a:r>
          </a:p>
          <a:p>
            <a:pPr indent="-742950" marL="755650">
              <a:lnSpc>
                <a:spcPct val="100000"/>
              </a:lnSpc>
              <a:spcBef>
                <a:spcPts val="105"/>
              </a:spcBef>
              <a:buAutoNum type="arabicParenR"/>
            </a:pPr>
            <a:r>
              <a:rPr b="1" dirty="0" sz="2800" lang="en-IN" spc="5">
                <a:latin typeface="Times New Roman" panose="02020603050405020304" pitchFamily="18" charset="0"/>
                <a:cs typeface="Times New Roman" panose="02020603050405020304" pitchFamily="18" charset="0"/>
              </a:rPr>
              <a:t>Download the data in the edunet website</a:t>
            </a:r>
          </a:p>
          <a:p>
            <a:pPr indent="-914400" marL="927100">
              <a:lnSpc>
                <a:spcPct val="100000"/>
              </a:lnSpc>
              <a:spcBef>
                <a:spcPts val="105"/>
              </a:spcBef>
              <a:buAutoNum type="arabicParenR"/>
            </a:pPr>
            <a:r>
              <a:rPr b="1" dirty="0" sz="2800" lang="en-IN" spc="5">
                <a:latin typeface="Times New Roman" panose="02020603050405020304" pitchFamily="18" charset="0"/>
                <a:cs typeface="Times New Roman" panose="02020603050405020304" pitchFamily="18" charset="0"/>
              </a:rPr>
              <a:t>And ready to work project</a:t>
            </a:r>
          </a:p>
          <a:p>
            <a:pPr indent="-914400" marL="927100">
              <a:lnSpc>
                <a:spcPct val="100000"/>
              </a:lnSpc>
              <a:spcBef>
                <a:spcPts val="105"/>
              </a:spcBef>
              <a:buAutoNum type="arabicParenR"/>
            </a:pPr>
            <a:endParaRPr b="1" dirty="0" sz="2800" lang="en-IN" spc="5">
              <a:latin typeface="Times New Roman" panose="02020603050405020304" pitchFamily="18" charset="0"/>
              <a:cs typeface="Times New Roman" panose="02020603050405020304" pitchFamily="18" charset="0"/>
            </a:endParaRPr>
          </a:p>
          <a:p>
            <a:pPr marL="12700">
              <a:lnSpc>
                <a:spcPct val="100000"/>
              </a:lnSpc>
              <a:spcBef>
                <a:spcPts val="105"/>
              </a:spcBef>
            </a:pPr>
            <a:r>
              <a:rPr b="1" dirty="0" sz="2800" lang="en-IN" spc="5">
                <a:latin typeface="Times New Roman" panose="02020603050405020304" pitchFamily="18" charset="0"/>
                <a:cs typeface="Times New Roman" panose="02020603050405020304" pitchFamily="18" charset="0"/>
              </a:rPr>
              <a:t> Feature collection</a:t>
            </a:r>
          </a:p>
          <a:p>
            <a:pPr indent="-742950" marL="755650">
              <a:lnSpc>
                <a:spcPct val="100000"/>
              </a:lnSpc>
              <a:spcBef>
                <a:spcPts val="105"/>
              </a:spcBef>
              <a:buAutoNum type="arabicParenR"/>
            </a:pPr>
            <a:r>
              <a:rPr b="1" dirty="0" sz="2800" lang="en-IN" spc="5">
                <a:latin typeface="Times New Roman" panose="02020603050405020304" pitchFamily="18" charset="0"/>
                <a:cs typeface="Times New Roman" panose="02020603050405020304" pitchFamily="18" charset="0"/>
              </a:rPr>
              <a:t>Identify the employee id</a:t>
            </a:r>
          </a:p>
          <a:p>
            <a:pPr indent="-742950" marL="755650">
              <a:lnSpc>
                <a:spcPct val="100000"/>
              </a:lnSpc>
              <a:spcBef>
                <a:spcPts val="105"/>
              </a:spcBef>
              <a:buAutoNum type="arabicParenR"/>
            </a:pPr>
            <a:r>
              <a:rPr b="1" dirty="0" sz="2800" lang="en-IN" spc="5">
                <a:latin typeface="Times New Roman" panose="02020603050405020304" pitchFamily="18" charset="0"/>
                <a:cs typeface="Times New Roman" panose="02020603050405020304" pitchFamily="18" charset="0"/>
              </a:rPr>
              <a:t>And identify the priority</a:t>
            </a:r>
          </a:p>
          <a:p>
            <a:pPr indent="-742950" marL="755650">
              <a:lnSpc>
                <a:spcPct val="100000"/>
              </a:lnSpc>
              <a:spcBef>
                <a:spcPts val="105"/>
              </a:spcBef>
              <a:buAutoNum type="arabicParenR"/>
            </a:pPr>
            <a:r>
              <a:rPr b="1" dirty="0" sz="2800" lang="en-IN" spc="5">
                <a:latin typeface="Times New Roman" panose="02020603050405020304" pitchFamily="18" charset="0"/>
                <a:cs typeface="Times New Roman" panose="02020603050405020304" pitchFamily="18" charset="0"/>
              </a:rPr>
              <a:t>Group similar features together</a:t>
            </a:r>
          </a:p>
          <a:p>
            <a:pPr indent="-742950" marL="755650">
              <a:lnSpc>
                <a:spcPct val="100000"/>
              </a:lnSpc>
              <a:spcBef>
                <a:spcPts val="105"/>
              </a:spcBef>
              <a:buAutoNum type="arabicParenR"/>
            </a:pPr>
            <a:endParaRPr b="1" dirty="0" sz="2800" lang="en-IN" spc="5">
              <a:latin typeface="Times New Roman" panose="02020603050405020304" pitchFamily="18" charset="0"/>
              <a:cs typeface="Times New Roman" panose="02020603050405020304" pitchFamily="18" charset="0"/>
            </a:endParaRPr>
          </a:p>
          <a:p>
            <a:pPr marL="12700">
              <a:lnSpc>
                <a:spcPct val="100000"/>
              </a:lnSpc>
              <a:spcBef>
                <a:spcPts val="105"/>
              </a:spcBef>
            </a:pPr>
            <a:r>
              <a:rPr b="1" dirty="0" sz="2800" lang="en-IN" spc="5">
                <a:latin typeface="Times New Roman" panose="02020603050405020304" pitchFamily="18" charset="0"/>
                <a:cs typeface="Times New Roman" panose="02020603050405020304" pitchFamily="18" charset="0"/>
              </a:rPr>
              <a:t>Data Cleaning</a:t>
            </a:r>
          </a:p>
          <a:p>
            <a:pPr indent="-514350" marL="527050">
              <a:lnSpc>
                <a:spcPct val="100000"/>
              </a:lnSpc>
              <a:spcBef>
                <a:spcPts val="105"/>
              </a:spcBef>
              <a:buAutoNum type="arabicParenR"/>
            </a:pPr>
            <a:r>
              <a:rPr b="1" dirty="0" sz="2800" lang="en-IN" spc="5">
                <a:latin typeface="Times New Roman" panose="02020603050405020304" pitchFamily="18" charset="0"/>
                <a:cs typeface="Times New Roman" panose="02020603050405020304" pitchFamily="18" charset="0"/>
              </a:rPr>
              <a:t>Identify the missing value</a:t>
            </a:r>
          </a:p>
          <a:p>
            <a:pPr indent="-514350" marL="527050">
              <a:lnSpc>
                <a:spcPct val="100000"/>
              </a:lnSpc>
              <a:spcBef>
                <a:spcPts val="105"/>
              </a:spcBef>
              <a:buAutoNum type="arabicParenR"/>
            </a:pPr>
            <a:r>
              <a:rPr b="1" dirty="0" sz="2800" lang="en-IN" spc="5">
                <a:latin typeface="Times New Roman" panose="02020603050405020304" pitchFamily="18" charset="0"/>
                <a:cs typeface="Times New Roman" panose="02020603050405020304" pitchFamily="18" charset="0"/>
              </a:rPr>
              <a:t>And filter the missing values</a:t>
            </a:r>
          </a:p>
          <a:p>
            <a:pPr marL="12700">
              <a:lnSpc>
                <a:spcPct val="100000"/>
              </a:lnSpc>
              <a:spcBef>
                <a:spcPts val="105"/>
              </a:spcBef>
            </a:pPr>
            <a:endParaRPr b="1" dirty="0" sz="2800" lang="en-IN" spc="5">
              <a:latin typeface="Times New Roman" panose="02020603050405020304" pitchFamily="18" charset="0"/>
              <a:cs typeface="Times New Roman" panose="02020603050405020304" pitchFamily="18" charset="0"/>
            </a:endParaRPr>
          </a:p>
          <a:p>
            <a:pPr marL="12700">
              <a:lnSpc>
                <a:spcPct val="100000"/>
              </a:lnSpc>
              <a:spcBef>
                <a:spcPts val="105"/>
              </a:spcBef>
            </a:pPr>
            <a:endParaRPr b="1" dirty="0" sz="2800" lang="en-IN" spc="5">
              <a:latin typeface="Times New Roman" panose="02020603050405020304" pitchFamily="18" charset="0"/>
              <a:cs typeface="Times New Roman" panose="02020603050405020304" pitchFamily="18" charset="0"/>
            </a:endParaRPr>
          </a:p>
          <a:p>
            <a:pPr indent="-742950" marL="755650">
              <a:lnSpc>
                <a:spcPct val="100000"/>
              </a:lnSpc>
              <a:spcBef>
                <a:spcPts val="105"/>
              </a:spcBef>
              <a:buAutoNum type="arabicParenR"/>
            </a:pPr>
            <a:endParaRPr b="1" dirty="0" sz="2800" lang="en-IN" spc="5">
              <a:latin typeface="Times New Roman" panose="02020603050405020304" pitchFamily="18" charset="0"/>
              <a:cs typeface="Times New Roman" panose="02020603050405020304" pitchFamily="18" charset="0"/>
            </a:endParaRPr>
          </a:p>
          <a:p>
            <a:pPr marL="12700">
              <a:lnSpc>
                <a:spcPct val="100000"/>
              </a:lnSpc>
              <a:spcBef>
                <a:spcPts val="105"/>
              </a:spcBef>
            </a:pPr>
            <a:endParaRPr b="1" dirty="0" sz="2800" lang="en-IN" spc="5">
              <a:latin typeface="Times New Roman" panose="02020603050405020304" pitchFamily="18" charset="0"/>
              <a:cs typeface="Times New Roman" panose="02020603050405020304" pitchFamily="18" charset="0"/>
            </a:endParaRPr>
          </a:p>
          <a:p>
            <a:pPr marL="12700">
              <a:lnSpc>
                <a:spcPct val="100000"/>
              </a:lnSpc>
              <a:spcBef>
                <a:spcPts val="105"/>
              </a:spcBef>
            </a:pPr>
            <a:endParaRPr dirty="0" sz="4800">
              <a:latin typeface="Trebuchet MS"/>
              <a:cs typeface="Trebuchet MS"/>
            </a:endParaRPr>
          </a:p>
        </p:txBody>
      </p:sp>
      <p:sp>
        <p:nvSpPr>
          <p:cNvPr id="1048676"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82" name="Title 1"/>
          <p:cNvSpPr>
            <a:spLocks noGrp="1"/>
          </p:cNvSpPr>
          <p:nvPr>
            <p:ph type="title"/>
          </p:nvPr>
        </p:nvSpPr>
        <p:spPr>
          <a:xfrm>
            <a:off x="755333" y="385444"/>
            <a:ext cx="8693468" cy="6223000"/>
          </a:xfrm>
        </p:spPr>
        <p:txBody>
          <a:bodyPr/>
          <a:p>
            <a:r>
              <a:rPr dirty="0" sz="2800" lang="en-IN">
                <a:latin typeface="Times New Roman" panose="02020603050405020304" pitchFamily="18" charset="0"/>
                <a:cs typeface="Times New Roman" panose="02020603050405020304" pitchFamily="18" charset="0"/>
              </a:rPr>
              <a:t>Performance level</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1) Calculating the performance level</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2) find the performance level with the help of rating of                                                                                                                                                                                       the employee </a:t>
            </a:r>
            <a:br>
              <a:rPr dirty="0" sz="2800" lang="en-IN">
                <a:latin typeface="Times New Roman" panose="02020603050405020304" pitchFamily="18" charset="0"/>
                <a:cs typeface="Times New Roman" panose="02020603050405020304" pitchFamily="18" charset="0"/>
              </a:rPr>
            </a:b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Summary</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1) Create the pivort table</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2) The features are used in pivot chart</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3) Row – Business Unit</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4) Column – Performance level</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5)  Values – First Name</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6) Filter – Gender Code, Department Type</a:t>
            </a:r>
            <a:br>
              <a:rPr dirty="0" sz="2800" lang="en-IN">
                <a:latin typeface="Times New Roman" panose="02020603050405020304" pitchFamily="18" charset="0"/>
                <a:cs typeface="Times New Roman" panose="02020603050405020304" pitchFamily="18" charset="0"/>
              </a:rPr>
            </a:br>
            <a:br>
              <a:rPr dirty="0" sz="2800" lang="en-IN">
                <a:latin typeface="Times New Roman" panose="02020603050405020304" pitchFamily="18" charset="0"/>
                <a:cs typeface="Times New Roman" panose="02020603050405020304" pitchFamily="18" charset="0"/>
              </a:rPr>
            </a:br>
            <a:endParaRPr dirty="0" sz="2800" lang="en-IN">
              <a:latin typeface="Times New Roman" panose="02020603050405020304" pitchFamily="18" charset="0"/>
              <a:cs typeface="Times New Roman" panose="02020603050405020304" pitchFamily="18" charset="0"/>
            </a:endParaRPr>
          </a:p>
        </p:txBody>
      </p:sp>
      <p:sp>
        <p:nvSpPr>
          <p:cNvPr id="1048683" name="Text Placeholder 2"/>
          <p:cNvSpPr>
            <a:spLocks noGrp="1"/>
          </p:cNvSpPr>
          <p:nvPr>
            <p:ph type="body" idx="1"/>
          </p:nvPr>
        </p:nvSpPr>
        <p:spPr>
          <a:xfrm>
            <a:off x="609600" y="1577340"/>
            <a:ext cx="10972800" cy="553998"/>
          </a:xfrm>
        </p:spPr>
        <p:txBody>
          <a:bodyPr/>
          <a:p>
            <a:r>
              <a:rPr b="1" dirty="0" sz="3600" lang="en-IN">
                <a:latin typeface="Times New Roman" panose="02020603050405020304" pitchFamily="18" charset="0"/>
                <a:cs typeface="Times New Roman" panose="02020603050405020304" pitchFamily="18" charset="0"/>
              </a:rPr>
              <a: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84" name="Title 1"/>
          <p:cNvSpPr>
            <a:spLocks noGrp="1"/>
          </p:cNvSpPr>
          <p:nvPr>
            <p:ph type="title"/>
          </p:nvPr>
        </p:nvSpPr>
        <p:spPr>
          <a:xfrm>
            <a:off x="755332" y="385444"/>
            <a:ext cx="10681335" cy="4444999"/>
          </a:xfrm>
        </p:spPr>
        <p:txBody>
          <a:bodyPr/>
          <a:p>
            <a:r>
              <a:rPr dirty="0" sz="2800" lang="en-IN">
                <a:latin typeface="Times New Roman" panose="02020603050405020304" pitchFamily="18" charset="0"/>
                <a:cs typeface="Times New Roman" panose="02020603050405020304" pitchFamily="18" charset="0"/>
              </a:rPr>
              <a:t>Visualisation</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1) The features are used in pivot chart</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3) Row – Business Unit</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4) Column – Performance level</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5)  Values – First Name</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6) Filter – Gender Code, Department Type</a:t>
            </a:r>
            <a:br>
              <a:rPr dirty="0" sz="2800" lang="en-IN">
                <a:latin typeface="Times New Roman" panose="02020603050405020304" pitchFamily="18" charset="0"/>
                <a:cs typeface="Times New Roman" panose="02020603050405020304" pitchFamily="18" charset="0"/>
              </a:rPr>
            </a:br>
            <a:br>
              <a:rPr dirty="0" sz="2800" lang="en-IN">
                <a:latin typeface="Times New Roman" panose="02020603050405020304" pitchFamily="18" charset="0"/>
                <a:cs typeface="Times New Roman" panose="02020603050405020304" pitchFamily="18" charset="0"/>
              </a:rPr>
            </a:br>
            <a:br>
              <a:rPr dirty="0" sz="2800" lang="en-IN">
                <a:latin typeface="Times New Roman" panose="02020603050405020304" pitchFamily="18" charset="0"/>
                <a:cs typeface="Times New Roman" panose="02020603050405020304" pitchFamily="18" charset="0"/>
              </a:rPr>
            </a:br>
            <a:br>
              <a:rPr dirty="0" sz="2800" lang="en-IN">
                <a:latin typeface="Times New Roman" panose="02020603050405020304" pitchFamily="18" charset="0"/>
                <a:cs typeface="Times New Roman" panose="02020603050405020304" pitchFamily="18" charset="0"/>
              </a:rPr>
            </a:br>
            <a:endParaRPr dirty="0" sz="2800" lang="en-IN">
              <a:latin typeface="Times New Roman" panose="02020603050405020304" pitchFamily="18" charset="0"/>
              <a:cs typeface="Times New Roman" panose="02020603050405020304" pitchFamily="18" charset="0"/>
            </a:endParaRPr>
          </a:p>
        </p:txBody>
      </p:sp>
      <p:sp>
        <p:nvSpPr>
          <p:cNvPr id="1048685" name="Text Placeholder 2"/>
          <p:cNvSpPr>
            <a:spLocks noGrp="1"/>
          </p:cNvSpPr>
          <p:nvPr>
            <p:ph type="body" idx="1"/>
          </p:nvPr>
        </p:nvSpPr>
        <p:spPr>
          <a:xfrm flipH="1" flipV="1">
            <a:off x="11582400" y="6103620"/>
            <a:ext cx="457200" cy="292100"/>
          </a:xfrm>
        </p:spPr>
        <p:txBody>
          <a:bodyPr/>
          <a:p>
            <a:endParaRPr dirty="0" lang="en-I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8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a:endParaRPr dirty="0"/>
          </a:p>
        </p:txBody>
      </p:sp>
      <p:sp>
        <p:nvSpPr>
          <p:cNvPr id="1048687"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dirty="0"/>
          </a:p>
        </p:txBody>
      </p:sp>
      <p:sp>
        <p:nvSpPr>
          <p:cNvPr id="104868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a:endParaRPr dirty="0"/>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9"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13</a:t>
            </a:fld>
            <a:endParaRPr dirty="0" sz="1100">
              <a:latin typeface="Trebuchet MS"/>
              <a:cs typeface="Trebuchet MS"/>
            </a:endParaRPr>
          </a:p>
        </p:txBody>
      </p:sp>
      <p:graphicFrame>
        <p:nvGraphicFramePr>
          <p:cNvPr id="4194304" name="Chart 1"/>
          <p:cNvGraphicFramePr>
            <a:graphicFrameLocks/>
          </p:cNvGraphicFramePr>
          <p:nvPr/>
        </p:nvGraphicFramePr>
        <p:xfrm>
          <a:off x="1371600" y="1413510"/>
          <a:ext cx="8092440" cy="466344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91" name="Title 1"/>
          <p:cNvSpPr>
            <a:spLocks noGrp="1"/>
          </p:cNvSpPr>
          <p:nvPr>
            <p:ph type="title"/>
          </p:nvPr>
        </p:nvSpPr>
        <p:spPr/>
        <p:txBody>
          <a:bodyPr/>
          <a:p>
            <a:r>
              <a:rPr dirty="0" lang="en-IN"/>
              <a:t>.</a:t>
            </a:r>
          </a:p>
        </p:txBody>
      </p:sp>
      <p:graphicFrame>
        <p:nvGraphicFramePr>
          <p:cNvPr id="4194305" name="Chart 2"/>
          <p:cNvGraphicFramePr>
            <a:graphicFrameLocks/>
          </p:cNvGraphicFramePr>
          <p:nvPr/>
        </p:nvGraphicFramePr>
        <p:xfrm>
          <a:off x="990600" y="801410"/>
          <a:ext cx="7391400" cy="5333999"/>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92" name="Title 1"/>
          <p:cNvSpPr>
            <a:spLocks noGrp="1"/>
          </p:cNvSpPr>
          <p:nvPr>
            <p:ph type="title"/>
          </p:nvPr>
        </p:nvSpPr>
        <p:spPr>
          <a:xfrm>
            <a:off x="755332" y="385444"/>
            <a:ext cx="10681335" cy="7175500"/>
          </a:xfrm>
        </p:spPr>
        <p:txBody>
          <a:bodyPr/>
          <a:p>
            <a:r>
              <a:rPr dirty="0" lang="en-US">
                <a:latin typeface="Times New Roman" panose="02020603050405020304" pitchFamily="18" charset="0"/>
                <a:cs typeface="Times New Roman" panose="02020603050405020304" pitchFamily="18" charset="0"/>
              </a:rPr>
              <a:t>Conclusion</a:t>
            </a:r>
            <a:br>
              <a:rPr dirty="0" lang="en-US">
                <a:latin typeface="Times New Roman" panose="02020603050405020304" pitchFamily="18" charset="0"/>
                <a:cs typeface="Times New Roman" panose="02020603050405020304" pitchFamily="18" charset="0"/>
              </a:rPr>
            </a:br>
            <a:r>
              <a:rPr dirty="0" sz="2800" lang="en-US">
                <a:latin typeface="Times New Roman" panose="02020603050405020304" pitchFamily="18" charset="0"/>
                <a:cs typeface="Times New Roman" panose="02020603050405020304" pitchFamily="18" charset="0"/>
              </a:rPr>
              <a:t>  </a:t>
            </a:r>
            <a:br>
              <a:rPr dirty="0" sz="2800" lang="en-US">
                <a:latin typeface="Times New Roman" panose="02020603050405020304" pitchFamily="18" charset="0"/>
                <a:cs typeface="Times New Roman" panose="02020603050405020304" pitchFamily="18" charset="0"/>
              </a:rPr>
            </a:br>
            <a:r>
              <a:rPr dirty="0" sz="2800" lang="en-US">
                <a:latin typeface="Times New Roman" panose="02020603050405020304" pitchFamily="18" charset="0"/>
                <a:cs typeface="Times New Roman" panose="02020603050405020304" pitchFamily="18" charset="0"/>
              </a:rPr>
              <a:t>         Performance analysis is a crucial process for organizations striving to optimize their operations improve efficiency and achieve strategic goals. The insights gained from performance analysis enable informed decision-making allowing leaders to allocate resources effectively refine processes, and set realistic, data-driven objectives</a:t>
            </a:r>
            <a:br>
              <a:rPr dirty="0" sz="2800" lang="en-US">
                <a:latin typeface="Times New Roman" panose="02020603050405020304" pitchFamily="18" charset="0"/>
                <a:cs typeface="Times New Roman" panose="02020603050405020304" pitchFamily="18" charset="0"/>
              </a:rPr>
            </a:br>
            <a:r>
              <a:rPr dirty="0" sz="2800" lang="en-US">
                <a:latin typeface="Times New Roman" panose="02020603050405020304" pitchFamily="18" charset="0"/>
                <a:cs typeface="Times New Roman" panose="02020603050405020304" pitchFamily="18" charset="0"/>
              </a:rPr>
              <a:t>Performance analysis is not just about assessing past and present performance; it’s about building a foundation for future success. By continuously monitoring and analyzing performance, organization can ensure they are on the right path toward sustained improvement and long term achievement. </a:t>
            </a:r>
            <a:br>
              <a:rPr dirty="0" lang="en-US">
                <a:latin typeface="Times New Roman" panose="02020603050405020304" pitchFamily="18" charset="0"/>
                <a:cs typeface="Times New Roman" panose="02020603050405020304" pitchFamily="18" charset="0"/>
              </a:rPr>
            </a:br>
            <a:endParaRPr dirty="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30"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a:endParaRPr dirty="0"/>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a:endParaRPr dirty="0"/>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a:endParaRPr dirty="0"/>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a:endParaRPr dirty="0"/>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a:endParaRPr dirty="0"/>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a:endParaRPr dirty="0"/>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a:endParaRPr dirty="0"/>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a:endParaRPr dirty="0"/>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a:endParaRPr dirty="0"/>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a:endParaRPr dirty="0"/>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a:endParaRPr dirty="0"/>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dirty="0"/>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a:endParaRPr dirty="0"/>
          </a:p>
        </p:txBody>
      </p:sp>
      <p:sp>
        <p:nvSpPr>
          <p:cNvPr id="1048624" name="object 17"/>
          <p:cNvSpPr txBox="1">
            <a:spLocks noGrp="1"/>
          </p:cNvSpPr>
          <p:nvPr>
            <p:ph type="title"/>
          </p:nvPr>
        </p:nvSpPr>
        <p:spPr>
          <a:xfrm>
            <a:off x="739775" y="829627"/>
            <a:ext cx="3909695" cy="67818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dirty="0" sz="4250"/>
          </a:p>
        </p:txBody>
      </p:sp>
      <p:grpSp>
        <p:nvGrpSpPr>
          <p:cNvPr id="31"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8844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2"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3"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a:endParaRPr dirty="0"/>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a:endParaRPr dirty="0"/>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a:endParaRPr dirty="0"/>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a:endParaRPr dirty="0"/>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a:endParaRPr dirty="0"/>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a:endParaRPr dirty="0"/>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a:endParaRPr dirty="0"/>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a:endParaRPr dirty="0"/>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a:endParaRPr dirty="0"/>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a:endParaRPr dirty="0"/>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dirty="0"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a:endParaRPr dirty="0"/>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a:endParaRPr dirty="0"/>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4"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537334"/>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9809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a:endParaRPr dirty="0"/>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a:endParaRPr dirty="0"/>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dirty="0"/>
          </a:p>
        </p:txBody>
      </p:sp>
      <p:sp>
        <p:nvSpPr>
          <p:cNvPr id="1048647" name="object 7"/>
          <p:cNvSpPr txBox="1">
            <a:spLocks noGrp="1"/>
          </p:cNvSpPr>
          <p:nvPr>
            <p:ph type="title"/>
          </p:nvPr>
        </p:nvSpPr>
        <p:spPr>
          <a:xfrm>
            <a:off x="834072" y="575055"/>
            <a:ext cx="8081328" cy="4690109"/>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r>
              <a:rPr dirty="0" sz="4250" lang="en-IN" spc="10"/>
              <a:t>  </a:t>
            </a:r>
            <a:r>
              <a:rPr dirty="0" sz="1400" lang="en-IN" spc="10">
                <a:latin typeface="Times New Roman" panose="02020603050405020304" pitchFamily="18" charset="0"/>
                <a:cs typeface="Times New Roman" panose="02020603050405020304" pitchFamily="18" charset="0"/>
              </a:rPr>
              <a:t> </a:t>
            </a:r>
            <a:r>
              <a:rPr dirty="0" sz="4250" lang="en-IN" spc="10"/>
              <a:t>    </a:t>
            </a:r>
            <a:br>
              <a:rPr dirty="0" sz="4250" lang="en-IN" spc="10"/>
            </a:br>
            <a:r>
              <a:rPr dirty="0" sz="2000" lang="en-IN" spc="10">
                <a:latin typeface="Times New Roman" panose="02020603050405020304" pitchFamily="18" charset="0"/>
                <a:cs typeface="Times New Roman" panose="02020603050405020304" pitchFamily="18" charset="0"/>
              </a:rPr>
              <a:t>  </a:t>
            </a:r>
            <a:br>
              <a:rPr dirty="0" sz="2000" lang="en-IN" spc="10">
                <a:latin typeface="Times New Roman" panose="02020603050405020304" pitchFamily="18" charset="0"/>
                <a:cs typeface="Times New Roman" panose="02020603050405020304" pitchFamily="18" charset="0"/>
              </a:rPr>
            </a:br>
            <a:r>
              <a:rPr dirty="0" sz="2000" lang="en-IN" spc="10">
                <a:latin typeface="Times New Roman" panose="02020603050405020304" pitchFamily="18" charset="0"/>
                <a:cs typeface="Times New Roman" panose="02020603050405020304" pitchFamily="18" charset="0"/>
              </a:rPr>
              <a:t>    </a:t>
            </a:r>
            <a:r>
              <a:rPr dirty="0" sz="3600" lang="en-IN" spc="10">
                <a:latin typeface="Times New Roman" panose="02020603050405020304" pitchFamily="18" charset="0"/>
                <a:cs typeface="Times New Roman" panose="02020603050405020304" pitchFamily="18" charset="0"/>
              </a:rPr>
              <a:t>  </a:t>
            </a:r>
            <a:r>
              <a:rPr dirty="0" sz="2800" lang="en-IN" spc="10">
                <a:latin typeface="Times New Roman" panose="02020603050405020304" pitchFamily="18" charset="0"/>
                <a:cs typeface="Times New Roman" panose="02020603050405020304" pitchFamily="18" charset="0"/>
              </a:rPr>
              <a:t>Analysing individual and team performance helps identify top performers, areas where training is needed and how to better align employee efforts with organisational goal.</a:t>
            </a:r>
            <a:br>
              <a:rPr dirty="0" sz="2800" lang="en-IN" spc="10">
                <a:latin typeface="Times New Roman" panose="02020603050405020304" pitchFamily="18" charset="0"/>
                <a:cs typeface="Times New Roman" panose="02020603050405020304" pitchFamily="18" charset="0"/>
              </a:rPr>
            </a:br>
            <a:r>
              <a:rPr dirty="0" sz="2800" lang="en-IN" spc="10">
                <a:latin typeface="Times New Roman" panose="02020603050405020304" pitchFamily="18" charset="0"/>
                <a:cs typeface="Times New Roman" panose="02020603050405020304" pitchFamily="18" charset="0"/>
              </a:rPr>
              <a:t> Performance analysis helps organization pinpoint areas where they are excelling and areas that need improvement.</a:t>
            </a:r>
            <a:br>
              <a:rPr dirty="0" sz="2800" lang="en-IN" spc="10"/>
            </a:br>
            <a:endParaRPr dirty="0" sz="280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grpSp>
        <p:nvGrpSpPr>
          <p:cNvPr id="38"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a:endParaRPr dirty="0"/>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a:endParaRPr dirty="0"/>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dirty="0"/>
          </a:p>
        </p:txBody>
      </p:sp>
      <p:sp>
        <p:nvSpPr>
          <p:cNvPr id="1048652" name="object 7"/>
          <p:cNvSpPr txBox="1">
            <a:spLocks noGrp="1"/>
          </p:cNvSpPr>
          <p:nvPr>
            <p:ph type="title"/>
          </p:nvPr>
        </p:nvSpPr>
        <p:spPr>
          <a:xfrm>
            <a:off x="739775" y="829627"/>
            <a:ext cx="5263515" cy="67818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dirty="0"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3"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4" name="TextBox 10"/>
          <p:cNvSpPr txBox="1"/>
          <p:nvPr/>
        </p:nvSpPr>
        <p:spPr>
          <a:xfrm>
            <a:off x="990600" y="2133600"/>
            <a:ext cx="7924800" cy="3647440"/>
          </a:xfrm>
          <a:prstGeom prst="rect"/>
          <a:noFill/>
        </p:spPr>
        <p:txBody>
          <a:bodyPr rtlCol="0" wrap="square">
            <a:spAutoFit/>
          </a:bodyPr>
          <a:p>
            <a:pPr algn="l"/>
            <a:r>
              <a:rPr b="1" dirty="0" sz="2800" lang="en-US">
                <a:solidFill>
                  <a:srgbClr val="0D0D0D"/>
                </a:solidFill>
                <a:latin typeface="Times New Roman" panose="02020603050405020304" pitchFamily="18" charset="0"/>
                <a:cs typeface="Times New Roman" panose="02020603050405020304" pitchFamily="18" charset="0"/>
              </a:rPr>
              <a:t>Employee performance analyzing means analyzing the performance of the employee by considering various factors like Gender, Performance Score, Rating and their achievements. It also identify the trends and patterns of different categories of  employee performance</a:t>
            </a:r>
            <a:endParaRPr b="1"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55"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a:endParaRPr dirty="0"/>
          </a:p>
        </p:txBody>
      </p:sp>
      <p:sp>
        <p:nvSpPr>
          <p:cNvPr id="1048656"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dirty="0"/>
          </a:p>
        </p:txBody>
      </p:sp>
      <p:sp>
        <p:nvSpPr>
          <p:cNvPr id="104865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a:endParaRPr dirty="0"/>
          </a:p>
        </p:txBody>
      </p:sp>
      <p:sp>
        <p:nvSpPr>
          <p:cNvPr id="1048658" name="object 5"/>
          <p:cNvSpPr txBox="1">
            <a:spLocks noGrp="1"/>
          </p:cNvSpPr>
          <p:nvPr>
            <p:ph type="title"/>
          </p:nvPr>
        </p:nvSpPr>
        <p:spPr>
          <a:xfrm>
            <a:off x="457200" y="457200"/>
            <a:ext cx="7848600" cy="61125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r>
              <a:rPr dirty="0" sz="3200" lang="en-IN" spc="5"/>
              <a:t> </a:t>
            </a:r>
            <a:br>
              <a:rPr dirty="0" sz="3200" lang="en-IN" spc="5"/>
            </a:br>
            <a:r>
              <a:rPr dirty="0" sz="3200" lang="en-IN" spc="5"/>
              <a:t>   </a:t>
            </a:r>
            <a:br>
              <a:rPr dirty="0" sz="3200" lang="en-IN" spc="5"/>
            </a:br>
            <a:r>
              <a:rPr dirty="0" sz="3200" lang="en-IN" spc="5"/>
              <a:t>    </a:t>
            </a:r>
            <a:r>
              <a:rPr dirty="0" sz="2800" lang="en-IN" spc="5">
                <a:latin typeface="Times New Roman" panose="02020603050405020304" pitchFamily="18" charset="0"/>
                <a:cs typeface="Times New Roman" panose="02020603050405020304" pitchFamily="18" charset="0"/>
              </a:rPr>
              <a:t>1. Executive Leadership</a:t>
            </a:r>
            <a:br>
              <a:rPr dirty="0" sz="2800" lang="en-IN" spc="5">
                <a:latin typeface="Times New Roman" panose="02020603050405020304" pitchFamily="18" charset="0"/>
                <a:cs typeface="Times New Roman" panose="02020603050405020304" pitchFamily="18" charset="0"/>
              </a:rPr>
            </a:br>
            <a:r>
              <a:rPr dirty="0" sz="2800" lang="en-IN" spc="5">
                <a:latin typeface="Times New Roman" panose="02020603050405020304" pitchFamily="18" charset="0"/>
                <a:cs typeface="Times New Roman" panose="02020603050405020304" pitchFamily="18" charset="0"/>
              </a:rPr>
              <a:t>      2. Managers and Department heads</a:t>
            </a:r>
            <a:br>
              <a:rPr dirty="0" sz="2800" lang="en-IN" spc="5">
                <a:latin typeface="Times New Roman" panose="02020603050405020304" pitchFamily="18" charset="0"/>
                <a:cs typeface="Times New Roman" panose="02020603050405020304" pitchFamily="18" charset="0"/>
              </a:rPr>
            </a:br>
            <a:r>
              <a:rPr dirty="0" sz="2800" lang="en-IN" spc="5">
                <a:latin typeface="Times New Roman" panose="02020603050405020304" pitchFamily="18" charset="0"/>
                <a:cs typeface="Times New Roman" panose="02020603050405020304" pitchFamily="18" charset="0"/>
              </a:rPr>
              <a:t>      3. HR Team</a:t>
            </a:r>
            <a:br>
              <a:rPr dirty="0" sz="2800" lang="en-IN" spc="5">
                <a:latin typeface="Times New Roman" panose="02020603050405020304" pitchFamily="18" charset="0"/>
                <a:cs typeface="Times New Roman" panose="02020603050405020304" pitchFamily="18" charset="0"/>
              </a:rPr>
            </a:br>
            <a:r>
              <a:rPr dirty="0" sz="2800" lang="en-IN" spc="5">
                <a:latin typeface="Times New Roman" panose="02020603050405020304" pitchFamily="18" charset="0"/>
                <a:cs typeface="Times New Roman" panose="02020603050405020304" pitchFamily="18" charset="0"/>
              </a:rPr>
              <a:t>      4. Financial Analysts and accountants</a:t>
            </a:r>
            <a:br>
              <a:rPr dirty="0" sz="2800" lang="en-IN" spc="5">
                <a:latin typeface="Times New Roman" panose="02020603050405020304" pitchFamily="18" charset="0"/>
                <a:cs typeface="Times New Roman" panose="02020603050405020304" pitchFamily="18" charset="0"/>
              </a:rPr>
            </a:br>
            <a:r>
              <a:rPr dirty="0" sz="2800" lang="en-IN" spc="5">
                <a:latin typeface="Times New Roman" panose="02020603050405020304" pitchFamily="18" charset="0"/>
                <a:cs typeface="Times New Roman" panose="02020603050405020304" pitchFamily="18" charset="0"/>
              </a:rPr>
              <a:t>      5. Project Managers</a:t>
            </a:r>
            <a:br>
              <a:rPr dirty="0" sz="2800" lang="en-IN" spc="5">
                <a:latin typeface="Times New Roman" panose="02020603050405020304" pitchFamily="18" charset="0"/>
                <a:cs typeface="Times New Roman" panose="02020603050405020304" pitchFamily="18" charset="0"/>
              </a:rPr>
            </a:br>
            <a:r>
              <a:rPr dirty="0" sz="2800" lang="en-IN" spc="5">
                <a:latin typeface="Times New Roman" panose="02020603050405020304" pitchFamily="18" charset="0"/>
                <a:cs typeface="Times New Roman" panose="02020603050405020304" pitchFamily="18" charset="0"/>
              </a:rPr>
              <a:t>      6. Sales and Marketing Teams</a:t>
            </a:r>
            <a:br>
              <a:rPr dirty="0" sz="2800" lang="en-IN" spc="5">
                <a:latin typeface="Times New Roman" panose="02020603050405020304" pitchFamily="18" charset="0"/>
                <a:cs typeface="Times New Roman" panose="02020603050405020304" pitchFamily="18" charset="0"/>
              </a:rPr>
            </a:br>
            <a:r>
              <a:rPr dirty="0" sz="2800" lang="en-IN" spc="5">
                <a:latin typeface="Times New Roman" panose="02020603050405020304" pitchFamily="18" charset="0"/>
                <a:cs typeface="Times New Roman" panose="02020603050405020304" pitchFamily="18" charset="0"/>
              </a:rPr>
              <a:t>      7. IT and Data Analysts</a:t>
            </a:r>
            <a:br>
              <a:rPr dirty="0" sz="2800" lang="en-IN" spc="5">
                <a:latin typeface="Times New Roman" panose="02020603050405020304" pitchFamily="18" charset="0"/>
                <a:cs typeface="Times New Roman" panose="02020603050405020304" pitchFamily="18" charset="0"/>
              </a:rPr>
            </a:br>
            <a:r>
              <a:rPr dirty="0" sz="2800" lang="en-IN" spc="5">
                <a:latin typeface="Times New Roman" panose="02020603050405020304" pitchFamily="18" charset="0"/>
                <a:cs typeface="Times New Roman" panose="02020603050405020304" pitchFamily="18" charset="0"/>
              </a:rPr>
              <a:t>      8. Quality Assurance Teams</a:t>
            </a:r>
            <a:br>
              <a:rPr dirty="0" sz="2800" lang="en-IN" spc="5">
                <a:latin typeface="Times New Roman" panose="02020603050405020304" pitchFamily="18" charset="0"/>
                <a:cs typeface="Times New Roman" panose="02020603050405020304" pitchFamily="18" charset="0"/>
              </a:rPr>
            </a:br>
            <a:r>
              <a:rPr dirty="0" sz="2800" lang="en-IN" spc="5">
                <a:latin typeface="Times New Roman" panose="02020603050405020304" pitchFamily="18" charset="0"/>
                <a:cs typeface="Times New Roman" panose="02020603050405020304" pitchFamily="18" charset="0"/>
              </a:rPr>
              <a:t>      9. Operations Teams</a:t>
            </a:r>
            <a:br>
              <a:rPr dirty="0" sz="2800" lang="en-IN" spc="5">
                <a:latin typeface="Times New Roman" panose="02020603050405020304" pitchFamily="18" charset="0"/>
                <a:cs typeface="Times New Roman" panose="02020603050405020304" pitchFamily="18" charset="0"/>
              </a:rPr>
            </a:br>
            <a:r>
              <a:rPr dirty="0" sz="2800" lang="en-IN" spc="5">
                <a:latin typeface="Times New Roman" panose="02020603050405020304" pitchFamily="18" charset="0"/>
                <a:cs typeface="Times New Roman" panose="02020603050405020304" pitchFamily="18" charset="0"/>
              </a:rPr>
              <a:t>    10.</a:t>
            </a:r>
            <a:r>
              <a:rPr dirty="0" sz="3200" lang="en-IN" spc="5"/>
              <a:t> </a:t>
            </a:r>
            <a:r>
              <a:rPr dirty="0" sz="2800" lang="en-IN" spc="5">
                <a:latin typeface="Times New Roman" panose="02020603050405020304" pitchFamily="18" charset="0"/>
                <a:cs typeface="Times New Roman" panose="02020603050405020304" pitchFamily="18" charset="0"/>
              </a:rPr>
              <a:t>External stakeholders</a:t>
            </a:r>
            <a:r>
              <a:rPr dirty="0" sz="3200" lang="en-IN" spc="5"/>
              <a:t>    </a:t>
            </a:r>
            <a:br>
              <a:rPr dirty="0" sz="3200" lang="en-IN" spc="5"/>
            </a:br>
            <a:endParaRPr dirty="0"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9"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a:endParaRPr dirty="0"/>
          </a:p>
        </p:txBody>
      </p:sp>
      <p:sp>
        <p:nvSpPr>
          <p:cNvPr id="104866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dirty="0"/>
          </a:p>
        </p:txBody>
      </p:sp>
      <p:sp>
        <p:nvSpPr>
          <p:cNvPr id="104866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a:endParaRPr dirty="0"/>
          </a:p>
        </p:txBody>
      </p:sp>
      <p:sp>
        <p:nvSpPr>
          <p:cNvPr id="1048663" name="object 6"/>
          <p:cNvSpPr txBox="1">
            <a:spLocks noGrp="1"/>
          </p:cNvSpPr>
          <p:nvPr>
            <p:ph type="title"/>
          </p:nvPr>
        </p:nvSpPr>
        <p:spPr>
          <a:xfrm>
            <a:off x="558165" y="857885"/>
            <a:ext cx="9763125" cy="5791835"/>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br>
              <a:rPr dirty="0" sz="3600" lang="en-IN"/>
            </a:br>
            <a:br>
              <a:rPr dirty="0" sz="3600" lang="en-IN"/>
            </a:br>
            <a:br>
              <a:rPr dirty="0" sz="3600" lang="en-IN"/>
            </a:br>
            <a:r>
              <a:rPr dirty="0" sz="3600" lang="en-IN"/>
              <a:t>                 </a:t>
            </a:r>
            <a:r>
              <a:rPr dirty="0" sz="2800" lang="en-IN">
                <a:latin typeface="Times New Roman" panose="02020603050405020304" pitchFamily="18" charset="0"/>
                <a:cs typeface="Times New Roman" panose="02020603050405020304" pitchFamily="18" charset="0"/>
              </a:rPr>
              <a:t>Conditional formatting - Missing</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                           Filter - Remove</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                           Formula – Performance</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                           Pivot – Summary</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                           Graph – Data Visualization</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                           </a:t>
            </a:r>
            <a:br>
              <a:rPr dirty="0" sz="3600" lang="en-IN"/>
            </a:br>
            <a:br>
              <a:rPr dirty="0" sz="3600" lang="en-IN"/>
            </a:br>
            <a:r>
              <a:rPr dirty="0" sz="3600" lang="en-IN"/>
              <a:t>                 </a:t>
            </a:r>
            <a:endParaRPr dirty="0" sz="360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4"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65" name="Title 1"/>
          <p:cNvSpPr>
            <a:spLocks noGrp="1"/>
          </p:cNvSpPr>
          <p:nvPr>
            <p:ph type="title"/>
          </p:nvPr>
        </p:nvSpPr>
        <p:spPr>
          <a:xfrm>
            <a:off x="755332" y="385444"/>
            <a:ext cx="10681335" cy="5524499"/>
          </a:xfrm>
        </p:spPr>
        <p:txBody>
          <a:bodyPr/>
          <a:p>
            <a:r>
              <a:rPr dirty="0" lang="en-IN"/>
              <a:t>Dataset Description  </a:t>
            </a:r>
            <a:br>
              <a:rPr dirty="0" lang="en-IN"/>
            </a:br>
            <a:r>
              <a:rPr dirty="0" lang="en-IN"/>
              <a:t> </a:t>
            </a:r>
            <a:br>
              <a:rPr dirty="0" lang="en-IN"/>
            </a:br>
            <a:r>
              <a:rPr dirty="0" sz="2800" lang="en-IN">
                <a:latin typeface="Times New Roman" panose="02020603050405020304" pitchFamily="18" charset="0"/>
                <a:cs typeface="Times New Roman" panose="02020603050405020304" pitchFamily="18" charset="0"/>
              </a:rPr>
              <a:t> Employee = Edunet</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 27 - Features</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 9 - Features</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 Employee id - Number</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 Name - Text</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 Employee type - Text</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 Performance level - Text </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Gender - Male, Female</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Employee Rating – Number</a:t>
            </a:r>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66"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dirty="0" sz="1100">
              <a:latin typeface="Trebuchet MS"/>
              <a:cs typeface="Trebuchet MS"/>
            </a:endParaRPr>
          </a:p>
        </p:txBody>
      </p:sp>
      <p:sp>
        <p:nvSpPr>
          <p:cNvPr id="104866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a:endParaRPr dirty="0"/>
          </a:p>
        </p:txBody>
      </p:sp>
      <p:sp>
        <p:nvSpPr>
          <p:cNvPr id="104866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dirty="0"/>
          </a:p>
        </p:txBody>
      </p:sp>
      <p:sp>
        <p:nvSpPr>
          <p:cNvPr id="104866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a:endParaRPr dirty="0"/>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0" name="object 7"/>
          <p:cNvSpPr txBox="1">
            <a:spLocks noGrp="1"/>
          </p:cNvSpPr>
          <p:nvPr>
            <p:ph type="title"/>
          </p:nvPr>
        </p:nvSpPr>
        <p:spPr>
          <a:xfrm>
            <a:off x="739775" y="654938"/>
            <a:ext cx="8480425" cy="22517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br>
              <a:rPr dirty="0" sz="4250" lang="en-IN" spc="20"/>
            </a:br>
            <a:br>
              <a:rPr dirty="0" sz="4250" lang="en-IN" spc="20"/>
            </a:br>
            <a:r>
              <a:rPr dirty="0" sz="2800" lang="en-IN" spc="20">
                <a:latin typeface="Times New Roman" panose="02020603050405020304" pitchFamily="18" charset="0"/>
                <a:cs typeface="Times New Roman" panose="02020603050405020304" pitchFamily="18" charset="0"/>
              </a:rPr>
              <a:t> Performance level = IFS ( Z8&gt;=5,”VERY HIGH”,Z8&gt;4,”HIGH“,Z8&gt;=3,”MED”,TRUE,”LOW”)</a:t>
            </a:r>
            <a:endParaRPr dirty="0" sz="4250"/>
          </a:p>
        </p:txBody>
      </p:sp>
      <p:sp>
        <p:nvSpPr>
          <p:cNvPr id="1048671"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dirty="0" sz="1100">
              <a:latin typeface="Trebuchet MS"/>
              <a:cs typeface="Trebuchet MS"/>
            </a:endParaRPr>
          </a:p>
        </p:txBody>
      </p:sp>
      <p:sp>
        <p:nvSpPr>
          <p:cNvPr id="1048672" name="TextBox 8"/>
          <p:cNvSpPr txBox="1"/>
          <p:nvPr/>
        </p:nvSpPr>
        <p:spPr>
          <a:xfrm>
            <a:off x="2743200" y="2354703"/>
            <a:ext cx="8534018" cy="980439"/>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Bala</cp:lastModifiedBy>
  <dcterms:created xsi:type="dcterms:W3CDTF">2024-03-28T17:07:22Z</dcterms:created>
  <dcterms:modified xsi:type="dcterms:W3CDTF">2024-10-04T09:51:02Z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f51704a782524ad7840c6a255c884dd5</vt:lpwstr>
  </property>
</Properties>
</file>