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87" r:id="rId3"/>
    <p:sldId id="272" r:id="rId4"/>
    <p:sldId id="289" r:id="rId5"/>
    <p:sldId id="385" r:id="rId6"/>
    <p:sldId id="386" r:id="rId7"/>
    <p:sldId id="387" r:id="rId8"/>
    <p:sldId id="388" r:id="rId9"/>
    <p:sldId id="389" r:id="rId10"/>
    <p:sldId id="390" r:id="rId11"/>
    <p:sldId id="384" r:id="rId12"/>
    <p:sldId id="391" r:id="rId13"/>
    <p:sldId id="392" r:id="rId14"/>
    <p:sldId id="394" r:id="rId15"/>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200"/>
    <a:srgbClr val="60A6DA"/>
    <a:srgbClr val="172144"/>
    <a:srgbClr val="000000"/>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95395"/>
            <a:ext cx="3254375" cy="383540"/>
          </a:xfrm>
          <a:prstGeom prst="rect">
            <a:avLst/>
          </a:prstGeom>
          <a:noFill/>
        </p:spPr>
        <p:txBody>
          <a:bodyPr wrap="square" rtlCol="0">
            <a:spAutoFit/>
          </a:bodyPr>
          <a:p>
            <a:r>
              <a:rPr lang="en-US"/>
              <a:t>Introduction class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Content Placeholder 2"/>
          <p:cNvPicPr>
            <a:picLocks noChangeAspect="1"/>
          </p:cNvPicPr>
          <p:nvPr>
            <p:ph idx="4294967295"/>
          </p:nvPr>
        </p:nvPicPr>
        <p:blipFill>
          <a:blip r:embed="rId1"/>
          <a:stretch>
            <a:fillRect/>
          </a:stretch>
        </p:blipFill>
        <p:spPr>
          <a:xfrm>
            <a:off x="337185" y="274955"/>
            <a:ext cx="11160760" cy="610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Text Placeholder 3"/>
          <p:cNvSpPr>
            <a:spLocks noGrp="1"/>
          </p:cNvSpPr>
          <p:nvPr>
            <p:ph type="body" sz="quarter" idx="14"/>
          </p:nvPr>
        </p:nvSpPr>
        <p:spPr>
          <a:xfrm>
            <a:off x="408940" y="709930"/>
            <a:ext cx="11527155" cy="5966460"/>
          </a:xfrm>
        </p:spPr>
        <p:txBody>
          <a:bodyPr>
            <a:normAutofit lnSpcReduction="10000"/>
          </a:bodyPr>
          <a:p>
            <a:r>
              <a:rPr lang="en-US" sz="1600"/>
              <a:t>What Is Api And Why It Is Used?</a:t>
            </a:r>
            <a:endParaRPr lang="en-US" sz="1600"/>
          </a:p>
          <a:p>
            <a:r>
              <a:rPr lang="en-US" sz="1600"/>
              <a:t>An application can communicate with another application through an API, which stands for Application Programming Interface. You use an API every time you use an app like Facebook, send an instant message, or check the weather on your phone.</a:t>
            </a:r>
            <a:endParaRPr lang="en-US" sz="1600"/>
          </a:p>
          <a:p>
            <a:r>
              <a:rPr lang="en-US" sz="1600"/>
              <a:t>What Is Api And How It Works?</a:t>
            </a:r>
            <a:endParaRPr lang="en-US" sz="1600"/>
          </a:p>
          <a:p>
            <a:r>
              <a:rPr lang="en-US" sz="1600"/>
              <a:t>An application programming interface is known as an API. Two applications can communicate with each other using an API. As a result, an API is the messenger that delivers your request to the provider that you’re requesting it from, and then delivers the response back to you as a result.</a:t>
            </a:r>
            <a:endParaRPr lang="en-US" sz="1600"/>
          </a:p>
          <a:p>
            <a:r>
              <a:rPr lang="en-US" sz="1600"/>
              <a:t>Is Api Part Of Operating System?</a:t>
            </a:r>
            <a:endParaRPr lang="en-US" sz="1600"/>
          </a:p>
          <a:p>
            <a:r>
              <a:rPr lang="en-US" sz="1600"/>
              <a:t>The OS application programmer interfaces (APIs) are a key enabler for targeting independent software and seamless upgrades when the underlying hardware changes. Open systems promise significant cost reductions through this mechanism.</a:t>
            </a:r>
            <a:endParaRPr lang="en-US" sz="1600"/>
          </a:p>
          <a:p>
            <a:r>
              <a:rPr lang="en-US" sz="1600"/>
              <a:t>What Are The Functions Of Api?</a:t>
            </a:r>
            <a:endParaRPr lang="en-US" sz="1600"/>
          </a:p>
          <a:p>
            <a:r>
              <a:rPr lang="en-US" sz="1600"/>
              <a:t>An API is used for a specific purpose. An API acts as a virtual middleman, transferring information between two interfaces, such as a mobile app, and another. Information is routed to the right place using APIs, which connect different parts of a software platform.</a:t>
            </a:r>
            <a:endParaRPr lang="en-US" sz="1600"/>
          </a:p>
          <a:p>
            <a:r>
              <a:rPr lang="en-US" sz="1800">
                <a:sym typeface="+mn-ea"/>
              </a:rPr>
              <a:t>What Is The Role Of Platform Application Programming Interface?</a:t>
            </a:r>
            <a:endParaRPr lang="en-US" sz="1800">
              <a:sym typeface="+mn-ea"/>
            </a:endParaRPr>
          </a:p>
          <a:p>
            <a:r>
              <a:rPr lang="en-US" sz="1600">
                <a:sym typeface="+mn-ea"/>
              </a:rPr>
              <a:t>The API allows developers and third-party applications to interact with platform users in a variety of ways. The API allows developers and third-party applications to interact with, customize, and extend the functionality of a platform. The API allows developers and third-party applications to rewrite the platform’s functions.</a:t>
            </a:r>
            <a:endParaRPr lang="en-US" sz="1600">
              <a:sym typeface="+mn-ea"/>
            </a:endParaRPr>
          </a:p>
          <a:p>
            <a:r>
              <a:rPr lang="en-US" sz="1800">
                <a:sym typeface="+mn-ea"/>
              </a:rPr>
              <a:t>Where Is Api Used?</a:t>
            </a:r>
            <a:endParaRPr lang="en-US" sz="1800">
              <a:sym typeface="+mn-ea"/>
            </a:endParaRPr>
          </a:p>
          <a:p>
            <a:r>
              <a:rPr lang="en-US" sz="1600">
                <a:sym typeface="+mn-ea"/>
              </a:rPr>
              <a:t>APIs are used by web applications to connect the front-end with the back-end functionality and data that is important to the user. APIs are used by streaming services like Spotify and Netflix to distribute content. APIs are used by automotive companies like Tesla to update their software. APIs are used by others to unlock the data of third parties about cars.</a:t>
            </a:r>
            <a:endParaRPr lang="en-US" sz="16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Text Placeholder 3"/>
          <p:cNvSpPr>
            <a:spLocks noGrp="1"/>
          </p:cNvSpPr>
          <p:nvPr>
            <p:ph type="body" sz="quarter" idx="14"/>
          </p:nvPr>
        </p:nvSpPr>
        <p:spPr>
          <a:xfrm>
            <a:off x="408940" y="980440"/>
            <a:ext cx="11690350" cy="5599430"/>
          </a:xfrm>
        </p:spPr>
        <p:txBody>
          <a:bodyPr>
            <a:normAutofit fontScale="25000"/>
          </a:bodyPr>
          <a:p>
            <a:pPr marL="0" indent="0">
              <a:buNone/>
            </a:pPr>
            <a:endParaRPr lang="en-US"/>
          </a:p>
          <a:p>
            <a:r>
              <a:rPr lang="en-US" sz="6400"/>
              <a:t>Why Are Apis Used?</a:t>
            </a:r>
            <a:endParaRPr lang="en-US" sz="6400"/>
          </a:p>
          <a:p>
            <a:r>
              <a:rPr lang="en-US" sz="7200"/>
              <a:t>In order to perform a designed function, APIs are necessary to bring applications together so that they can share data and execute pre-defined processes together. In this role, developers are able to build new programmatic interactions between different applications people and businesses use on a daily basis, since they are the middle man.</a:t>
            </a:r>
            <a:endParaRPr lang="en-US" sz="7200"/>
          </a:p>
          <a:p>
            <a:r>
              <a:rPr lang="en-US" sz="6400"/>
              <a:t>What Api Means?</a:t>
            </a:r>
            <a:endParaRPr lang="en-US" sz="6400"/>
          </a:p>
          <a:p>
            <a:r>
              <a:rPr lang="en-US" sz="7200"/>
              <a:t>An API is a set of definitions and protocols for building and integrating applications. It is used to describe and describe how software is built and integrated.</a:t>
            </a:r>
            <a:endParaRPr lang="en-US" sz="7200"/>
          </a:p>
          <a:p>
            <a:r>
              <a:rPr lang="en-US" sz="6400"/>
              <a:t>What Is Api And Its Work?</a:t>
            </a:r>
            <a:endParaRPr lang="en-US" sz="6400"/>
          </a:p>
          <a:p>
            <a:r>
              <a:rPr lang="en-US" sz="7200"/>
              <a:t>API (Application Programming Interface) is essentially a gateway that allows software to communicate with other software – and defines how that communication takes place as well. API’s are essentially keys and maps that allow other software to be accessed.</a:t>
            </a:r>
            <a:endParaRPr lang="en-US" sz="7200"/>
          </a:p>
          <a:p>
            <a:r>
              <a:rPr lang="en-US" sz="6400"/>
              <a:t>What Is An Api Used For?</a:t>
            </a:r>
            <a:endParaRPr lang="en-US" sz="6400"/>
          </a:p>
          <a:p>
            <a:r>
              <a:rPr lang="en-US" sz="7200"/>
              <a:t>An API is an acronym for Application Programming Interface, which software uses to access data, server software, or other applications and has been around for quite some time. APIs are very versatile and can be used on web-based systems, operating systems, databases, and computer hardware.</a:t>
            </a:r>
            <a:endParaRPr lang="en-US" sz="7200"/>
          </a:p>
          <a:p>
            <a:endParaRPr lang="en-US" sz="7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Text Placeholder 3"/>
          <p:cNvSpPr>
            <a:spLocks noGrp="1"/>
          </p:cNvSpPr>
          <p:nvPr>
            <p:ph type="body" sz="quarter" idx="14"/>
          </p:nvPr>
        </p:nvSpPr>
        <p:spPr/>
        <p:txBody>
          <a:bodyPr>
            <a:normAutofit fontScale="60000"/>
          </a:bodyPr>
          <a:p>
            <a:r>
              <a:rPr lang="en-US">
                <a:sym typeface="+mn-ea"/>
              </a:rPr>
              <a:t>How Does Api Request Work?</a:t>
            </a:r>
            <a:endParaRPr lang="en-US"/>
          </a:p>
          <a:p>
            <a:r>
              <a:rPr lang="en-US">
                <a:sym typeface="+mn-ea"/>
              </a:rPr>
              <a:t>In an API, information is requested from a server and a response is received. Endpoints are the channels APIs use to communicate with each other and specify where a resource resides.</a:t>
            </a:r>
            <a:endParaRPr lang="en-US"/>
          </a:p>
          <a:p>
            <a:r>
              <a:rPr lang="en-US">
                <a:sym typeface="+mn-ea"/>
              </a:rPr>
              <a:t>What Is The Api In Computer?</a:t>
            </a:r>
            <a:endParaRPr lang="en-US"/>
          </a:p>
          <a:p>
            <a:r>
              <a:rPr lang="en-US">
                <a:sym typeface="+mn-ea"/>
              </a:rPr>
              <a:t>In computing, an API is a set of rules that describe how computers and applications communicate. An API sits between an application and a web server, acting as an intermediary layer between the two. In response to the API, the server sends the requested information to it.</a:t>
            </a:r>
            <a:endParaRPr lang="en-US"/>
          </a:p>
          <a:p>
            <a:r>
              <a:rPr lang="en-US">
                <a:sym typeface="+mn-ea"/>
              </a:rPr>
              <a:t>What Are Some Examples Of Api?</a:t>
            </a:r>
            <a:endParaRPr lang="en-US"/>
          </a:p>
          <a:p>
            <a:r>
              <a:rPr lang="en-US">
                <a:sym typeface="+mn-ea"/>
              </a:rPr>
              <a:t>APIs are used by Google to display relevant data from user search queries, such as weather.</a:t>
            </a:r>
            <a:endParaRPr lang="en-US"/>
          </a:p>
          <a:p>
            <a:r>
              <a:rPr lang="en-US">
                <a:sym typeface="+mn-ea"/>
              </a:rPr>
              <a:t>The following is a sample of using XYZ to log in using Buffer’s social login.</a:t>
            </a:r>
            <a:endParaRPr lang="en-US"/>
          </a:p>
          <a:p>
            <a:r>
              <a:rPr lang="en-US">
                <a:sym typeface="+mn-ea"/>
              </a:rPr>
              <a:t>You can pay with PayPal…</a:t>
            </a:r>
            <a:endParaRPr lang="en-US"/>
          </a:p>
          <a:p>
            <a:r>
              <a:rPr lang="en-US">
                <a:sym typeface="+mn-ea"/>
              </a:rPr>
              <a:t>A Twitter bot that allows you to follow people on Twitter…</a:t>
            </a:r>
            <a:endParaRPr lang="en-US"/>
          </a:p>
          <a:p>
            <a:r>
              <a:rPr lang="en-US">
                <a:sym typeface="+mn-ea"/>
              </a:rPr>
              <a:t>Booking a trip is a major part of travel.</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400"/>
              <a:t>Application</a:t>
            </a:r>
            <a:endParaRPr lang="en-US" sz="4400"/>
          </a:p>
        </p:txBody>
      </p:sp>
      <p:sp>
        <p:nvSpPr>
          <p:cNvPr id="4" name="Text Placeholder 3"/>
          <p:cNvSpPr>
            <a:spLocks noGrp="1"/>
          </p:cNvSpPr>
          <p:nvPr>
            <p:ph type="body" sz="quarter" idx="14"/>
          </p:nvPr>
        </p:nvSpPr>
        <p:spPr>
          <a:xfrm>
            <a:off x="408940" y="997585"/>
            <a:ext cx="11688445" cy="5629910"/>
          </a:xfrm>
        </p:spPr>
        <p:txBody>
          <a:bodyPr>
            <a:normAutofit fontScale="90000"/>
          </a:bodyPr>
          <a:p>
            <a:r>
              <a:rPr lang="en-US"/>
              <a:t>An application, also referred to as an application program or application software, is a computer software package that performs a specific function directly for an end user or, in some cases, for another application. </a:t>
            </a:r>
            <a:endParaRPr lang="en-US"/>
          </a:p>
          <a:p>
            <a:r>
              <a:rPr lang="en-US"/>
              <a:t>An application can be self-contained or a group of programs. </a:t>
            </a:r>
            <a:endParaRPr lang="en-US"/>
          </a:p>
          <a:p>
            <a:r>
              <a:rPr lang="en-US"/>
              <a:t>The program is a set of operations that runs the application for the user.</a:t>
            </a:r>
            <a:endParaRPr lang="en-US"/>
          </a:p>
          <a:p>
            <a:r>
              <a:rPr lang="en-US" b="1"/>
              <a:t>Types of Java Applications:</a:t>
            </a:r>
            <a:endParaRPr lang="en-US" b="1"/>
          </a:p>
          <a:p>
            <a:r>
              <a:rPr lang="en-US"/>
              <a:t>standalone applications</a:t>
            </a:r>
            <a:endParaRPr lang="en-US"/>
          </a:p>
          <a:p>
            <a:r>
              <a:rPr lang="en-US"/>
              <a:t>web applications</a:t>
            </a:r>
            <a:endParaRPr lang="en-US"/>
          </a:p>
          <a:p>
            <a:r>
              <a:rPr lang="en-US"/>
              <a:t>enterprise applications</a:t>
            </a:r>
            <a:endParaRPr lang="en-US"/>
          </a:p>
          <a:p>
            <a:r>
              <a:rPr lang="en-US"/>
              <a:t>mobile applications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Types of Applications</a:t>
            </a:r>
            <a:endParaRPr lang="en-US"/>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b="1"/>
              <a:t>Standalone applications: </a:t>
            </a:r>
            <a:r>
              <a:rPr lang="en-US"/>
              <a:t>a program is run by seperate computer process without adding an existing files process is known as standalone applications.</a:t>
            </a:r>
            <a:endParaRPr lang="en-US"/>
          </a:p>
          <a:p>
            <a:r>
              <a:rPr lang="en-US"/>
              <a:t>it doesnot require operating systems process .</a:t>
            </a:r>
            <a:endParaRPr lang="en-US"/>
          </a:p>
          <a:p>
            <a:r>
              <a:rPr lang="en-US"/>
              <a:t>AWT and Swing are used to create standalone applications.</a:t>
            </a:r>
            <a:endParaRPr lang="en-US"/>
          </a:p>
          <a:p>
            <a:r>
              <a:rPr lang="en-US" b="1"/>
              <a:t>Web Applications: </a:t>
            </a:r>
            <a:r>
              <a:rPr lang="en-US"/>
              <a:t>It is a client server software application which is run by client. </a:t>
            </a:r>
            <a:endParaRPr lang="en-US"/>
          </a:p>
          <a:p>
            <a:r>
              <a:rPr lang="en-US"/>
              <a:t>it includes mail,online retail sales , wikipedia information . servlets, jsp, jsf which are used to create web applications.</a:t>
            </a:r>
            <a:endParaRPr lang="en-US"/>
          </a:p>
          <a:p>
            <a:r>
              <a:rPr lang="en-US" b="1"/>
              <a:t>Enterprise Applications: </a:t>
            </a:r>
            <a:r>
              <a:rPr lang="en-US"/>
              <a:t>it is related to middleware applications.</a:t>
            </a:r>
            <a:endParaRPr lang="en-US"/>
          </a:p>
          <a:p>
            <a:r>
              <a:rPr lang="en-US"/>
              <a:t>to enable software applications and hardware systems, we are using technologies and services across the enterprises.</a:t>
            </a:r>
            <a:endParaRPr lang="en-US"/>
          </a:p>
          <a:p>
            <a:r>
              <a:rPr lang="en-US"/>
              <a:t>these are mainly designed for corporate sides such as banking business systems.</a:t>
            </a:r>
            <a:endParaRPr lang="en-US"/>
          </a:p>
          <a:p>
            <a:r>
              <a:rPr lang="en-US" b="1"/>
              <a:t>mobile applications:</a:t>
            </a:r>
            <a:endParaRPr lang="en-US" b="1"/>
          </a:p>
          <a:p>
            <a:r>
              <a:rPr lang="en-US"/>
              <a:t>it is developed for run the mobile phones and tablets.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Types of software applications</a:t>
            </a:r>
            <a:endParaRPr lang="en-US" sz="3600"/>
          </a:p>
        </p:txBody>
      </p:sp>
      <p:sp>
        <p:nvSpPr>
          <p:cNvPr id="4" name="Text Placeholder 3"/>
          <p:cNvSpPr>
            <a:spLocks noGrp="1"/>
          </p:cNvSpPr>
          <p:nvPr>
            <p:ph type="body" sz="quarter" idx="14"/>
          </p:nvPr>
        </p:nvSpPr>
        <p:spPr/>
        <p:txBody>
          <a:bodyPr>
            <a:normAutofit lnSpcReduction="20000"/>
          </a:bodyPr>
          <a:p>
            <a:r>
              <a:rPr lang="en-US"/>
              <a:t>Mobile Applications</a:t>
            </a:r>
            <a:endParaRPr lang="en-US"/>
          </a:p>
          <a:p>
            <a:r>
              <a:rPr lang="en-US"/>
              <a:t>Desktop GUI Applications</a:t>
            </a:r>
            <a:endParaRPr lang="en-US"/>
          </a:p>
          <a:p>
            <a:r>
              <a:rPr lang="en-US"/>
              <a:t>Web-based Applications</a:t>
            </a:r>
            <a:endParaRPr lang="en-US"/>
          </a:p>
          <a:p>
            <a:r>
              <a:rPr lang="en-US"/>
              <a:t>Enterprise Applications</a:t>
            </a:r>
            <a:endParaRPr lang="en-US"/>
          </a:p>
          <a:p>
            <a:r>
              <a:rPr lang="en-US"/>
              <a:t>Scientific Applications</a:t>
            </a:r>
            <a:endParaRPr lang="en-US"/>
          </a:p>
          <a:p>
            <a:r>
              <a:rPr lang="en-US"/>
              <a:t>Gaming Applications</a:t>
            </a:r>
            <a:endParaRPr lang="en-US"/>
          </a:p>
          <a:p>
            <a:r>
              <a:rPr lang="en-US"/>
              <a:t>Big Data technologies</a:t>
            </a:r>
            <a:endParaRPr lang="en-US"/>
          </a:p>
          <a:p>
            <a:r>
              <a:rPr lang="en-US"/>
              <a:t>Business Applications</a:t>
            </a:r>
            <a:endParaRPr lang="en-US"/>
          </a:p>
          <a:p>
            <a:r>
              <a:rPr lang="en-US"/>
              <a:t>Distributed Applications</a:t>
            </a:r>
            <a:endParaRPr lang="en-US"/>
          </a:p>
          <a:p>
            <a:r>
              <a:rPr lang="en-US"/>
              <a:t>Cloud-based Applications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Virtual Private Network</a:t>
            </a:r>
            <a:endParaRPr lang="en-US" sz="3600"/>
          </a:p>
        </p:txBody>
      </p:sp>
      <p:sp>
        <p:nvSpPr>
          <p:cNvPr id="4" name="Text Placeholder 3"/>
          <p:cNvSpPr>
            <a:spLocks noGrp="1"/>
          </p:cNvSpPr>
          <p:nvPr>
            <p:ph type="body" sz="quarter" idx="14"/>
          </p:nvPr>
        </p:nvSpPr>
        <p:spPr/>
        <p:txBody>
          <a:bodyPr>
            <a:normAutofit fontScale="90000" lnSpcReduction="10000"/>
          </a:bodyPr>
          <a:p>
            <a:r>
              <a:rPr lang="en-US"/>
              <a:t>A VPN is a secure connection that can be made between a computer (such as a user's computer at home or on the road) and a protected or private corporate network (such as Lehigh's campus network), using an otherwise insecure public network (such as the Internet).</a:t>
            </a:r>
            <a:endParaRPr lang="en-US"/>
          </a:p>
          <a:p>
            <a:r>
              <a:rPr lang="en-US"/>
              <a:t>A virtual private network (VPN) is a technology that creates a safe and encrypted connection over a less secure network, such as the internet. </a:t>
            </a:r>
            <a:endParaRPr lang="en-US"/>
          </a:p>
          <a:p>
            <a:r>
              <a:rPr lang="en-US"/>
              <a:t>A Virtual Private Network is a way to extend a private network using a public network such as the internet. </a:t>
            </a:r>
            <a:endParaRPr lang="en-US"/>
          </a:p>
          <a:p>
            <a:r>
              <a:rPr lang="en-US"/>
              <a:t>The name only suggests that it is a Virtual “private network” i.e. user can be part of a local network sitting at a remote location. </a:t>
            </a:r>
            <a:endParaRPr lang="en-US"/>
          </a:p>
          <a:p>
            <a:r>
              <a:rPr lang="en-US"/>
              <a:t>It makes use of tunneling protocols to establish a secure connection.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Picture Placeholder 2"/>
          <p:cNvPicPr>
            <a:picLocks noChangeAspect="1"/>
          </p:cNvPicPr>
          <p:nvPr>
            <p:ph type="pic" idx="4294967295"/>
          </p:nvPr>
        </p:nvPicPr>
        <p:blipFill>
          <a:blip r:embed="rId1"/>
          <a:stretch>
            <a:fillRect/>
          </a:stretch>
        </p:blipFill>
        <p:spPr>
          <a:xfrm>
            <a:off x="703580" y="899795"/>
            <a:ext cx="10908665" cy="5527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3" name="Picture Placeholder 2"/>
          <p:cNvPicPr>
            <a:picLocks noChangeAspect="1"/>
          </p:cNvPicPr>
          <p:nvPr>
            <p:ph type="pic" idx="4294967295"/>
          </p:nvPr>
        </p:nvPicPr>
        <p:blipFill>
          <a:blip r:embed="rId1"/>
          <a:stretch>
            <a:fillRect/>
          </a:stretch>
        </p:blipFill>
        <p:spPr>
          <a:xfrm>
            <a:off x="337185" y="274955"/>
            <a:ext cx="11160760" cy="63049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6208</Words>
  <Application>WPS Presentation</Application>
  <PresentationFormat>Custom</PresentationFormat>
  <Paragraphs>84</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vt:lpstr>
      <vt:lpstr>Century Gothic</vt:lpstr>
      <vt:lpstr>Poppins</vt:lpstr>
      <vt:lpstr>Microsoft YaHei</vt:lpstr>
      <vt:lpstr>Arial Unicode MS</vt:lpstr>
      <vt:lpstr>Calibri</vt:lpstr>
      <vt:lpstr>Segoe Print</vt:lpstr>
      <vt:lpstr>Office Theme</vt:lpstr>
      <vt:lpstr>PowerPoint 演示文稿</vt:lpstr>
      <vt:lpstr>PowerPoint 演示文稿</vt:lpstr>
      <vt:lpstr>PowerPoint 演示文稿</vt:lpstr>
      <vt:lpstr>Application</vt:lpstr>
      <vt:lpstr>Types of Applications</vt:lpstr>
      <vt:lpstr>Types of software applications</vt:lpstr>
      <vt:lpstr>Virtual Private Network</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140</cp:revision>
  <dcterms:created xsi:type="dcterms:W3CDTF">2021-09-08T09:08:00Z</dcterms:created>
  <dcterms:modified xsi:type="dcterms:W3CDTF">2023-01-16T09:06:47Z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8968A26C5AA640508B5048DAF3D1ABD9</vt:lpwstr>
  </property>
</Properties>
</file>