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1097915" y="381000"/>
            <a:ext cx="103251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latin typeface="+mn-ea"/>
              </a:rPr>
              <a:t>RUNNING JAVA PROGRAM IN ECLIPSE</a:t>
            </a:r>
            <a:endParaRPr lang="en-IN" altLang="en-US" sz="3600"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1584325"/>
            <a:ext cx="7421880" cy="429387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488045" y="1253490"/>
            <a:ext cx="3296920" cy="478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After opening the Eclipse we will get the workspace dialog box then we should create an empty directory in </a:t>
            </a:r>
            <a:r>
              <a:rPr lang="en-IN" altLang="en-US" sz="2800" b="1" u="sng">
                <a:solidFill>
                  <a:srgbClr val="FF0000"/>
                </a:solidFill>
              </a:rPr>
              <a:t>Local Disk</a:t>
            </a:r>
            <a:r>
              <a:rPr lang="en-IN" altLang="en-US" sz="2800">
                <a:solidFill>
                  <a:schemeClr val="tx1"/>
                </a:solidFill>
              </a:rPr>
              <a:t>(respective drive) </a:t>
            </a:r>
            <a:r>
              <a:rPr lang="en-IN" altLang="en-US" sz="2800">
                <a:solidFill>
                  <a:schemeClr val="tx1"/>
                </a:solidFill>
              </a:rPr>
              <a:t>then  we should click on launch</a:t>
            </a:r>
            <a:endParaRPr lang="en-IN" altLang="en-US" sz="2800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337820"/>
            <a:ext cx="8087360" cy="61849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488815" y="4451985"/>
            <a:ext cx="4153535" cy="28067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9049385" y="2315845"/>
            <a:ext cx="2764155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After clicking on run button we can see our Output in the </a:t>
            </a:r>
            <a:r>
              <a:rPr lang="en-IN" altLang="en-US" sz="2800" b="1" u="sng">
                <a:solidFill>
                  <a:srgbClr val="FF0000"/>
                </a:solidFill>
              </a:rPr>
              <a:t>Console </a:t>
            </a:r>
            <a:r>
              <a:rPr lang="en-IN" altLang="en-US" sz="2800"/>
              <a:t>Area</a:t>
            </a:r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762000"/>
            <a:ext cx="6898005" cy="51650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178800" y="1645920"/>
            <a:ext cx="3325495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A welcome page will appears to create of our own projects based on our configuration</a:t>
            </a:r>
            <a:endParaRPr lang="en-I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805" y="1100455"/>
            <a:ext cx="8029575" cy="46577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907540" y="1772920"/>
            <a:ext cx="1724660" cy="57531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90220" y="1100455"/>
            <a:ext cx="1866265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US" sz="2800"/>
              <a:t>Click on the </a:t>
            </a:r>
            <a:r>
              <a:rPr lang="en-IN" altLang="en-US" sz="2800" b="1" u="sng">
                <a:solidFill>
                  <a:srgbClr val="FF0000"/>
                </a:solidFill>
              </a:rPr>
              <a:t>New </a:t>
            </a:r>
            <a:r>
              <a:rPr lang="en-IN" altLang="en-US" sz="2800"/>
              <a:t>we can create our own Java Project </a:t>
            </a:r>
            <a:endParaRPr lang="en-I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9285" y="359410"/>
            <a:ext cx="7324725" cy="633603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320540" y="2881630"/>
            <a:ext cx="1724660" cy="57531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332230" y="2595245"/>
            <a:ext cx="335915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Choose the </a:t>
            </a:r>
            <a:r>
              <a:rPr lang="en-IN" altLang="en-US" sz="2800" b="1" u="sng">
                <a:solidFill>
                  <a:srgbClr val="FF0000"/>
                </a:solidFill>
              </a:rPr>
              <a:t>Java Project</a:t>
            </a:r>
            <a:r>
              <a:rPr lang="en-IN" altLang="en-US" sz="2800"/>
              <a:t> in the dialog box which will help to create a new Java Project </a:t>
            </a:r>
            <a:endParaRPr lang="en-I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2295" y="834390"/>
            <a:ext cx="5975350" cy="502031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123690" y="1913890"/>
            <a:ext cx="1724660" cy="57531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121410" y="1689735"/>
            <a:ext cx="3759200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Here we have to write your own </a:t>
            </a:r>
            <a:r>
              <a:rPr lang="en-IN" altLang="en-US" sz="2800" b="1" u="sng">
                <a:solidFill>
                  <a:srgbClr val="FF0000"/>
                </a:solidFill>
              </a:rPr>
              <a:t>Project name </a:t>
            </a:r>
            <a:r>
              <a:rPr lang="en-IN" altLang="en-US" sz="2800"/>
              <a:t>and then click on finish </a:t>
            </a:r>
            <a:endParaRPr lang="en-I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161925"/>
            <a:ext cx="8020050" cy="65341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062720" y="1365885"/>
            <a:ext cx="2693670" cy="3935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Now left-click on created project then choose </a:t>
            </a:r>
            <a:r>
              <a:rPr lang="en-IN" altLang="en-US" sz="2800" b="1" u="sng">
                <a:solidFill>
                  <a:srgbClr val="FF0000"/>
                </a:solidFill>
              </a:rPr>
              <a:t>new </a:t>
            </a:r>
            <a:r>
              <a:rPr lang="en-IN" altLang="en-US" sz="2800"/>
              <a:t>and then choose to create a </a:t>
            </a:r>
            <a:r>
              <a:rPr lang="en-IN" altLang="en-US" sz="2800" b="1" u="sng">
                <a:solidFill>
                  <a:srgbClr val="FF0000"/>
                </a:solidFill>
              </a:rPr>
              <a:t>class </a:t>
            </a:r>
            <a:r>
              <a:rPr lang="en-IN" altLang="en-US" sz="2800"/>
              <a:t>for your Java Program</a:t>
            </a:r>
            <a:endParaRPr lang="en-I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5185" y="489585"/>
            <a:ext cx="4972050" cy="59340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46735" y="1255395"/>
            <a:ext cx="3465195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Here we give the </a:t>
            </a:r>
            <a:r>
              <a:rPr lang="en-IN" altLang="en-US" sz="2800" b="1" u="sng">
                <a:solidFill>
                  <a:srgbClr val="FF0000"/>
                </a:solidFill>
              </a:rPr>
              <a:t>Package </a:t>
            </a:r>
            <a:r>
              <a:rPr lang="en-IN" altLang="en-US" sz="2800"/>
              <a:t>and also Class </a:t>
            </a:r>
            <a:r>
              <a:rPr lang="en-IN" altLang="en-US" sz="2800" b="1" u="sng">
                <a:solidFill>
                  <a:srgbClr val="FF0000"/>
                </a:solidFill>
              </a:rPr>
              <a:t>Name </a:t>
            </a:r>
            <a:r>
              <a:rPr lang="en-IN" altLang="en-US" sz="2800"/>
              <a:t>of your own then we can create our own Java Project </a:t>
            </a:r>
            <a:endParaRPr lang="en-IN" altLang="en-US" sz="28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11930" y="1913890"/>
            <a:ext cx="1836420" cy="6921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067810" y="2686050"/>
            <a:ext cx="1857375" cy="6858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883920" y="4704715"/>
            <a:ext cx="360616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IN" altLang="en-US"/>
              <a:t>Class name  starting should always be capital.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altLang="en-US"/>
              <a:t>It is always a best practice to give a Package name for the created class.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78460" y="4384675"/>
            <a:ext cx="1332865" cy="42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US" sz="2150" b="1">
                <a:solidFill>
                  <a:srgbClr val="FF0000"/>
                </a:solidFill>
              </a:rPr>
              <a:t>Note:</a:t>
            </a:r>
            <a:endParaRPr lang="en-I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" y="313055"/>
            <a:ext cx="7277100" cy="60629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726170" y="1702435"/>
            <a:ext cx="2861945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A Class has been created with class name and with a package of your own</a:t>
            </a:r>
            <a:endParaRPr lang="en-I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1657985"/>
            <a:ext cx="8667750" cy="50863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53770" y="1028700"/>
            <a:ext cx="799465" cy="110807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507740" y="4373880"/>
            <a:ext cx="448627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US" sz="2800"/>
              <a:t>Here we write the basic hello world Program in it</a:t>
            </a:r>
            <a:endParaRPr lang="en-I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373380" y="548005"/>
            <a:ext cx="7869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By clicking on the </a:t>
            </a:r>
            <a:r>
              <a:rPr lang="en-IN" altLang="en-US" sz="2400" b="1" u="sng">
                <a:solidFill>
                  <a:srgbClr val="FF0000"/>
                </a:solidFill>
              </a:rPr>
              <a:t>Run </a:t>
            </a:r>
            <a:r>
              <a:rPr lang="en-IN" altLang="en-US" sz="2400"/>
              <a:t>button we can execute our program</a:t>
            </a:r>
            <a:endParaRPr lang="en-I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Presentation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sravani.s</dc:creator>
  <cp:lastModifiedBy>sravani.s</cp:lastModifiedBy>
  <cp:revision>5</cp:revision>
  <dcterms:created xsi:type="dcterms:W3CDTF">2022-10-17T09:29:05Z</dcterms:created>
  <dcterms:modified xsi:type="dcterms:W3CDTF">2022-10-17T09:34:46Z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