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4000" dirty="0"/>
              <a:t>Case-Study</a:t>
            </a:r>
            <a:br>
              <a:rPr lang="en-US" dirty="0"/>
            </a:br>
            <a:r>
              <a:rPr lang="en-US" sz="3200" dirty="0" err="1"/>
              <a:t>AiIMS</a:t>
            </a:r>
            <a:r>
              <a:rPr lang="en-US" sz="3200" dirty="0"/>
              <a:t> CYBER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						- Ajay kumar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/>
          <a:lstStyle/>
          <a:p>
            <a:r>
              <a:rPr lang="en-US" dirty="0"/>
              <a:t>What did actually happened?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50D3A-310E-439D-A694-DE1F340E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All India Institute of Medical Sciences(AIIMS), Delhi allegedly faced a cyber attack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According to the source </a:t>
            </a:r>
          </a:p>
          <a:p>
            <a:r>
              <a:rPr lang="en-US" sz="1600" dirty="0"/>
              <a:t>On 23</a:t>
            </a:r>
            <a:r>
              <a:rPr lang="en-US" sz="1600" baseline="30000" dirty="0"/>
              <a:t>rd</a:t>
            </a:r>
            <a:r>
              <a:rPr lang="en-US" sz="1600" dirty="0"/>
              <a:t> November 2022 incident occurred.</a:t>
            </a:r>
          </a:p>
          <a:p>
            <a:r>
              <a:rPr lang="en-US" sz="1600" dirty="0"/>
              <a:t>Reported on 25</a:t>
            </a:r>
            <a:r>
              <a:rPr lang="en-US" sz="1600" baseline="30000" dirty="0"/>
              <a:t>th</a:t>
            </a:r>
            <a:r>
              <a:rPr lang="en-US" sz="1600" dirty="0"/>
              <a:t> November to </a:t>
            </a:r>
            <a:r>
              <a:rPr lang="en-US" sz="1600" dirty="0" err="1"/>
              <a:t>Dehli</a:t>
            </a:r>
            <a:r>
              <a:rPr lang="en-US" sz="1600" dirty="0"/>
              <a:t> police cyber wing (IFSO) and further investigation started.</a:t>
            </a:r>
          </a:p>
          <a:p>
            <a:r>
              <a:rPr lang="en-US" sz="1600" dirty="0"/>
              <a:t>It was a </a:t>
            </a:r>
            <a:r>
              <a:rPr lang="en-US" sz="1600" dirty="0" err="1"/>
              <a:t>Ransomeware</a:t>
            </a:r>
            <a:r>
              <a:rPr lang="en-US" sz="1600" dirty="0"/>
              <a:t> attack</a:t>
            </a:r>
          </a:p>
          <a:p>
            <a:pPr lvl="1"/>
            <a:r>
              <a:rPr lang="en-US" sz="1600" dirty="0"/>
              <a:t>200 crores Ransome demand made as a cryptocurrency.</a:t>
            </a:r>
          </a:p>
          <a:p>
            <a:pPr lvl="1"/>
            <a:r>
              <a:rPr lang="en-US" sz="1600" dirty="0"/>
              <a:t>But </a:t>
            </a:r>
            <a:r>
              <a:rPr lang="en-US" sz="1600" dirty="0" err="1"/>
              <a:t>Dehli</a:t>
            </a:r>
            <a:r>
              <a:rPr lang="en-US" sz="1600" dirty="0"/>
              <a:t> police Denied the reports of Ransome.</a:t>
            </a:r>
          </a:p>
          <a:p>
            <a:r>
              <a:rPr lang="en-US" sz="1600" dirty="0"/>
              <a:t>On 16</a:t>
            </a:r>
            <a:r>
              <a:rPr lang="en-US" sz="1600" baseline="30000" dirty="0"/>
              <a:t>th</a:t>
            </a:r>
            <a:r>
              <a:rPr lang="en-US" sz="1600" dirty="0"/>
              <a:t> December union government informed </a:t>
            </a:r>
            <a:r>
              <a:rPr lang="en-US" sz="1600" dirty="0" err="1"/>
              <a:t>rajya</a:t>
            </a:r>
            <a:r>
              <a:rPr lang="en-US" sz="1600" dirty="0"/>
              <a:t> </a:t>
            </a:r>
            <a:r>
              <a:rPr lang="en-US" sz="1600" dirty="0" err="1"/>
              <a:t>sabha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Five servers got affected</a:t>
            </a:r>
          </a:p>
          <a:p>
            <a:pPr lvl="1"/>
            <a:r>
              <a:rPr lang="en-US" sz="1600" dirty="0"/>
              <a:t>Nearly 1.3 terabyte of data was encrypted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356C-5172-48DB-B154-5123B90E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1061"/>
            <a:ext cx="11029616" cy="1241519"/>
          </a:xfrm>
        </p:spPr>
        <p:txBody>
          <a:bodyPr/>
          <a:lstStyle/>
          <a:p>
            <a:r>
              <a:rPr lang="en-US" dirty="0"/>
              <a:t>Why attacker </a:t>
            </a:r>
            <a:r>
              <a:rPr lang="en-US" dirty="0" err="1"/>
              <a:t>choosen</a:t>
            </a:r>
            <a:r>
              <a:rPr lang="en-US" dirty="0"/>
              <a:t> </a:t>
            </a:r>
            <a:r>
              <a:rPr lang="en-US" dirty="0" err="1"/>
              <a:t>Aiims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34E9-9A05-4F9D-BC09-3A951344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Possibilities </a:t>
            </a:r>
          </a:p>
          <a:p>
            <a:r>
              <a:rPr lang="en-US" dirty="0"/>
              <a:t>Medical sector became HUB of DATA.</a:t>
            </a:r>
          </a:p>
          <a:p>
            <a:r>
              <a:rPr lang="en-US" dirty="0"/>
              <a:t>Criminal syndicates realized the dependencies of Medical sector on Digital systems.</a:t>
            </a:r>
          </a:p>
          <a:p>
            <a:pPr lvl="1"/>
            <a:r>
              <a:rPr lang="en-US" dirty="0"/>
              <a:t>That’s why most countries define the health and medical sector as Critical Information Infrastructure (CII)</a:t>
            </a:r>
          </a:p>
          <a:p>
            <a:pPr lvl="1"/>
            <a:r>
              <a:rPr lang="en-US" dirty="0"/>
              <a:t>But the Indian Govt. has not yet specified Medical Sector under (CII)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leaks like </a:t>
            </a:r>
          </a:p>
          <a:p>
            <a:r>
              <a:rPr lang="en-US" dirty="0"/>
              <a:t>Emergency ward information, in patient , out patient, laboratory research information</a:t>
            </a:r>
          </a:p>
          <a:p>
            <a:r>
              <a:rPr lang="en-US" dirty="0"/>
              <a:t>Now it all shifted to manual management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2459-0145-4E47-9462-DDC07BAF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8290"/>
            <a:ext cx="11029616" cy="1188720"/>
          </a:xfrm>
        </p:spPr>
        <p:txBody>
          <a:bodyPr/>
          <a:lstStyle/>
          <a:p>
            <a:r>
              <a:rPr lang="en-US" dirty="0"/>
              <a:t>Further investigation/analysis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9E09-526E-4DC4-8F65-D8454836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Log analysis (source)</a:t>
            </a:r>
          </a:p>
          <a:p>
            <a:r>
              <a:rPr lang="en-US" dirty="0"/>
              <a:t>Last noticed IP on the server of e-hospital was </a:t>
            </a:r>
            <a:r>
              <a:rPr lang="en-US" b="1" u="sng" dirty="0">
                <a:solidFill>
                  <a:srgbClr val="FF0000"/>
                </a:solidFill>
              </a:rPr>
              <a:t>146.196.54.222</a:t>
            </a:r>
          </a:p>
          <a:p>
            <a:r>
              <a:rPr lang="en-US" dirty="0"/>
              <a:t>It was a Chinese IP Address</a:t>
            </a:r>
          </a:p>
          <a:p>
            <a:r>
              <a:rPr lang="en-US" dirty="0"/>
              <a:t>This IP Not belongs to DHC IP or is not a residential IP.</a:t>
            </a:r>
          </a:p>
          <a:p>
            <a:r>
              <a:rPr lang="en-US" dirty="0"/>
              <a:t>IP owned by </a:t>
            </a:r>
            <a:r>
              <a:rPr lang="en-US" b="1" dirty="0" err="1"/>
              <a:t>Layerstack</a:t>
            </a:r>
            <a:r>
              <a:rPr lang="en-US" b="1" dirty="0"/>
              <a:t> limited cloud hosting service provider</a:t>
            </a:r>
            <a:r>
              <a:rPr lang="en-US" dirty="0"/>
              <a:t>.</a:t>
            </a:r>
          </a:p>
          <a:p>
            <a:r>
              <a:rPr lang="en-US" dirty="0"/>
              <a:t>This range of IP Addresses is marked as bad IP’s by the different proxy checkers.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For more analysis </a:t>
            </a:r>
          </a:p>
          <a:p>
            <a:r>
              <a:rPr lang="en-US" dirty="0"/>
              <a:t>Law enforcement agencies are supposed to ask for logs of attackers from ISP, Data centers, or concerned Chinese IP providers.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9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FE35-65C5-4C30-8978-98E0975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should had taken but</a:t>
            </a:r>
            <a:br>
              <a:rPr lang="en-US" dirty="0"/>
            </a:br>
            <a:r>
              <a:rPr lang="en-US" dirty="0"/>
              <a:t>not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80D4-D5AF-40BC-9342-7AED242E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AIIMS comes under govt. body and serves 38 lakhs of Patients every year. But Then also they have not implemented Highest Cyber Security Standards</a:t>
            </a:r>
          </a:p>
          <a:p>
            <a:r>
              <a:rPr lang="en-US" dirty="0"/>
              <a:t>IT should follow a Cyber Hygiene ecosystem </a:t>
            </a:r>
          </a:p>
          <a:p>
            <a:r>
              <a:rPr lang="en-US" dirty="0"/>
              <a:t>Regular monitoring should be Done by implementing a Security operations center </a:t>
            </a:r>
          </a:p>
          <a:p>
            <a:r>
              <a:rPr lang="en-US" dirty="0"/>
              <a:t>Regular system audits should be done to check the security of public data</a:t>
            </a:r>
          </a:p>
          <a:p>
            <a:r>
              <a:rPr lang="en-US" dirty="0"/>
              <a:t>At last they need to add medical sectors under Critical information infrastructure (CII)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B0D1-FDE5-4009-B4DE-6F283A8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83" y="2729738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0431-24AE-4EFE-B0D2-6E1F057A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84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8D4-FCF5-49DA-BE78-C000D05C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557461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OPEN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8420-1A65-49AE-B906-7665607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9957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{AA10E82C-5D65-495D-8CC2-B9C3E3834E63}tf33552983_win32</Template>
  <TotalTime>115</TotalTime>
  <Words>362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Demi</vt:lpstr>
      <vt:lpstr>Wingdings 2</vt:lpstr>
      <vt:lpstr>DividendVTI</vt:lpstr>
      <vt:lpstr>Case-Study AiIMS CYBER ATTACK</vt:lpstr>
      <vt:lpstr>What did actually happened?</vt:lpstr>
      <vt:lpstr>Why attacker choosen Aiims</vt:lpstr>
      <vt:lpstr>Further investigation/analysis</vt:lpstr>
      <vt:lpstr>Measures should had taken but not taken</vt:lpstr>
      <vt:lpstr>Thank you!</vt:lpstr>
      <vt:lpstr>OPEN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AiIMS CYBER ATTACK</dc:title>
  <dc:creator>ajay</dc:creator>
  <cp:lastModifiedBy>ajay</cp:lastModifiedBy>
  <cp:revision>1</cp:revision>
  <dcterms:created xsi:type="dcterms:W3CDTF">2022-12-30T06:42:57Z</dcterms:created>
  <dcterms:modified xsi:type="dcterms:W3CDTF">2022-12-30T08:38:43Z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